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84" r:id="rId5"/>
    <p:sldMasterId id="214748368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1FCF3D8-92CB-414F-BC59-7C6F195F6FA5}">
  <a:tblStyle styleId="{D1FCF3D8-92CB-414F-BC59-7C6F195F6FA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1" Type="http://schemas.openxmlformats.org/officeDocument/2006/relationships/slide" Target="slides/slide54.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jp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 name="Shape 851"/>
        <p:cNvGrpSpPr/>
        <p:nvPr/>
      </p:nvGrpSpPr>
      <p:grpSpPr>
        <a:xfrm>
          <a:off x="0" y="0"/>
          <a:ext cx="0" cy="0"/>
          <a:chOff x="0" y="0"/>
          <a:chExt cx="0" cy="0"/>
        </a:xfrm>
      </p:grpSpPr>
      <p:sp>
        <p:nvSpPr>
          <p:cNvPr id="852" name="Google Shape;852;gfe02825c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3" name="Google Shape;853;gfe02825c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fe02825cf3_0_17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fe02825cf3_0_17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fe02825cf3_0_17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fe02825cf3_0_17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fe02825cf3_0_17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fe02825cf3_0_17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fe02825cf3_0_17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fe02825cf3_0_17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fe02825cf3_0_17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fe02825cf3_0_17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fe02825cf3_0_17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fe02825cf3_0_17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fe02825cf3_0_17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fe02825cf3_0_17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fe02825cf3_0_17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fe02825cf3_0_17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fe02825cf3_0_17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fe02825cf3_0_17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fe02825cf3_0_17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fe02825cf3_0_17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fe02825cf3_0_17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fe02825cf3_0_17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fe02825cf3_0_17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3" name="Google Shape;1343;gfe02825cf3_0_17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 name="Shape 1365"/>
        <p:cNvGrpSpPr/>
        <p:nvPr/>
      </p:nvGrpSpPr>
      <p:grpSpPr>
        <a:xfrm>
          <a:off x="0" y="0"/>
          <a:ext cx="0" cy="0"/>
          <a:chOff x="0" y="0"/>
          <a:chExt cx="0" cy="0"/>
        </a:xfrm>
      </p:grpSpPr>
      <p:sp>
        <p:nvSpPr>
          <p:cNvPr id="1366" name="Google Shape;1366;gfe02825cf3_0_17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7" name="Google Shape;1367;gfe02825cf3_0_17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4" name="Shape 1424"/>
        <p:cNvGrpSpPr/>
        <p:nvPr/>
      </p:nvGrpSpPr>
      <p:grpSpPr>
        <a:xfrm>
          <a:off x="0" y="0"/>
          <a:ext cx="0" cy="0"/>
          <a:chOff x="0" y="0"/>
          <a:chExt cx="0" cy="0"/>
        </a:xfrm>
      </p:grpSpPr>
      <p:sp>
        <p:nvSpPr>
          <p:cNvPr id="1425" name="Google Shape;1425;gfe02825cf3_0_17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6" name="Google Shape;1426;gfe02825cf3_0_17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1" name="Shape 1441"/>
        <p:cNvGrpSpPr/>
        <p:nvPr/>
      </p:nvGrpSpPr>
      <p:grpSpPr>
        <a:xfrm>
          <a:off x="0" y="0"/>
          <a:ext cx="0" cy="0"/>
          <a:chOff x="0" y="0"/>
          <a:chExt cx="0" cy="0"/>
        </a:xfrm>
      </p:grpSpPr>
      <p:sp>
        <p:nvSpPr>
          <p:cNvPr id="1442" name="Google Shape;1442;gfe02825cf3_0_17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3" name="Google Shape;1443;gfe02825cf3_0_17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gfe02825cf3_0_17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 name="Google Shape;1488;gfe02825cf3_0_17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3" name="Shape 1553"/>
        <p:cNvGrpSpPr/>
        <p:nvPr/>
      </p:nvGrpSpPr>
      <p:grpSpPr>
        <a:xfrm>
          <a:off x="0" y="0"/>
          <a:ext cx="0" cy="0"/>
          <a:chOff x="0" y="0"/>
          <a:chExt cx="0" cy="0"/>
        </a:xfrm>
      </p:grpSpPr>
      <p:sp>
        <p:nvSpPr>
          <p:cNvPr id="1554" name="Google Shape;1554;gfe02825cf3_0_17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5" name="Google Shape;1555;gfe02825cf3_0_17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 name="Shape 1581"/>
        <p:cNvGrpSpPr/>
        <p:nvPr/>
      </p:nvGrpSpPr>
      <p:grpSpPr>
        <a:xfrm>
          <a:off x="0" y="0"/>
          <a:ext cx="0" cy="0"/>
          <a:chOff x="0" y="0"/>
          <a:chExt cx="0" cy="0"/>
        </a:xfrm>
      </p:grpSpPr>
      <p:sp>
        <p:nvSpPr>
          <p:cNvPr id="1582" name="Google Shape;1582;g1487f29a348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3" name="Google Shape;1583;g1487f29a348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4" name="Shape 1614"/>
        <p:cNvGrpSpPr/>
        <p:nvPr/>
      </p:nvGrpSpPr>
      <p:grpSpPr>
        <a:xfrm>
          <a:off x="0" y="0"/>
          <a:ext cx="0" cy="0"/>
          <a:chOff x="0" y="0"/>
          <a:chExt cx="0" cy="0"/>
        </a:xfrm>
      </p:grpSpPr>
      <p:sp>
        <p:nvSpPr>
          <p:cNvPr id="1615" name="Google Shape;1615;gfe02825cf3_0_17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6" name="Google Shape;1616;gfe02825cf3_0_17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1" name="Shape 1731"/>
        <p:cNvGrpSpPr/>
        <p:nvPr/>
      </p:nvGrpSpPr>
      <p:grpSpPr>
        <a:xfrm>
          <a:off x="0" y="0"/>
          <a:ext cx="0" cy="0"/>
          <a:chOff x="0" y="0"/>
          <a:chExt cx="0" cy="0"/>
        </a:xfrm>
      </p:grpSpPr>
      <p:sp>
        <p:nvSpPr>
          <p:cNvPr id="1732" name="Google Shape;1732;gfe02825cf3_0_17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3" name="Google Shape;1733;gfe02825cf3_0_17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143ef78cc43_0_9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143ef78cc43_0_9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0" name="Shape 1800"/>
        <p:cNvGrpSpPr/>
        <p:nvPr/>
      </p:nvGrpSpPr>
      <p:grpSpPr>
        <a:xfrm>
          <a:off x="0" y="0"/>
          <a:ext cx="0" cy="0"/>
          <a:chOff x="0" y="0"/>
          <a:chExt cx="0" cy="0"/>
        </a:xfrm>
      </p:grpSpPr>
      <p:sp>
        <p:nvSpPr>
          <p:cNvPr id="1801" name="Google Shape;1801;gfe02825cf3_0_17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2" name="Google Shape;1802;gfe02825cf3_0_17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6" name="Shape 1856"/>
        <p:cNvGrpSpPr/>
        <p:nvPr/>
      </p:nvGrpSpPr>
      <p:grpSpPr>
        <a:xfrm>
          <a:off x="0" y="0"/>
          <a:ext cx="0" cy="0"/>
          <a:chOff x="0" y="0"/>
          <a:chExt cx="0" cy="0"/>
        </a:xfrm>
      </p:grpSpPr>
      <p:sp>
        <p:nvSpPr>
          <p:cNvPr id="1857" name="Google Shape;1857;gfe02825cf3_0_17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8" name="Google Shape;1858;gfe02825cf3_0_17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1" name="Shape 1871"/>
        <p:cNvGrpSpPr/>
        <p:nvPr/>
      </p:nvGrpSpPr>
      <p:grpSpPr>
        <a:xfrm>
          <a:off x="0" y="0"/>
          <a:ext cx="0" cy="0"/>
          <a:chOff x="0" y="0"/>
          <a:chExt cx="0" cy="0"/>
        </a:xfrm>
      </p:grpSpPr>
      <p:sp>
        <p:nvSpPr>
          <p:cNvPr id="1872" name="Google Shape;1872;gfe02825cf3_0_179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3" name="Google Shape;1873;gfe02825cf3_0_179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6" name="Shape 1906"/>
        <p:cNvGrpSpPr/>
        <p:nvPr/>
      </p:nvGrpSpPr>
      <p:grpSpPr>
        <a:xfrm>
          <a:off x="0" y="0"/>
          <a:ext cx="0" cy="0"/>
          <a:chOff x="0" y="0"/>
          <a:chExt cx="0" cy="0"/>
        </a:xfrm>
      </p:grpSpPr>
      <p:sp>
        <p:nvSpPr>
          <p:cNvPr id="1907" name="Google Shape;1907;gfe02825cf3_0_17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8" name="Google Shape;1908;gfe02825cf3_0_17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3" name="Shape 2023"/>
        <p:cNvGrpSpPr/>
        <p:nvPr/>
      </p:nvGrpSpPr>
      <p:grpSpPr>
        <a:xfrm>
          <a:off x="0" y="0"/>
          <a:ext cx="0" cy="0"/>
          <a:chOff x="0" y="0"/>
          <a:chExt cx="0" cy="0"/>
        </a:xfrm>
      </p:grpSpPr>
      <p:sp>
        <p:nvSpPr>
          <p:cNvPr id="2024" name="Google Shape;2024;gfe02825cf3_0_17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5" name="Google Shape;2025;gfe02825cf3_0_17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9" name="Shape 2119"/>
        <p:cNvGrpSpPr/>
        <p:nvPr/>
      </p:nvGrpSpPr>
      <p:grpSpPr>
        <a:xfrm>
          <a:off x="0" y="0"/>
          <a:ext cx="0" cy="0"/>
          <a:chOff x="0" y="0"/>
          <a:chExt cx="0" cy="0"/>
        </a:xfrm>
      </p:grpSpPr>
      <p:sp>
        <p:nvSpPr>
          <p:cNvPr id="2120" name="Google Shape;2120;gfe02825cf3_0_17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1" name="Google Shape;2121;gfe02825cf3_0_179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7" name="Shape 2257"/>
        <p:cNvGrpSpPr/>
        <p:nvPr/>
      </p:nvGrpSpPr>
      <p:grpSpPr>
        <a:xfrm>
          <a:off x="0" y="0"/>
          <a:ext cx="0" cy="0"/>
          <a:chOff x="0" y="0"/>
          <a:chExt cx="0" cy="0"/>
        </a:xfrm>
      </p:grpSpPr>
      <p:sp>
        <p:nvSpPr>
          <p:cNvPr id="2258" name="Google Shape;2258;gfe02825cf3_0_18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9" name="Google Shape;2259;gfe02825cf3_0_18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5" name="Shape 2265"/>
        <p:cNvGrpSpPr/>
        <p:nvPr/>
      </p:nvGrpSpPr>
      <p:grpSpPr>
        <a:xfrm>
          <a:off x="0" y="0"/>
          <a:ext cx="0" cy="0"/>
          <a:chOff x="0" y="0"/>
          <a:chExt cx="0" cy="0"/>
        </a:xfrm>
      </p:grpSpPr>
      <p:sp>
        <p:nvSpPr>
          <p:cNvPr id="2266" name="Google Shape;2266;gfe02825cf3_0_8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7" name="Google Shape;2267;gfe02825cf3_0_8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2" name="Shape 2272"/>
        <p:cNvGrpSpPr/>
        <p:nvPr/>
      </p:nvGrpSpPr>
      <p:grpSpPr>
        <a:xfrm>
          <a:off x="0" y="0"/>
          <a:ext cx="0" cy="0"/>
          <a:chOff x="0" y="0"/>
          <a:chExt cx="0" cy="0"/>
        </a:xfrm>
      </p:grpSpPr>
      <p:sp>
        <p:nvSpPr>
          <p:cNvPr id="2273" name="Google Shape;2273;gfe02825cf3_0_8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4" name="Google Shape;2274;gfe02825cf3_0_8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9" name="Shape 2279"/>
        <p:cNvGrpSpPr/>
        <p:nvPr/>
      </p:nvGrpSpPr>
      <p:grpSpPr>
        <a:xfrm>
          <a:off x="0" y="0"/>
          <a:ext cx="0" cy="0"/>
          <a:chOff x="0" y="0"/>
          <a:chExt cx="0" cy="0"/>
        </a:xfrm>
      </p:grpSpPr>
      <p:sp>
        <p:nvSpPr>
          <p:cNvPr id="2280" name="Google Shape;2280;gfe02825cf3_0_8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1" name="Google Shape;2281;gfe02825cf3_0_8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143ef78cc43_0_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143ef78cc43_0_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6" name="Shape 2296"/>
        <p:cNvGrpSpPr/>
        <p:nvPr/>
      </p:nvGrpSpPr>
      <p:grpSpPr>
        <a:xfrm>
          <a:off x="0" y="0"/>
          <a:ext cx="0" cy="0"/>
          <a:chOff x="0" y="0"/>
          <a:chExt cx="0" cy="0"/>
        </a:xfrm>
      </p:grpSpPr>
      <p:sp>
        <p:nvSpPr>
          <p:cNvPr id="2297" name="Google Shape;2297;gfe02825cf3_0_8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8" name="Google Shape;2298;gfe02825cf3_0_8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2" name="Shape 2312"/>
        <p:cNvGrpSpPr/>
        <p:nvPr/>
      </p:nvGrpSpPr>
      <p:grpSpPr>
        <a:xfrm>
          <a:off x="0" y="0"/>
          <a:ext cx="0" cy="0"/>
          <a:chOff x="0" y="0"/>
          <a:chExt cx="0" cy="0"/>
        </a:xfrm>
      </p:grpSpPr>
      <p:sp>
        <p:nvSpPr>
          <p:cNvPr id="2313" name="Google Shape;2313;gfe02825cf3_0_8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4" name="Google Shape;2314;gfe02825cf3_0_8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1" name="Shape 2651"/>
        <p:cNvGrpSpPr/>
        <p:nvPr/>
      </p:nvGrpSpPr>
      <p:grpSpPr>
        <a:xfrm>
          <a:off x="0" y="0"/>
          <a:ext cx="0" cy="0"/>
          <a:chOff x="0" y="0"/>
          <a:chExt cx="0" cy="0"/>
        </a:xfrm>
      </p:grpSpPr>
      <p:sp>
        <p:nvSpPr>
          <p:cNvPr id="2652" name="Google Shape;2652;gfe02825cf3_0_9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3" name="Google Shape;2653;gfe02825cf3_0_9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2" name="Shape 4852"/>
        <p:cNvGrpSpPr/>
        <p:nvPr/>
      </p:nvGrpSpPr>
      <p:grpSpPr>
        <a:xfrm>
          <a:off x="0" y="0"/>
          <a:ext cx="0" cy="0"/>
          <a:chOff x="0" y="0"/>
          <a:chExt cx="0" cy="0"/>
        </a:xfrm>
      </p:grpSpPr>
      <p:sp>
        <p:nvSpPr>
          <p:cNvPr id="4853" name="Google Shape;4853;gfe02825cf3_0_11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4" name="Google Shape;4854;gfe02825cf3_0_11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1" name="Shape 5271"/>
        <p:cNvGrpSpPr/>
        <p:nvPr/>
      </p:nvGrpSpPr>
      <p:grpSpPr>
        <a:xfrm>
          <a:off x="0" y="0"/>
          <a:ext cx="0" cy="0"/>
          <a:chOff x="0" y="0"/>
          <a:chExt cx="0" cy="0"/>
        </a:xfrm>
      </p:grpSpPr>
      <p:sp>
        <p:nvSpPr>
          <p:cNvPr id="5272" name="Google Shape;5272;gfe02825cf3_0_11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3" name="Google Shape;5273;gfe02825cf3_0_11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1" name="Shape 5441"/>
        <p:cNvGrpSpPr/>
        <p:nvPr/>
      </p:nvGrpSpPr>
      <p:grpSpPr>
        <a:xfrm>
          <a:off x="0" y="0"/>
          <a:ext cx="0" cy="0"/>
          <a:chOff x="0" y="0"/>
          <a:chExt cx="0" cy="0"/>
        </a:xfrm>
      </p:grpSpPr>
      <p:sp>
        <p:nvSpPr>
          <p:cNvPr id="5442" name="Google Shape;5442;gfe02825cf3_0_119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3" name="Google Shape;5443;gfe02825cf3_0_119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6" name="Shape 5846"/>
        <p:cNvGrpSpPr/>
        <p:nvPr/>
      </p:nvGrpSpPr>
      <p:grpSpPr>
        <a:xfrm>
          <a:off x="0" y="0"/>
          <a:ext cx="0" cy="0"/>
          <a:chOff x="0" y="0"/>
          <a:chExt cx="0" cy="0"/>
        </a:xfrm>
      </p:grpSpPr>
      <p:sp>
        <p:nvSpPr>
          <p:cNvPr id="5847" name="Google Shape;5847;gfe02825cf3_0_12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8" name="Google Shape;5848;gfe02825cf3_0_12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6" name="Shape 6226"/>
        <p:cNvGrpSpPr/>
        <p:nvPr/>
      </p:nvGrpSpPr>
      <p:grpSpPr>
        <a:xfrm>
          <a:off x="0" y="0"/>
          <a:ext cx="0" cy="0"/>
          <a:chOff x="0" y="0"/>
          <a:chExt cx="0" cy="0"/>
        </a:xfrm>
      </p:grpSpPr>
      <p:sp>
        <p:nvSpPr>
          <p:cNvPr id="6227" name="Google Shape;6227;gfe02825cf3_0_12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8" name="Google Shape;6228;gfe02825cf3_0_12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0" name="Shape 6640"/>
        <p:cNvGrpSpPr/>
        <p:nvPr/>
      </p:nvGrpSpPr>
      <p:grpSpPr>
        <a:xfrm>
          <a:off x="0" y="0"/>
          <a:ext cx="0" cy="0"/>
          <a:chOff x="0" y="0"/>
          <a:chExt cx="0" cy="0"/>
        </a:xfrm>
      </p:grpSpPr>
      <p:sp>
        <p:nvSpPr>
          <p:cNvPr id="6641" name="Google Shape;6641;gfe02825cf3_0_13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2" name="Google Shape;6642;gfe02825cf3_0_13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1" name="Shape 7001"/>
        <p:cNvGrpSpPr/>
        <p:nvPr/>
      </p:nvGrpSpPr>
      <p:grpSpPr>
        <a:xfrm>
          <a:off x="0" y="0"/>
          <a:ext cx="0" cy="0"/>
          <a:chOff x="0" y="0"/>
          <a:chExt cx="0" cy="0"/>
        </a:xfrm>
      </p:grpSpPr>
      <p:sp>
        <p:nvSpPr>
          <p:cNvPr id="7002" name="Google Shape;7002;gfe02825cf3_0_13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3" name="Google Shape;7003;gfe02825cf3_0_13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43ef78cc43_0_1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143ef78cc43_0_1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1" name="Shape 7511"/>
        <p:cNvGrpSpPr/>
        <p:nvPr/>
      </p:nvGrpSpPr>
      <p:grpSpPr>
        <a:xfrm>
          <a:off x="0" y="0"/>
          <a:ext cx="0" cy="0"/>
          <a:chOff x="0" y="0"/>
          <a:chExt cx="0" cy="0"/>
        </a:xfrm>
      </p:grpSpPr>
      <p:sp>
        <p:nvSpPr>
          <p:cNvPr id="7512" name="Google Shape;7512;gfe02825cf3_0_13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3" name="Google Shape;7513;gfe02825cf3_0_13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1" name="Shape 8131"/>
        <p:cNvGrpSpPr/>
        <p:nvPr/>
      </p:nvGrpSpPr>
      <p:grpSpPr>
        <a:xfrm>
          <a:off x="0" y="0"/>
          <a:ext cx="0" cy="0"/>
          <a:chOff x="0" y="0"/>
          <a:chExt cx="0" cy="0"/>
        </a:xfrm>
      </p:grpSpPr>
      <p:sp>
        <p:nvSpPr>
          <p:cNvPr id="8132" name="Google Shape;8132;gfe02825cf3_0_14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3" name="Google Shape;8133;gfe02825cf3_0_14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5" name="Shape 8725"/>
        <p:cNvGrpSpPr/>
        <p:nvPr/>
      </p:nvGrpSpPr>
      <p:grpSpPr>
        <a:xfrm>
          <a:off x="0" y="0"/>
          <a:ext cx="0" cy="0"/>
          <a:chOff x="0" y="0"/>
          <a:chExt cx="0" cy="0"/>
        </a:xfrm>
      </p:grpSpPr>
      <p:sp>
        <p:nvSpPr>
          <p:cNvPr id="8726" name="Google Shape;8726;gfe02825cf3_0_15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7" name="Google Shape;8727;gfe02825cf3_0_15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6" name="Shape 9046"/>
        <p:cNvGrpSpPr/>
        <p:nvPr/>
      </p:nvGrpSpPr>
      <p:grpSpPr>
        <a:xfrm>
          <a:off x="0" y="0"/>
          <a:ext cx="0" cy="0"/>
          <a:chOff x="0" y="0"/>
          <a:chExt cx="0" cy="0"/>
        </a:xfrm>
      </p:grpSpPr>
      <p:sp>
        <p:nvSpPr>
          <p:cNvPr id="9047" name="Google Shape;9047;gfe02825cf3_0_15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8" name="Google Shape;9048;gfe02825cf3_0_15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4" name="Shape 9354"/>
        <p:cNvGrpSpPr/>
        <p:nvPr/>
      </p:nvGrpSpPr>
      <p:grpSpPr>
        <a:xfrm>
          <a:off x="0" y="0"/>
          <a:ext cx="0" cy="0"/>
          <a:chOff x="0" y="0"/>
          <a:chExt cx="0" cy="0"/>
        </a:xfrm>
      </p:grpSpPr>
      <p:sp>
        <p:nvSpPr>
          <p:cNvPr id="9355" name="Google Shape;9355;gfe02825cf3_0_17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6" name="Google Shape;9356;gfe02825cf3_0_17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fe02825cf3_0_17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fe02825cf3_0_17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143ef78cc43_0_1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143ef78cc43_0_1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fe02825cf3_0_17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fe02825cf3_0_17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143ef78cc43_0_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143ef78cc43_0_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5100" y="1030075"/>
            <a:ext cx="4283100" cy="2366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5200"/>
              <a:buNone/>
              <a:defRPr sz="4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5100" y="3660950"/>
            <a:ext cx="4119900" cy="409500"/>
          </a:xfrm>
          <a:prstGeom prst="rect">
            <a:avLst/>
          </a:prstGeom>
          <a:solidFill>
            <a:schemeClr val="dk1"/>
          </a:solidFill>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idx="2" type="ctrTitle"/>
          </p:nvPr>
        </p:nvSpPr>
        <p:spPr>
          <a:xfrm>
            <a:off x="715100" y="2861600"/>
            <a:ext cx="4283100" cy="6933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5200"/>
              <a:buNon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12" name="Google Shape;12;p2"/>
          <p:cNvGrpSpPr/>
          <p:nvPr/>
        </p:nvGrpSpPr>
        <p:grpSpPr>
          <a:xfrm>
            <a:off x="353000" y="120946"/>
            <a:ext cx="2721150" cy="293008"/>
            <a:chOff x="353000" y="139243"/>
            <a:chExt cx="2721150" cy="293008"/>
          </a:xfrm>
        </p:grpSpPr>
        <p:cxnSp>
          <p:nvCxnSpPr>
            <p:cNvPr id="13" name="Google Shape;13;p2"/>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14" name="Google Shape;14;p2"/>
            <p:cNvGrpSpPr/>
            <p:nvPr/>
          </p:nvGrpSpPr>
          <p:grpSpPr>
            <a:xfrm>
              <a:off x="1988777" y="139243"/>
              <a:ext cx="1085372" cy="293008"/>
              <a:chOff x="9815424" y="2071794"/>
              <a:chExt cx="1575972" cy="425452"/>
            </a:xfrm>
          </p:grpSpPr>
          <p:sp>
            <p:nvSpPr>
              <p:cNvPr id="15" name="Google Shape;15;p2"/>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2"/>
              <p:cNvGrpSpPr/>
              <p:nvPr/>
            </p:nvGrpSpPr>
            <p:grpSpPr>
              <a:xfrm>
                <a:off x="9815424" y="2081954"/>
                <a:ext cx="425047" cy="405130"/>
                <a:chOff x="11393374" y="2318175"/>
                <a:chExt cx="425047" cy="405130"/>
              </a:xfrm>
            </p:grpSpPr>
            <p:sp>
              <p:nvSpPr>
                <p:cNvPr id="17" name="Google Shape;17;p2"/>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 name="Google Shape;21;p2"/>
              <p:cNvGrpSpPr/>
              <p:nvPr/>
            </p:nvGrpSpPr>
            <p:grpSpPr>
              <a:xfrm>
                <a:off x="10467961" y="2082020"/>
                <a:ext cx="405000" cy="405000"/>
                <a:chOff x="12321813" y="2369188"/>
                <a:chExt cx="405000" cy="405000"/>
              </a:xfrm>
            </p:grpSpPr>
            <p:sp>
              <p:nvSpPr>
                <p:cNvPr id="22" name="Google Shape;22;p2"/>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43" name="Shape 143"/>
        <p:cNvGrpSpPr/>
        <p:nvPr/>
      </p:nvGrpSpPr>
      <p:grpSpPr>
        <a:xfrm>
          <a:off x="0" y="0"/>
          <a:ext cx="0" cy="0"/>
          <a:chOff x="0" y="0"/>
          <a:chExt cx="0" cy="0"/>
        </a:xfrm>
      </p:grpSpPr>
      <p:sp>
        <p:nvSpPr>
          <p:cNvPr id="144" name="Google Shape;144;p11"/>
          <p:cNvSpPr txBox="1"/>
          <p:nvPr>
            <p:ph hasCustomPrompt="1" type="title"/>
          </p:nvPr>
        </p:nvSpPr>
        <p:spPr>
          <a:xfrm>
            <a:off x="1603325" y="1412375"/>
            <a:ext cx="5937300" cy="15111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9600"/>
              <a:buNone/>
              <a:defRPr sz="10100">
                <a:solidFill>
                  <a:schemeClr val="lt1"/>
                </a:solidFill>
              </a:defRPr>
            </a:lvl1pPr>
            <a:lvl2pPr lvl="1" algn="ctr">
              <a:spcBef>
                <a:spcPts val="0"/>
              </a:spcBef>
              <a:spcAft>
                <a:spcPts val="0"/>
              </a:spcAft>
              <a:buClr>
                <a:schemeClr val="lt1"/>
              </a:buClr>
              <a:buSzPts val="9600"/>
              <a:buNone/>
              <a:defRPr sz="9600">
                <a:solidFill>
                  <a:schemeClr val="lt1"/>
                </a:solidFill>
              </a:defRPr>
            </a:lvl2pPr>
            <a:lvl3pPr lvl="2" algn="ctr">
              <a:spcBef>
                <a:spcPts val="0"/>
              </a:spcBef>
              <a:spcAft>
                <a:spcPts val="0"/>
              </a:spcAft>
              <a:buClr>
                <a:schemeClr val="lt1"/>
              </a:buClr>
              <a:buSzPts val="9600"/>
              <a:buNone/>
              <a:defRPr sz="9600">
                <a:solidFill>
                  <a:schemeClr val="lt1"/>
                </a:solidFill>
              </a:defRPr>
            </a:lvl3pPr>
            <a:lvl4pPr lvl="3" algn="ctr">
              <a:spcBef>
                <a:spcPts val="0"/>
              </a:spcBef>
              <a:spcAft>
                <a:spcPts val="0"/>
              </a:spcAft>
              <a:buClr>
                <a:schemeClr val="lt1"/>
              </a:buClr>
              <a:buSzPts val="9600"/>
              <a:buNone/>
              <a:defRPr sz="9600">
                <a:solidFill>
                  <a:schemeClr val="lt1"/>
                </a:solidFill>
              </a:defRPr>
            </a:lvl4pPr>
            <a:lvl5pPr lvl="4" algn="ctr">
              <a:spcBef>
                <a:spcPts val="0"/>
              </a:spcBef>
              <a:spcAft>
                <a:spcPts val="0"/>
              </a:spcAft>
              <a:buClr>
                <a:schemeClr val="lt1"/>
              </a:buClr>
              <a:buSzPts val="9600"/>
              <a:buNone/>
              <a:defRPr sz="9600">
                <a:solidFill>
                  <a:schemeClr val="lt1"/>
                </a:solidFill>
              </a:defRPr>
            </a:lvl5pPr>
            <a:lvl6pPr lvl="5" algn="ctr">
              <a:spcBef>
                <a:spcPts val="0"/>
              </a:spcBef>
              <a:spcAft>
                <a:spcPts val="0"/>
              </a:spcAft>
              <a:buClr>
                <a:schemeClr val="lt1"/>
              </a:buClr>
              <a:buSzPts val="9600"/>
              <a:buNone/>
              <a:defRPr sz="9600">
                <a:solidFill>
                  <a:schemeClr val="lt1"/>
                </a:solidFill>
              </a:defRPr>
            </a:lvl6pPr>
            <a:lvl7pPr lvl="6" algn="ctr">
              <a:spcBef>
                <a:spcPts val="0"/>
              </a:spcBef>
              <a:spcAft>
                <a:spcPts val="0"/>
              </a:spcAft>
              <a:buClr>
                <a:schemeClr val="lt1"/>
              </a:buClr>
              <a:buSzPts val="9600"/>
              <a:buNone/>
              <a:defRPr sz="9600">
                <a:solidFill>
                  <a:schemeClr val="lt1"/>
                </a:solidFill>
              </a:defRPr>
            </a:lvl7pPr>
            <a:lvl8pPr lvl="7" algn="ctr">
              <a:spcBef>
                <a:spcPts val="0"/>
              </a:spcBef>
              <a:spcAft>
                <a:spcPts val="0"/>
              </a:spcAft>
              <a:buClr>
                <a:schemeClr val="lt1"/>
              </a:buClr>
              <a:buSzPts val="9600"/>
              <a:buNone/>
              <a:defRPr sz="9600">
                <a:solidFill>
                  <a:schemeClr val="lt1"/>
                </a:solidFill>
              </a:defRPr>
            </a:lvl8pPr>
            <a:lvl9pPr lvl="8" algn="ctr">
              <a:spcBef>
                <a:spcPts val="0"/>
              </a:spcBef>
              <a:spcAft>
                <a:spcPts val="0"/>
              </a:spcAft>
              <a:buClr>
                <a:schemeClr val="lt1"/>
              </a:buClr>
              <a:buSzPts val="9600"/>
              <a:buNone/>
              <a:defRPr sz="9600">
                <a:solidFill>
                  <a:schemeClr val="lt1"/>
                </a:solidFill>
              </a:defRPr>
            </a:lvl9pPr>
          </a:lstStyle>
          <a:p>
            <a:r>
              <a:t>xx%</a:t>
            </a:r>
          </a:p>
        </p:txBody>
      </p:sp>
      <p:sp>
        <p:nvSpPr>
          <p:cNvPr id="145" name="Google Shape;145;p11"/>
          <p:cNvSpPr txBox="1"/>
          <p:nvPr>
            <p:ph idx="1" type="subTitle"/>
          </p:nvPr>
        </p:nvSpPr>
        <p:spPr>
          <a:xfrm>
            <a:off x="2076325" y="2999723"/>
            <a:ext cx="4991400" cy="446100"/>
          </a:xfrm>
          <a:prstGeom prst="rect">
            <a:avLst/>
          </a:prstGeom>
          <a:solidFill>
            <a:schemeClr val="lt1"/>
          </a:solid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lvl1pPr>
            <a:lvl2pPr lvl="1" rtl="0" algn="ctr">
              <a:lnSpc>
                <a:spcPct val="100000"/>
              </a:lnSpc>
              <a:spcBef>
                <a:spcPts val="0"/>
              </a:spcBef>
              <a:spcAft>
                <a:spcPts val="0"/>
              </a:spcAft>
              <a:buClr>
                <a:schemeClr val="lt1"/>
              </a:buClr>
              <a:buSzPts val="1600"/>
              <a:buNone/>
              <a:defRPr sz="1600">
                <a:solidFill>
                  <a:schemeClr val="lt1"/>
                </a:solidFill>
              </a:defRPr>
            </a:lvl2pPr>
            <a:lvl3pPr lvl="2" rtl="0" algn="ctr">
              <a:lnSpc>
                <a:spcPct val="100000"/>
              </a:lnSpc>
              <a:spcBef>
                <a:spcPts val="0"/>
              </a:spcBef>
              <a:spcAft>
                <a:spcPts val="0"/>
              </a:spcAft>
              <a:buClr>
                <a:schemeClr val="lt1"/>
              </a:buClr>
              <a:buSzPts val="1600"/>
              <a:buNone/>
              <a:defRPr sz="1600">
                <a:solidFill>
                  <a:schemeClr val="lt1"/>
                </a:solidFill>
              </a:defRPr>
            </a:lvl3pPr>
            <a:lvl4pPr lvl="3" rtl="0" algn="ctr">
              <a:lnSpc>
                <a:spcPct val="100000"/>
              </a:lnSpc>
              <a:spcBef>
                <a:spcPts val="0"/>
              </a:spcBef>
              <a:spcAft>
                <a:spcPts val="0"/>
              </a:spcAft>
              <a:buClr>
                <a:schemeClr val="lt1"/>
              </a:buClr>
              <a:buSzPts val="1600"/>
              <a:buNone/>
              <a:defRPr sz="1600">
                <a:solidFill>
                  <a:schemeClr val="lt1"/>
                </a:solidFill>
              </a:defRPr>
            </a:lvl4pPr>
            <a:lvl5pPr lvl="4" rtl="0" algn="ctr">
              <a:lnSpc>
                <a:spcPct val="100000"/>
              </a:lnSpc>
              <a:spcBef>
                <a:spcPts val="0"/>
              </a:spcBef>
              <a:spcAft>
                <a:spcPts val="0"/>
              </a:spcAft>
              <a:buClr>
                <a:schemeClr val="lt1"/>
              </a:buClr>
              <a:buSzPts val="1600"/>
              <a:buNone/>
              <a:defRPr sz="1600">
                <a:solidFill>
                  <a:schemeClr val="lt1"/>
                </a:solidFill>
              </a:defRPr>
            </a:lvl5pPr>
            <a:lvl6pPr lvl="5" rtl="0" algn="ctr">
              <a:lnSpc>
                <a:spcPct val="100000"/>
              </a:lnSpc>
              <a:spcBef>
                <a:spcPts val="0"/>
              </a:spcBef>
              <a:spcAft>
                <a:spcPts val="0"/>
              </a:spcAft>
              <a:buClr>
                <a:schemeClr val="lt1"/>
              </a:buClr>
              <a:buSzPts val="1600"/>
              <a:buNone/>
              <a:defRPr sz="1600">
                <a:solidFill>
                  <a:schemeClr val="lt1"/>
                </a:solidFill>
              </a:defRPr>
            </a:lvl6pPr>
            <a:lvl7pPr lvl="6" rtl="0" algn="ctr">
              <a:lnSpc>
                <a:spcPct val="100000"/>
              </a:lnSpc>
              <a:spcBef>
                <a:spcPts val="0"/>
              </a:spcBef>
              <a:spcAft>
                <a:spcPts val="0"/>
              </a:spcAft>
              <a:buClr>
                <a:schemeClr val="lt1"/>
              </a:buClr>
              <a:buSzPts val="1600"/>
              <a:buNone/>
              <a:defRPr sz="1600">
                <a:solidFill>
                  <a:schemeClr val="lt1"/>
                </a:solidFill>
              </a:defRPr>
            </a:lvl7pPr>
            <a:lvl8pPr lvl="7" rtl="0" algn="ctr">
              <a:lnSpc>
                <a:spcPct val="100000"/>
              </a:lnSpc>
              <a:spcBef>
                <a:spcPts val="0"/>
              </a:spcBef>
              <a:spcAft>
                <a:spcPts val="0"/>
              </a:spcAft>
              <a:buClr>
                <a:schemeClr val="lt1"/>
              </a:buClr>
              <a:buSzPts val="1600"/>
              <a:buNone/>
              <a:defRPr sz="1600">
                <a:solidFill>
                  <a:schemeClr val="lt1"/>
                </a:solidFill>
              </a:defRPr>
            </a:lvl8pPr>
            <a:lvl9pPr lvl="8" rtl="0" algn="ctr">
              <a:lnSpc>
                <a:spcPct val="100000"/>
              </a:lnSpc>
              <a:spcBef>
                <a:spcPts val="0"/>
              </a:spcBef>
              <a:spcAft>
                <a:spcPts val="0"/>
              </a:spcAft>
              <a:buClr>
                <a:schemeClr val="lt1"/>
              </a:buClr>
              <a:buSzPts val="1600"/>
              <a:buNone/>
              <a:defRPr sz="1600">
                <a:solidFill>
                  <a:schemeClr val="lt1"/>
                </a:solidFill>
              </a:defRPr>
            </a:lvl9pPr>
          </a:lstStyle>
          <a:p/>
        </p:txBody>
      </p:sp>
      <p:grpSp>
        <p:nvGrpSpPr>
          <p:cNvPr id="146" name="Google Shape;146;p11"/>
          <p:cNvGrpSpPr/>
          <p:nvPr/>
        </p:nvGrpSpPr>
        <p:grpSpPr>
          <a:xfrm>
            <a:off x="6076827" y="120946"/>
            <a:ext cx="2716773" cy="293008"/>
            <a:chOff x="6076827" y="120946"/>
            <a:chExt cx="2716773" cy="293008"/>
          </a:xfrm>
        </p:grpSpPr>
        <p:cxnSp>
          <p:nvCxnSpPr>
            <p:cNvPr id="147" name="Google Shape;147;p11"/>
            <p:cNvCxnSpPr/>
            <p:nvPr/>
          </p:nvCxnSpPr>
          <p:spPr>
            <a:xfrm>
              <a:off x="7303800" y="267453"/>
              <a:ext cx="1489800" cy="0"/>
            </a:xfrm>
            <a:prstGeom prst="straightConnector1">
              <a:avLst/>
            </a:prstGeom>
            <a:noFill/>
            <a:ln cap="flat" cmpd="sng" w="19050">
              <a:solidFill>
                <a:schemeClr val="lt1"/>
              </a:solidFill>
              <a:prstDash val="solid"/>
              <a:round/>
              <a:headEnd len="med" w="med" type="none"/>
              <a:tailEnd len="med" w="med" type="none"/>
            </a:ln>
          </p:spPr>
        </p:cxnSp>
        <p:grpSp>
          <p:nvGrpSpPr>
            <p:cNvPr id="148" name="Google Shape;148;p11"/>
            <p:cNvGrpSpPr/>
            <p:nvPr/>
          </p:nvGrpSpPr>
          <p:grpSpPr>
            <a:xfrm>
              <a:off x="6076827" y="120946"/>
              <a:ext cx="1085372" cy="293008"/>
              <a:chOff x="9815424" y="2071794"/>
              <a:chExt cx="1575972" cy="425452"/>
            </a:xfrm>
          </p:grpSpPr>
          <p:sp>
            <p:nvSpPr>
              <p:cNvPr id="149" name="Google Shape;149;p11"/>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11"/>
              <p:cNvGrpSpPr/>
              <p:nvPr/>
            </p:nvGrpSpPr>
            <p:grpSpPr>
              <a:xfrm>
                <a:off x="9815424" y="2081954"/>
                <a:ext cx="425047" cy="405130"/>
                <a:chOff x="11393374" y="2318175"/>
                <a:chExt cx="425047" cy="405130"/>
              </a:xfrm>
            </p:grpSpPr>
            <p:sp>
              <p:nvSpPr>
                <p:cNvPr id="151" name="Google Shape;151;p11"/>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 name="Google Shape;155;p11"/>
              <p:cNvGrpSpPr/>
              <p:nvPr/>
            </p:nvGrpSpPr>
            <p:grpSpPr>
              <a:xfrm>
                <a:off x="10467961" y="2082020"/>
                <a:ext cx="405000" cy="405000"/>
                <a:chOff x="12321813" y="2369188"/>
                <a:chExt cx="405000" cy="405000"/>
              </a:xfrm>
            </p:grpSpPr>
            <p:sp>
              <p:nvSpPr>
                <p:cNvPr id="156" name="Google Shape;156;p11"/>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8" name="Shape 15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59" name="Shape 159"/>
        <p:cNvGrpSpPr/>
        <p:nvPr/>
      </p:nvGrpSpPr>
      <p:grpSpPr>
        <a:xfrm>
          <a:off x="0" y="0"/>
          <a:ext cx="0" cy="0"/>
          <a:chOff x="0" y="0"/>
          <a:chExt cx="0" cy="0"/>
        </a:xfrm>
      </p:grpSpPr>
      <p:sp>
        <p:nvSpPr>
          <p:cNvPr id="160" name="Google Shape;160;p13"/>
          <p:cNvSpPr txBox="1"/>
          <p:nvPr>
            <p:ph hasCustomPrompt="1" type="title"/>
          </p:nvPr>
        </p:nvSpPr>
        <p:spPr>
          <a:xfrm>
            <a:off x="973625" y="1632200"/>
            <a:ext cx="967200" cy="872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1" name="Google Shape;161;p13"/>
          <p:cNvSpPr txBox="1"/>
          <p:nvPr>
            <p:ph idx="1" type="subTitle"/>
          </p:nvPr>
        </p:nvSpPr>
        <p:spPr>
          <a:xfrm>
            <a:off x="2042654" y="2128466"/>
            <a:ext cx="23736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2" name="Google Shape;162;p13"/>
          <p:cNvSpPr txBox="1"/>
          <p:nvPr>
            <p:ph hasCustomPrompt="1" idx="2" type="title"/>
          </p:nvPr>
        </p:nvSpPr>
        <p:spPr>
          <a:xfrm>
            <a:off x="4824500" y="1632138"/>
            <a:ext cx="967200" cy="872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3"/>
          <p:cNvSpPr txBox="1"/>
          <p:nvPr>
            <p:ph idx="3" type="subTitle"/>
          </p:nvPr>
        </p:nvSpPr>
        <p:spPr>
          <a:xfrm>
            <a:off x="5895475" y="2128466"/>
            <a:ext cx="2378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4" name="Google Shape;164;p13"/>
          <p:cNvSpPr txBox="1"/>
          <p:nvPr>
            <p:ph hasCustomPrompt="1" idx="4" type="title"/>
          </p:nvPr>
        </p:nvSpPr>
        <p:spPr>
          <a:xfrm>
            <a:off x="973625" y="3218013"/>
            <a:ext cx="967200" cy="872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5" name="Google Shape;165;p13"/>
          <p:cNvSpPr txBox="1"/>
          <p:nvPr>
            <p:ph idx="5" type="subTitle"/>
          </p:nvPr>
        </p:nvSpPr>
        <p:spPr>
          <a:xfrm>
            <a:off x="2042654" y="3710581"/>
            <a:ext cx="23736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6" name="Google Shape;166;p13"/>
          <p:cNvSpPr txBox="1"/>
          <p:nvPr>
            <p:ph hasCustomPrompt="1" idx="6" type="title"/>
          </p:nvPr>
        </p:nvSpPr>
        <p:spPr>
          <a:xfrm>
            <a:off x="4824499" y="3218013"/>
            <a:ext cx="967200" cy="872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3"/>
          <p:cNvSpPr txBox="1"/>
          <p:nvPr>
            <p:ph idx="7" type="subTitle"/>
          </p:nvPr>
        </p:nvSpPr>
        <p:spPr>
          <a:xfrm>
            <a:off x="5895475" y="3710581"/>
            <a:ext cx="2378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8" name="Google Shape;168;p13"/>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69" name="Google Shape;169;p13"/>
          <p:cNvSpPr txBox="1"/>
          <p:nvPr>
            <p:ph idx="9" type="subTitle"/>
          </p:nvPr>
        </p:nvSpPr>
        <p:spPr>
          <a:xfrm>
            <a:off x="2037675" y="1518950"/>
            <a:ext cx="23736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0" name="Google Shape;170;p13"/>
          <p:cNvSpPr txBox="1"/>
          <p:nvPr>
            <p:ph idx="13" type="subTitle"/>
          </p:nvPr>
        </p:nvSpPr>
        <p:spPr>
          <a:xfrm>
            <a:off x="5895475" y="1518950"/>
            <a:ext cx="23787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1" name="Google Shape;171;p13"/>
          <p:cNvSpPr txBox="1"/>
          <p:nvPr>
            <p:ph idx="14" type="subTitle"/>
          </p:nvPr>
        </p:nvSpPr>
        <p:spPr>
          <a:xfrm>
            <a:off x="2037675" y="3096523"/>
            <a:ext cx="2373600" cy="7134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2" name="Google Shape;172;p13"/>
          <p:cNvSpPr txBox="1"/>
          <p:nvPr>
            <p:ph idx="15" type="subTitle"/>
          </p:nvPr>
        </p:nvSpPr>
        <p:spPr>
          <a:xfrm>
            <a:off x="5895475" y="3096523"/>
            <a:ext cx="2378700" cy="7134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73" name="Google Shape;173;p13"/>
          <p:cNvGrpSpPr/>
          <p:nvPr/>
        </p:nvGrpSpPr>
        <p:grpSpPr>
          <a:xfrm>
            <a:off x="6076827" y="4738296"/>
            <a:ext cx="2716773" cy="293008"/>
            <a:chOff x="6076827" y="120946"/>
            <a:chExt cx="2716773" cy="293008"/>
          </a:xfrm>
        </p:grpSpPr>
        <p:cxnSp>
          <p:nvCxnSpPr>
            <p:cNvPr id="174" name="Google Shape;174;p13"/>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175" name="Google Shape;175;p13"/>
            <p:cNvGrpSpPr/>
            <p:nvPr/>
          </p:nvGrpSpPr>
          <p:grpSpPr>
            <a:xfrm>
              <a:off x="6076827" y="120946"/>
              <a:ext cx="1085372" cy="293008"/>
              <a:chOff x="9815424" y="2071794"/>
              <a:chExt cx="1575972" cy="425452"/>
            </a:xfrm>
          </p:grpSpPr>
          <p:sp>
            <p:nvSpPr>
              <p:cNvPr id="176" name="Google Shape;176;p13"/>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13"/>
              <p:cNvGrpSpPr/>
              <p:nvPr/>
            </p:nvGrpSpPr>
            <p:grpSpPr>
              <a:xfrm>
                <a:off x="9815424" y="2081954"/>
                <a:ext cx="425047" cy="405130"/>
                <a:chOff x="11393374" y="2318175"/>
                <a:chExt cx="425047" cy="405130"/>
              </a:xfrm>
            </p:grpSpPr>
            <p:sp>
              <p:nvSpPr>
                <p:cNvPr id="178" name="Google Shape;178;p13"/>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13"/>
              <p:cNvGrpSpPr/>
              <p:nvPr/>
            </p:nvGrpSpPr>
            <p:grpSpPr>
              <a:xfrm>
                <a:off x="10467961" y="2082020"/>
                <a:ext cx="405000" cy="405000"/>
                <a:chOff x="12321813" y="2369188"/>
                <a:chExt cx="405000" cy="405000"/>
              </a:xfrm>
            </p:grpSpPr>
            <p:sp>
              <p:nvSpPr>
                <p:cNvPr id="183" name="Google Shape;183;p13"/>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1"/>
        </a:solidFill>
      </p:bgPr>
    </p:bg>
    <p:spTree>
      <p:nvGrpSpPr>
        <p:cNvPr id="185" name="Shape 185"/>
        <p:cNvGrpSpPr/>
        <p:nvPr/>
      </p:nvGrpSpPr>
      <p:grpSpPr>
        <a:xfrm>
          <a:off x="0" y="0"/>
          <a:ext cx="0" cy="0"/>
          <a:chOff x="0" y="0"/>
          <a:chExt cx="0" cy="0"/>
        </a:xfrm>
      </p:grpSpPr>
      <p:sp>
        <p:nvSpPr>
          <p:cNvPr id="186" name="Google Shape;186;p14"/>
          <p:cNvSpPr txBox="1"/>
          <p:nvPr>
            <p:ph type="title"/>
          </p:nvPr>
        </p:nvSpPr>
        <p:spPr>
          <a:xfrm>
            <a:off x="2290025" y="3097425"/>
            <a:ext cx="4563900" cy="5319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sz="2200"/>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p:txBody>
      </p:sp>
      <p:sp>
        <p:nvSpPr>
          <p:cNvPr id="187" name="Google Shape;187;p14"/>
          <p:cNvSpPr txBox="1"/>
          <p:nvPr>
            <p:ph idx="1" type="subTitle"/>
          </p:nvPr>
        </p:nvSpPr>
        <p:spPr>
          <a:xfrm>
            <a:off x="1162050" y="1359550"/>
            <a:ext cx="6819900" cy="174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2500"/>
              <a:buNone/>
              <a:defRPr sz="2800">
                <a:solidFill>
                  <a:schemeClr val="lt1"/>
                </a:solidFill>
              </a:defRPr>
            </a:lvl1pPr>
            <a:lvl2pPr lvl="1" rtl="0" algn="ctr">
              <a:lnSpc>
                <a:spcPct val="100000"/>
              </a:lnSpc>
              <a:spcBef>
                <a:spcPts val="0"/>
              </a:spcBef>
              <a:spcAft>
                <a:spcPts val="0"/>
              </a:spcAft>
              <a:buClr>
                <a:schemeClr val="lt1"/>
              </a:buClr>
              <a:buSzPts val="2500"/>
              <a:buNone/>
              <a:defRPr sz="2500">
                <a:solidFill>
                  <a:schemeClr val="lt1"/>
                </a:solidFill>
              </a:defRPr>
            </a:lvl2pPr>
            <a:lvl3pPr lvl="2" rtl="0" algn="ctr">
              <a:lnSpc>
                <a:spcPct val="100000"/>
              </a:lnSpc>
              <a:spcBef>
                <a:spcPts val="0"/>
              </a:spcBef>
              <a:spcAft>
                <a:spcPts val="0"/>
              </a:spcAft>
              <a:buClr>
                <a:schemeClr val="lt1"/>
              </a:buClr>
              <a:buSzPts val="2500"/>
              <a:buNone/>
              <a:defRPr sz="2500">
                <a:solidFill>
                  <a:schemeClr val="lt1"/>
                </a:solidFill>
              </a:defRPr>
            </a:lvl3pPr>
            <a:lvl4pPr lvl="3" rtl="0" algn="ctr">
              <a:lnSpc>
                <a:spcPct val="100000"/>
              </a:lnSpc>
              <a:spcBef>
                <a:spcPts val="0"/>
              </a:spcBef>
              <a:spcAft>
                <a:spcPts val="0"/>
              </a:spcAft>
              <a:buClr>
                <a:schemeClr val="lt1"/>
              </a:buClr>
              <a:buSzPts val="2500"/>
              <a:buNone/>
              <a:defRPr sz="2500">
                <a:solidFill>
                  <a:schemeClr val="lt1"/>
                </a:solidFill>
              </a:defRPr>
            </a:lvl4pPr>
            <a:lvl5pPr lvl="4" rtl="0" algn="ctr">
              <a:lnSpc>
                <a:spcPct val="100000"/>
              </a:lnSpc>
              <a:spcBef>
                <a:spcPts val="0"/>
              </a:spcBef>
              <a:spcAft>
                <a:spcPts val="0"/>
              </a:spcAft>
              <a:buClr>
                <a:schemeClr val="lt1"/>
              </a:buClr>
              <a:buSzPts val="2500"/>
              <a:buNone/>
              <a:defRPr sz="2500">
                <a:solidFill>
                  <a:schemeClr val="lt1"/>
                </a:solidFill>
              </a:defRPr>
            </a:lvl5pPr>
            <a:lvl6pPr lvl="5" rtl="0" algn="ctr">
              <a:lnSpc>
                <a:spcPct val="100000"/>
              </a:lnSpc>
              <a:spcBef>
                <a:spcPts val="0"/>
              </a:spcBef>
              <a:spcAft>
                <a:spcPts val="0"/>
              </a:spcAft>
              <a:buClr>
                <a:schemeClr val="lt1"/>
              </a:buClr>
              <a:buSzPts val="2500"/>
              <a:buNone/>
              <a:defRPr sz="2500">
                <a:solidFill>
                  <a:schemeClr val="lt1"/>
                </a:solidFill>
              </a:defRPr>
            </a:lvl6pPr>
            <a:lvl7pPr lvl="6" rtl="0" algn="ctr">
              <a:lnSpc>
                <a:spcPct val="100000"/>
              </a:lnSpc>
              <a:spcBef>
                <a:spcPts val="0"/>
              </a:spcBef>
              <a:spcAft>
                <a:spcPts val="0"/>
              </a:spcAft>
              <a:buClr>
                <a:schemeClr val="lt1"/>
              </a:buClr>
              <a:buSzPts val="2500"/>
              <a:buNone/>
              <a:defRPr sz="2500">
                <a:solidFill>
                  <a:schemeClr val="lt1"/>
                </a:solidFill>
              </a:defRPr>
            </a:lvl7pPr>
            <a:lvl8pPr lvl="7" rtl="0" algn="ctr">
              <a:lnSpc>
                <a:spcPct val="100000"/>
              </a:lnSpc>
              <a:spcBef>
                <a:spcPts val="0"/>
              </a:spcBef>
              <a:spcAft>
                <a:spcPts val="0"/>
              </a:spcAft>
              <a:buClr>
                <a:schemeClr val="lt1"/>
              </a:buClr>
              <a:buSzPts val="2500"/>
              <a:buNone/>
              <a:defRPr sz="2500">
                <a:solidFill>
                  <a:schemeClr val="lt1"/>
                </a:solidFill>
              </a:defRPr>
            </a:lvl8pPr>
            <a:lvl9pPr lvl="8" rtl="0" algn="ctr">
              <a:lnSpc>
                <a:spcPct val="100000"/>
              </a:lnSpc>
              <a:spcBef>
                <a:spcPts val="0"/>
              </a:spcBef>
              <a:spcAft>
                <a:spcPts val="0"/>
              </a:spcAft>
              <a:buClr>
                <a:schemeClr val="lt1"/>
              </a:buClr>
              <a:buSzPts val="2500"/>
              <a:buNone/>
              <a:defRPr sz="2500">
                <a:solidFill>
                  <a:schemeClr val="lt1"/>
                </a:solidFill>
              </a:defRPr>
            </a:lvl9pPr>
          </a:lstStyle>
          <a:p/>
        </p:txBody>
      </p:sp>
      <p:grpSp>
        <p:nvGrpSpPr>
          <p:cNvPr id="188" name="Google Shape;188;p14"/>
          <p:cNvGrpSpPr/>
          <p:nvPr/>
        </p:nvGrpSpPr>
        <p:grpSpPr>
          <a:xfrm>
            <a:off x="6076827" y="120946"/>
            <a:ext cx="2716773" cy="293008"/>
            <a:chOff x="6076827" y="120946"/>
            <a:chExt cx="2716773" cy="293008"/>
          </a:xfrm>
        </p:grpSpPr>
        <p:cxnSp>
          <p:nvCxnSpPr>
            <p:cNvPr id="189" name="Google Shape;189;p14"/>
            <p:cNvCxnSpPr/>
            <p:nvPr/>
          </p:nvCxnSpPr>
          <p:spPr>
            <a:xfrm>
              <a:off x="7303800" y="267453"/>
              <a:ext cx="1489800" cy="0"/>
            </a:xfrm>
            <a:prstGeom prst="straightConnector1">
              <a:avLst/>
            </a:prstGeom>
            <a:noFill/>
            <a:ln cap="flat" cmpd="sng" w="19050">
              <a:solidFill>
                <a:schemeClr val="lt1"/>
              </a:solidFill>
              <a:prstDash val="solid"/>
              <a:round/>
              <a:headEnd len="med" w="med" type="none"/>
              <a:tailEnd len="med" w="med" type="none"/>
            </a:ln>
          </p:spPr>
        </p:cxnSp>
        <p:grpSp>
          <p:nvGrpSpPr>
            <p:cNvPr id="190" name="Google Shape;190;p14"/>
            <p:cNvGrpSpPr/>
            <p:nvPr/>
          </p:nvGrpSpPr>
          <p:grpSpPr>
            <a:xfrm>
              <a:off x="6076827" y="120946"/>
              <a:ext cx="1085372" cy="293008"/>
              <a:chOff x="9815424" y="2071794"/>
              <a:chExt cx="1575972" cy="425452"/>
            </a:xfrm>
          </p:grpSpPr>
          <p:sp>
            <p:nvSpPr>
              <p:cNvPr id="191" name="Google Shape;191;p14"/>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14"/>
              <p:cNvGrpSpPr/>
              <p:nvPr/>
            </p:nvGrpSpPr>
            <p:grpSpPr>
              <a:xfrm>
                <a:off x="9815424" y="2081954"/>
                <a:ext cx="425047" cy="405130"/>
                <a:chOff x="11393374" y="2318175"/>
                <a:chExt cx="425047" cy="405130"/>
              </a:xfrm>
            </p:grpSpPr>
            <p:sp>
              <p:nvSpPr>
                <p:cNvPr id="193" name="Google Shape;193;p14"/>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14"/>
              <p:cNvGrpSpPr/>
              <p:nvPr/>
            </p:nvGrpSpPr>
            <p:grpSpPr>
              <a:xfrm>
                <a:off x="10467961" y="2082020"/>
                <a:ext cx="405000" cy="405000"/>
                <a:chOff x="12321813" y="2369188"/>
                <a:chExt cx="405000" cy="405000"/>
              </a:xfrm>
            </p:grpSpPr>
            <p:sp>
              <p:nvSpPr>
                <p:cNvPr id="198" name="Google Shape;198;p14"/>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00" name="Shape 200"/>
        <p:cNvGrpSpPr/>
        <p:nvPr/>
      </p:nvGrpSpPr>
      <p:grpSpPr>
        <a:xfrm>
          <a:off x="0" y="0"/>
          <a:ext cx="0" cy="0"/>
          <a:chOff x="0" y="0"/>
          <a:chExt cx="0" cy="0"/>
        </a:xfrm>
      </p:grpSpPr>
      <p:sp>
        <p:nvSpPr>
          <p:cNvPr id="201" name="Google Shape;201;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02" name="Google Shape;202;p15"/>
          <p:cNvGrpSpPr/>
          <p:nvPr/>
        </p:nvGrpSpPr>
        <p:grpSpPr>
          <a:xfrm>
            <a:off x="8500860" y="112197"/>
            <a:ext cx="292730" cy="2767469"/>
            <a:chOff x="8648210" y="218947"/>
            <a:chExt cx="292730" cy="2767469"/>
          </a:xfrm>
        </p:grpSpPr>
        <p:cxnSp>
          <p:nvCxnSpPr>
            <p:cNvPr id="203" name="Google Shape;203;p15"/>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204" name="Google Shape;204;p15"/>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15"/>
            <p:cNvGrpSpPr/>
            <p:nvPr/>
          </p:nvGrpSpPr>
          <p:grpSpPr>
            <a:xfrm>
              <a:off x="8648210" y="1861583"/>
              <a:ext cx="292730" cy="279013"/>
              <a:chOff x="11393374" y="2318175"/>
              <a:chExt cx="425047" cy="405130"/>
            </a:xfrm>
          </p:grpSpPr>
          <p:sp>
            <p:nvSpPr>
              <p:cNvPr id="206" name="Google Shape;206;p15"/>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5"/>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5"/>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5"/>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15"/>
            <p:cNvGrpSpPr/>
            <p:nvPr/>
          </p:nvGrpSpPr>
          <p:grpSpPr>
            <a:xfrm>
              <a:off x="8655113" y="2277539"/>
              <a:ext cx="278924" cy="278923"/>
              <a:chOff x="12321813" y="2369188"/>
              <a:chExt cx="405000" cy="405000"/>
            </a:xfrm>
          </p:grpSpPr>
          <p:sp>
            <p:nvSpPr>
              <p:cNvPr id="211" name="Google Shape;211;p15"/>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5"/>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213" name="Shape 213"/>
        <p:cNvGrpSpPr/>
        <p:nvPr/>
      </p:nvGrpSpPr>
      <p:grpSpPr>
        <a:xfrm>
          <a:off x="0" y="0"/>
          <a:ext cx="0" cy="0"/>
          <a:chOff x="0" y="0"/>
          <a:chExt cx="0" cy="0"/>
        </a:xfrm>
      </p:grpSpPr>
      <p:sp>
        <p:nvSpPr>
          <p:cNvPr id="214" name="Google Shape;21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15" name="Google Shape;215;p16"/>
          <p:cNvGrpSpPr/>
          <p:nvPr/>
        </p:nvGrpSpPr>
        <p:grpSpPr>
          <a:xfrm>
            <a:off x="350410" y="112197"/>
            <a:ext cx="292730" cy="2767469"/>
            <a:chOff x="8648210" y="218947"/>
            <a:chExt cx="292730" cy="2767469"/>
          </a:xfrm>
        </p:grpSpPr>
        <p:cxnSp>
          <p:nvCxnSpPr>
            <p:cNvPr id="216" name="Google Shape;216;p16"/>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217" name="Google Shape;217;p16"/>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16"/>
            <p:cNvGrpSpPr/>
            <p:nvPr/>
          </p:nvGrpSpPr>
          <p:grpSpPr>
            <a:xfrm>
              <a:off x="8648210" y="1861583"/>
              <a:ext cx="292730" cy="279013"/>
              <a:chOff x="11393374" y="2318175"/>
              <a:chExt cx="425047" cy="405130"/>
            </a:xfrm>
          </p:grpSpPr>
          <p:sp>
            <p:nvSpPr>
              <p:cNvPr id="219" name="Google Shape;219;p16"/>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6"/>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6"/>
            <p:cNvGrpSpPr/>
            <p:nvPr/>
          </p:nvGrpSpPr>
          <p:grpSpPr>
            <a:xfrm>
              <a:off x="8655113" y="2277539"/>
              <a:ext cx="278924" cy="278923"/>
              <a:chOff x="12321813" y="2369188"/>
              <a:chExt cx="405000" cy="405000"/>
            </a:xfrm>
          </p:grpSpPr>
          <p:sp>
            <p:nvSpPr>
              <p:cNvPr id="224" name="Google Shape;224;p16"/>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6"/>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
    <p:spTree>
      <p:nvGrpSpPr>
        <p:cNvPr id="226" name="Shape 226"/>
        <p:cNvGrpSpPr/>
        <p:nvPr/>
      </p:nvGrpSpPr>
      <p:grpSpPr>
        <a:xfrm>
          <a:off x="0" y="0"/>
          <a:ext cx="0" cy="0"/>
          <a:chOff x="0" y="0"/>
          <a:chExt cx="0" cy="0"/>
        </a:xfrm>
      </p:grpSpPr>
      <p:sp>
        <p:nvSpPr>
          <p:cNvPr id="227" name="Google Shape;227;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28" name="Google Shape;228;p17"/>
          <p:cNvGrpSpPr/>
          <p:nvPr/>
        </p:nvGrpSpPr>
        <p:grpSpPr>
          <a:xfrm>
            <a:off x="6076827" y="4738296"/>
            <a:ext cx="2716773" cy="293008"/>
            <a:chOff x="6076827" y="120946"/>
            <a:chExt cx="2716773" cy="293008"/>
          </a:xfrm>
        </p:grpSpPr>
        <p:cxnSp>
          <p:nvCxnSpPr>
            <p:cNvPr id="229" name="Google Shape;229;p17"/>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230" name="Google Shape;230;p17"/>
            <p:cNvGrpSpPr/>
            <p:nvPr/>
          </p:nvGrpSpPr>
          <p:grpSpPr>
            <a:xfrm>
              <a:off x="6076827" y="120946"/>
              <a:ext cx="1085372" cy="293008"/>
              <a:chOff x="9815424" y="2071794"/>
              <a:chExt cx="1575972" cy="425452"/>
            </a:xfrm>
          </p:grpSpPr>
          <p:sp>
            <p:nvSpPr>
              <p:cNvPr id="231" name="Google Shape;231;p17"/>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17"/>
              <p:cNvGrpSpPr/>
              <p:nvPr/>
            </p:nvGrpSpPr>
            <p:grpSpPr>
              <a:xfrm>
                <a:off x="9815424" y="2081954"/>
                <a:ext cx="425047" cy="405130"/>
                <a:chOff x="11393374" y="2318175"/>
                <a:chExt cx="425047" cy="405130"/>
              </a:xfrm>
            </p:grpSpPr>
            <p:sp>
              <p:nvSpPr>
                <p:cNvPr id="233" name="Google Shape;233;p17"/>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7"/>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7"/>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 name="Google Shape;237;p17"/>
              <p:cNvGrpSpPr/>
              <p:nvPr/>
            </p:nvGrpSpPr>
            <p:grpSpPr>
              <a:xfrm>
                <a:off x="10467961" y="2082020"/>
                <a:ext cx="405000" cy="405000"/>
                <a:chOff x="12321813" y="2369188"/>
                <a:chExt cx="405000" cy="405000"/>
              </a:xfrm>
            </p:grpSpPr>
            <p:sp>
              <p:nvSpPr>
                <p:cNvPr id="238" name="Google Shape;238;p17"/>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7"/>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
    <p:bg>
      <p:bgPr>
        <a:solidFill>
          <a:schemeClr val="dk1"/>
        </a:solidFill>
      </p:bgPr>
    </p:bg>
    <p:spTree>
      <p:nvGrpSpPr>
        <p:cNvPr id="240" name="Shape 240"/>
        <p:cNvGrpSpPr/>
        <p:nvPr/>
      </p:nvGrpSpPr>
      <p:grpSpPr>
        <a:xfrm>
          <a:off x="0" y="0"/>
          <a:ext cx="0" cy="0"/>
          <a:chOff x="0" y="0"/>
          <a:chExt cx="0" cy="0"/>
        </a:xfrm>
      </p:grpSpPr>
      <p:sp>
        <p:nvSpPr>
          <p:cNvPr id="241" name="Google Shape;241;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42" name="Google Shape;242;p18"/>
          <p:cNvGrpSpPr/>
          <p:nvPr/>
        </p:nvGrpSpPr>
        <p:grpSpPr>
          <a:xfrm>
            <a:off x="6076827" y="120946"/>
            <a:ext cx="2716773" cy="293008"/>
            <a:chOff x="6076827" y="120946"/>
            <a:chExt cx="2716773" cy="293008"/>
          </a:xfrm>
        </p:grpSpPr>
        <p:cxnSp>
          <p:nvCxnSpPr>
            <p:cNvPr id="243" name="Google Shape;243;p18"/>
            <p:cNvCxnSpPr/>
            <p:nvPr/>
          </p:nvCxnSpPr>
          <p:spPr>
            <a:xfrm>
              <a:off x="7303800" y="267453"/>
              <a:ext cx="1489800" cy="0"/>
            </a:xfrm>
            <a:prstGeom prst="straightConnector1">
              <a:avLst/>
            </a:prstGeom>
            <a:noFill/>
            <a:ln cap="flat" cmpd="sng" w="19050">
              <a:solidFill>
                <a:schemeClr val="lt1"/>
              </a:solidFill>
              <a:prstDash val="solid"/>
              <a:round/>
              <a:headEnd len="med" w="med" type="none"/>
              <a:tailEnd len="med" w="med" type="none"/>
            </a:ln>
          </p:spPr>
        </p:cxnSp>
        <p:grpSp>
          <p:nvGrpSpPr>
            <p:cNvPr id="244" name="Google Shape;244;p18"/>
            <p:cNvGrpSpPr/>
            <p:nvPr/>
          </p:nvGrpSpPr>
          <p:grpSpPr>
            <a:xfrm>
              <a:off x="6076827" y="120946"/>
              <a:ext cx="1085372" cy="293008"/>
              <a:chOff x="9815424" y="2071794"/>
              <a:chExt cx="1575972" cy="425452"/>
            </a:xfrm>
          </p:grpSpPr>
          <p:sp>
            <p:nvSpPr>
              <p:cNvPr id="245" name="Google Shape;245;p18"/>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 name="Google Shape;246;p18"/>
              <p:cNvGrpSpPr/>
              <p:nvPr/>
            </p:nvGrpSpPr>
            <p:grpSpPr>
              <a:xfrm>
                <a:off x="9815424" y="2081954"/>
                <a:ext cx="425047" cy="405130"/>
                <a:chOff x="11393374" y="2318175"/>
                <a:chExt cx="425047" cy="405130"/>
              </a:xfrm>
            </p:grpSpPr>
            <p:sp>
              <p:nvSpPr>
                <p:cNvPr id="247" name="Google Shape;247;p18"/>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 name="Google Shape;251;p18"/>
              <p:cNvGrpSpPr/>
              <p:nvPr/>
            </p:nvGrpSpPr>
            <p:grpSpPr>
              <a:xfrm>
                <a:off x="10467961" y="2082020"/>
                <a:ext cx="405000" cy="405000"/>
                <a:chOff x="12321813" y="2369188"/>
                <a:chExt cx="405000" cy="405000"/>
              </a:xfrm>
            </p:grpSpPr>
            <p:sp>
              <p:nvSpPr>
                <p:cNvPr id="252" name="Google Shape;252;p18"/>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54" name="Shape 254"/>
        <p:cNvGrpSpPr/>
        <p:nvPr/>
      </p:nvGrpSpPr>
      <p:grpSpPr>
        <a:xfrm>
          <a:off x="0" y="0"/>
          <a:ext cx="0" cy="0"/>
          <a:chOff x="0" y="0"/>
          <a:chExt cx="0" cy="0"/>
        </a:xfrm>
      </p:grpSpPr>
      <p:sp>
        <p:nvSpPr>
          <p:cNvPr id="255" name="Google Shape;255;p19"/>
          <p:cNvSpPr txBox="1"/>
          <p:nvPr>
            <p:ph idx="1" type="subTitle"/>
          </p:nvPr>
        </p:nvSpPr>
        <p:spPr>
          <a:xfrm>
            <a:off x="4428100" y="2148802"/>
            <a:ext cx="4000800" cy="1501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6" name="Google Shape;256;p19"/>
          <p:cNvSpPr txBox="1"/>
          <p:nvPr>
            <p:ph type="title"/>
          </p:nvPr>
        </p:nvSpPr>
        <p:spPr>
          <a:xfrm>
            <a:off x="4428200" y="1495552"/>
            <a:ext cx="4000800" cy="627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57" name="Google Shape;257;p19"/>
          <p:cNvGrpSpPr/>
          <p:nvPr/>
        </p:nvGrpSpPr>
        <p:grpSpPr>
          <a:xfrm>
            <a:off x="8500860" y="112197"/>
            <a:ext cx="292730" cy="2767469"/>
            <a:chOff x="8648210" y="218947"/>
            <a:chExt cx="292730" cy="2767469"/>
          </a:xfrm>
        </p:grpSpPr>
        <p:cxnSp>
          <p:nvCxnSpPr>
            <p:cNvPr id="258" name="Google Shape;258;p19"/>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259" name="Google Shape;259;p19"/>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19"/>
            <p:cNvGrpSpPr/>
            <p:nvPr/>
          </p:nvGrpSpPr>
          <p:grpSpPr>
            <a:xfrm>
              <a:off x="8648210" y="1861583"/>
              <a:ext cx="292730" cy="279013"/>
              <a:chOff x="11393374" y="2318175"/>
              <a:chExt cx="425047" cy="405130"/>
            </a:xfrm>
          </p:grpSpPr>
          <p:sp>
            <p:nvSpPr>
              <p:cNvPr id="261" name="Google Shape;261;p19"/>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9"/>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19"/>
            <p:cNvGrpSpPr/>
            <p:nvPr/>
          </p:nvGrpSpPr>
          <p:grpSpPr>
            <a:xfrm>
              <a:off x="8655113" y="2277539"/>
              <a:ext cx="278924" cy="278923"/>
              <a:chOff x="12321813" y="2369188"/>
              <a:chExt cx="405000" cy="405000"/>
            </a:xfrm>
          </p:grpSpPr>
          <p:sp>
            <p:nvSpPr>
              <p:cNvPr id="266" name="Google Shape;266;p19"/>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268" name="Shape 268"/>
        <p:cNvGrpSpPr/>
        <p:nvPr/>
      </p:nvGrpSpPr>
      <p:grpSpPr>
        <a:xfrm>
          <a:off x="0" y="0"/>
          <a:ext cx="0" cy="0"/>
          <a:chOff x="0" y="0"/>
          <a:chExt cx="0" cy="0"/>
        </a:xfrm>
      </p:grpSpPr>
      <p:sp>
        <p:nvSpPr>
          <p:cNvPr id="269" name="Google Shape;269;p20"/>
          <p:cNvSpPr txBox="1"/>
          <p:nvPr>
            <p:ph idx="1" type="subTitle"/>
          </p:nvPr>
        </p:nvSpPr>
        <p:spPr>
          <a:xfrm>
            <a:off x="720000" y="2427063"/>
            <a:ext cx="3249000" cy="1267500"/>
          </a:xfrm>
          <a:prstGeom prst="rect">
            <a:avLst/>
          </a:prstGeom>
          <a:solidFill>
            <a:schemeClr val="dk1"/>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7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0" name="Google Shape;270;p20"/>
          <p:cNvSpPr txBox="1"/>
          <p:nvPr>
            <p:ph type="title"/>
          </p:nvPr>
        </p:nvSpPr>
        <p:spPr>
          <a:xfrm>
            <a:off x="720000" y="1238913"/>
            <a:ext cx="3249000" cy="10626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71" name="Google Shape;271;p20"/>
          <p:cNvGrpSpPr/>
          <p:nvPr/>
        </p:nvGrpSpPr>
        <p:grpSpPr>
          <a:xfrm>
            <a:off x="6076827" y="120946"/>
            <a:ext cx="2716773" cy="293008"/>
            <a:chOff x="6076827" y="120946"/>
            <a:chExt cx="2716773" cy="293008"/>
          </a:xfrm>
        </p:grpSpPr>
        <p:cxnSp>
          <p:nvCxnSpPr>
            <p:cNvPr id="272" name="Google Shape;272;p20"/>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273" name="Google Shape;273;p20"/>
            <p:cNvGrpSpPr/>
            <p:nvPr/>
          </p:nvGrpSpPr>
          <p:grpSpPr>
            <a:xfrm>
              <a:off x="6076827" y="120946"/>
              <a:ext cx="1085372" cy="293008"/>
              <a:chOff x="9815424" y="2071794"/>
              <a:chExt cx="1575972" cy="425452"/>
            </a:xfrm>
          </p:grpSpPr>
          <p:sp>
            <p:nvSpPr>
              <p:cNvPr id="274" name="Google Shape;274;p20"/>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0"/>
              <p:cNvGrpSpPr/>
              <p:nvPr/>
            </p:nvGrpSpPr>
            <p:grpSpPr>
              <a:xfrm>
                <a:off x="9815424" y="2081954"/>
                <a:ext cx="425047" cy="405130"/>
                <a:chOff x="11393374" y="2318175"/>
                <a:chExt cx="425047" cy="405130"/>
              </a:xfrm>
            </p:grpSpPr>
            <p:sp>
              <p:nvSpPr>
                <p:cNvPr id="276" name="Google Shape;276;p20"/>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0"/>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0"/>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20"/>
              <p:cNvGrpSpPr/>
              <p:nvPr/>
            </p:nvGrpSpPr>
            <p:grpSpPr>
              <a:xfrm>
                <a:off x="10467961" y="2082020"/>
                <a:ext cx="405000" cy="405000"/>
                <a:chOff x="12321813" y="2369188"/>
                <a:chExt cx="405000" cy="405000"/>
              </a:xfrm>
            </p:grpSpPr>
            <p:sp>
              <p:nvSpPr>
                <p:cNvPr id="281" name="Google Shape;281;p20"/>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0"/>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3"/>
          <p:cNvSpPr txBox="1"/>
          <p:nvPr>
            <p:ph type="title"/>
          </p:nvPr>
        </p:nvSpPr>
        <p:spPr>
          <a:xfrm>
            <a:off x="720000" y="2143125"/>
            <a:ext cx="4360200" cy="1390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715100" y="1078900"/>
            <a:ext cx="1211400" cy="9786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6000"/>
              <a:buNone/>
              <a:defRPr sz="58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 name="Google Shape;27;p3"/>
          <p:cNvSpPr txBox="1"/>
          <p:nvPr>
            <p:ph idx="1" type="subTitle"/>
          </p:nvPr>
        </p:nvSpPr>
        <p:spPr>
          <a:xfrm>
            <a:off x="720000" y="3740632"/>
            <a:ext cx="4360200" cy="449100"/>
          </a:xfrm>
          <a:prstGeom prst="rect">
            <a:avLst/>
          </a:prstGeom>
          <a:solidFill>
            <a:schemeClr val="dk1"/>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8" name="Google Shape;28;p3"/>
          <p:cNvGrpSpPr/>
          <p:nvPr/>
        </p:nvGrpSpPr>
        <p:grpSpPr>
          <a:xfrm>
            <a:off x="6076827" y="120946"/>
            <a:ext cx="2716773" cy="293008"/>
            <a:chOff x="6076827" y="120946"/>
            <a:chExt cx="2716773" cy="293008"/>
          </a:xfrm>
        </p:grpSpPr>
        <p:cxnSp>
          <p:nvCxnSpPr>
            <p:cNvPr id="29" name="Google Shape;29;p3"/>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30" name="Google Shape;30;p3"/>
            <p:cNvGrpSpPr/>
            <p:nvPr/>
          </p:nvGrpSpPr>
          <p:grpSpPr>
            <a:xfrm>
              <a:off x="6076827" y="120946"/>
              <a:ext cx="1085372" cy="293008"/>
              <a:chOff x="9815424" y="2071794"/>
              <a:chExt cx="1575972" cy="425452"/>
            </a:xfrm>
          </p:grpSpPr>
          <p:sp>
            <p:nvSpPr>
              <p:cNvPr id="31" name="Google Shape;31;p3"/>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3"/>
              <p:cNvGrpSpPr/>
              <p:nvPr/>
            </p:nvGrpSpPr>
            <p:grpSpPr>
              <a:xfrm>
                <a:off x="9815424" y="2081954"/>
                <a:ext cx="425047" cy="405130"/>
                <a:chOff x="11393374" y="2318175"/>
                <a:chExt cx="425047" cy="405130"/>
              </a:xfrm>
            </p:grpSpPr>
            <p:sp>
              <p:nvSpPr>
                <p:cNvPr id="33" name="Google Shape;33;p3"/>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3"/>
              <p:cNvGrpSpPr/>
              <p:nvPr/>
            </p:nvGrpSpPr>
            <p:grpSpPr>
              <a:xfrm>
                <a:off x="10467961" y="2082020"/>
                <a:ext cx="405000" cy="405000"/>
                <a:chOff x="12321813" y="2369188"/>
                <a:chExt cx="405000" cy="405000"/>
              </a:xfrm>
            </p:grpSpPr>
            <p:sp>
              <p:nvSpPr>
                <p:cNvPr id="38" name="Google Shape;38;p3"/>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283" name="Shape 283"/>
        <p:cNvGrpSpPr/>
        <p:nvPr/>
      </p:nvGrpSpPr>
      <p:grpSpPr>
        <a:xfrm>
          <a:off x="0" y="0"/>
          <a:ext cx="0" cy="0"/>
          <a:chOff x="0" y="0"/>
          <a:chExt cx="0" cy="0"/>
        </a:xfrm>
      </p:grpSpPr>
      <p:sp>
        <p:nvSpPr>
          <p:cNvPr id="284" name="Google Shape;284;p21"/>
          <p:cNvSpPr txBox="1"/>
          <p:nvPr>
            <p:ph idx="1" type="subTitle"/>
          </p:nvPr>
        </p:nvSpPr>
        <p:spPr>
          <a:xfrm>
            <a:off x="4319550" y="2212975"/>
            <a:ext cx="4109100" cy="1598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 name="Google Shape;285;p21"/>
          <p:cNvSpPr txBox="1"/>
          <p:nvPr>
            <p:ph type="title"/>
          </p:nvPr>
        </p:nvSpPr>
        <p:spPr>
          <a:xfrm>
            <a:off x="720000" y="445025"/>
            <a:ext cx="77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86" name="Google Shape;286;p21"/>
          <p:cNvGrpSpPr/>
          <p:nvPr/>
        </p:nvGrpSpPr>
        <p:grpSpPr>
          <a:xfrm>
            <a:off x="6076827" y="4738296"/>
            <a:ext cx="2716773" cy="293008"/>
            <a:chOff x="6076827" y="120946"/>
            <a:chExt cx="2716773" cy="293008"/>
          </a:xfrm>
        </p:grpSpPr>
        <p:cxnSp>
          <p:nvCxnSpPr>
            <p:cNvPr id="287" name="Google Shape;287;p21"/>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288" name="Google Shape;288;p21"/>
            <p:cNvGrpSpPr/>
            <p:nvPr/>
          </p:nvGrpSpPr>
          <p:grpSpPr>
            <a:xfrm>
              <a:off x="6076827" y="120946"/>
              <a:ext cx="1085372" cy="293008"/>
              <a:chOff x="9815424" y="2071794"/>
              <a:chExt cx="1575972" cy="425452"/>
            </a:xfrm>
          </p:grpSpPr>
          <p:sp>
            <p:nvSpPr>
              <p:cNvPr id="289" name="Google Shape;289;p21"/>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21"/>
              <p:cNvGrpSpPr/>
              <p:nvPr/>
            </p:nvGrpSpPr>
            <p:grpSpPr>
              <a:xfrm>
                <a:off x="9815424" y="2081954"/>
                <a:ext cx="425047" cy="405130"/>
                <a:chOff x="11393374" y="2318175"/>
                <a:chExt cx="425047" cy="405130"/>
              </a:xfrm>
            </p:grpSpPr>
            <p:sp>
              <p:nvSpPr>
                <p:cNvPr id="291" name="Google Shape;291;p21"/>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1"/>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21"/>
              <p:cNvGrpSpPr/>
              <p:nvPr/>
            </p:nvGrpSpPr>
            <p:grpSpPr>
              <a:xfrm>
                <a:off x="10467961" y="2082020"/>
                <a:ext cx="405000" cy="405000"/>
                <a:chOff x="12321813" y="2369188"/>
                <a:chExt cx="405000" cy="405000"/>
              </a:xfrm>
            </p:grpSpPr>
            <p:sp>
              <p:nvSpPr>
                <p:cNvPr id="296" name="Google Shape;296;p21"/>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1"/>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298" name="Shape 298"/>
        <p:cNvGrpSpPr/>
        <p:nvPr/>
      </p:nvGrpSpPr>
      <p:grpSpPr>
        <a:xfrm>
          <a:off x="0" y="0"/>
          <a:ext cx="0" cy="0"/>
          <a:chOff x="0" y="0"/>
          <a:chExt cx="0" cy="0"/>
        </a:xfrm>
      </p:grpSpPr>
      <p:sp>
        <p:nvSpPr>
          <p:cNvPr id="299" name="Google Shape;299;p22"/>
          <p:cNvSpPr txBox="1"/>
          <p:nvPr>
            <p:ph idx="1" type="subTitle"/>
          </p:nvPr>
        </p:nvSpPr>
        <p:spPr>
          <a:xfrm>
            <a:off x="720000" y="2519400"/>
            <a:ext cx="3487500" cy="1267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0" name="Google Shape;300;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301" name="Google Shape;301;p22"/>
          <p:cNvGrpSpPr/>
          <p:nvPr/>
        </p:nvGrpSpPr>
        <p:grpSpPr>
          <a:xfrm>
            <a:off x="350410" y="112197"/>
            <a:ext cx="292730" cy="2767469"/>
            <a:chOff x="8648210" y="218947"/>
            <a:chExt cx="292730" cy="2767469"/>
          </a:xfrm>
        </p:grpSpPr>
        <p:cxnSp>
          <p:nvCxnSpPr>
            <p:cNvPr id="302" name="Google Shape;302;p22"/>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303" name="Google Shape;303;p22"/>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 name="Google Shape;304;p22"/>
            <p:cNvGrpSpPr/>
            <p:nvPr/>
          </p:nvGrpSpPr>
          <p:grpSpPr>
            <a:xfrm>
              <a:off x="8648210" y="1861583"/>
              <a:ext cx="292730" cy="279013"/>
              <a:chOff x="11393374" y="2318175"/>
              <a:chExt cx="425047" cy="405130"/>
            </a:xfrm>
          </p:grpSpPr>
          <p:sp>
            <p:nvSpPr>
              <p:cNvPr id="305" name="Google Shape;305;p22"/>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2"/>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2"/>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2"/>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22"/>
            <p:cNvGrpSpPr/>
            <p:nvPr/>
          </p:nvGrpSpPr>
          <p:grpSpPr>
            <a:xfrm>
              <a:off x="8655113" y="2277539"/>
              <a:ext cx="278924" cy="278923"/>
              <a:chOff x="12321813" y="2369188"/>
              <a:chExt cx="405000" cy="405000"/>
            </a:xfrm>
          </p:grpSpPr>
          <p:sp>
            <p:nvSpPr>
              <p:cNvPr id="310" name="Google Shape;310;p22"/>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2"/>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spTree>
      <p:nvGrpSpPr>
        <p:cNvPr id="312" name="Shape 312"/>
        <p:cNvGrpSpPr/>
        <p:nvPr/>
      </p:nvGrpSpPr>
      <p:grpSpPr>
        <a:xfrm>
          <a:off x="0" y="0"/>
          <a:ext cx="0" cy="0"/>
          <a:chOff x="0" y="0"/>
          <a:chExt cx="0" cy="0"/>
        </a:xfrm>
      </p:grpSpPr>
      <p:sp>
        <p:nvSpPr>
          <p:cNvPr id="313" name="Google Shape;313;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14" name="Google Shape;314;p23"/>
          <p:cNvSpPr txBox="1"/>
          <p:nvPr>
            <p:ph idx="1" type="body"/>
          </p:nvPr>
        </p:nvSpPr>
        <p:spPr>
          <a:xfrm>
            <a:off x="4825275" y="1600150"/>
            <a:ext cx="3322200" cy="2905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grpSp>
        <p:nvGrpSpPr>
          <p:cNvPr id="315" name="Google Shape;315;p23"/>
          <p:cNvGrpSpPr/>
          <p:nvPr/>
        </p:nvGrpSpPr>
        <p:grpSpPr>
          <a:xfrm>
            <a:off x="6076827" y="4738296"/>
            <a:ext cx="2716773" cy="293008"/>
            <a:chOff x="6076827" y="120946"/>
            <a:chExt cx="2716773" cy="293008"/>
          </a:xfrm>
        </p:grpSpPr>
        <p:cxnSp>
          <p:nvCxnSpPr>
            <p:cNvPr id="316" name="Google Shape;316;p23"/>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317" name="Google Shape;317;p23"/>
            <p:cNvGrpSpPr/>
            <p:nvPr/>
          </p:nvGrpSpPr>
          <p:grpSpPr>
            <a:xfrm>
              <a:off x="6076827" y="120946"/>
              <a:ext cx="1085372" cy="293008"/>
              <a:chOff x="9815424" y="2071794"/>
              <a:chExt cx="1575972" cy="425452"/>
            </a:xfrm>
          </p:grpSpPr>
          <p:sp>
            <p:nvSpPr>
              <p:cNvPr id="318" name="Google Shape;318;p23"/>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23"/>
              <p:cNvGrpSpPr/>
              <p:nvPr/>
            </p:nvGrpSpPr>
            <p:grpSpPr>
              <a:xfrm>
                <a:off x="9815424" y="2081954"/>
                <a:ext cx="425047" cy="405130"/>
                <a:chOff x="11393374" y="2318175"/>
                <a:chExt cx="425047" cy="405130"/>
              </a:xfrm>
            </p:grpSpPr>
            <p:sp>
              <p:nvSpPr>
                <p:cNvPr id="320" name="Google Shape;320;p23"/>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3"/>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23"/>
              <p:cNvGrpSpPr/>
              <p:nvPr/>
            </p:nvGrpSpPr>
            <p:grpSpPr>
              <a:xfrm>
                <a:off x="10467961" y="2082020"/>
                <a:ext cx="405000" cy="405000"/>
                <a:chOff x="12321813" y="2369188"/>
                <a:chExt cx="405000" cy="405000"/>
              </a:xfrm>
            </p:grpSpPr>
            <p:sp>
              <p:nvSpPr>
                <p:cNvPr id="325" name="Google Shape;325;p23"/>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3"/>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27" name="Shape 327"/>
        <p:cNvGrpSpPr/>
        <p:nvPr/>
      </p:nvGrpSpPr>
      <p:grpSpPr>
        <a:xfrm>
          <a:off x="0" y="0"/>
          <a:ext cx="0" cy="0"/>
          <a:chOff x="0" y="0"/>
          <a:chExt cx="0" cy="0"/>
        </a:xfrm>
      </p:grpSpPr>
      <p:sp>
        <p:nvSpPr>
          <p:cNvPr id="328" name="Google Shape;328;p24"/>
          <p:cNvSpPr/>
          <p:nvPr/>
        </p:nvSpPr>
        <p:spPr>
          <a:xfrm>
            <a:off x="4562475" y="75"/>
            <a:ext cx="4581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txBox="1"/>
          <p:nvPr>
            <p:ph idx="1" type="subTitle"/>
          </p:nvPr>
        </p:nvSpPr>
        <p:spPr>
          <a:xfrm>
            <a:off x="947250" y="3079075"/>
            <a:ext cx="2668200" cy="78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0" name="Google Shape;330;p24"/>
          <p:cNvSpPr txBox="1"/>
          <p:nvPr>
            <p:ph idx="2" type="subTitle"/>
          </p:nvPr>
        </p:nvSpPr>
        <p:spPr>
          <a:xfrm>
            <a:off x="5528546" y="3079075"/>
            <a:ext cx="2668200" cy="78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31" name="Google Shape;331;p24"/>
          <p:cNvGrpSpPr/>
          <p:nvPr/>
        </p:nvGrpSpPr>
        <p:grpSpPr>
          <a:xfrm>
            <a:off x="348929" y="4733696"/>
            <a:ext cx="2721150" cy="293008"/>
            <a:chOff x="353000" y="139243"/>
            <a:chExt cx="2721150" cy="293008"/>
          </a:xfrm>
        </p:grpSpPr>
        <p:cxnSp>
          <p:nvCxnSpPr>
            <p:cNvPr id="332" name="Google Shape;332;p24"/>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333" name="Google Shape;333;p24"/>
            <p:cNvGrpSpPr/>
            <p:nvPr/>
          </p:nvGrpSpPr>
          <p:grpSpPr>
            <a:xfrm>
              <a:off x="1988777" y="139243"/>
              <a:ext cx="1085372" cy="293008"/>
              <a:chOff x="9815424" y="2071794"/>
              <a:chExt cx="1575972" cy="425452"/>
            </a:xfrm>
          </p:grpSpPr>
          <p:sp>
            <p:nvSpPr>
              <p:cNvPr id="334" name="Google Shape;334;p24"/>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24"/>
              <p:cNvGrpSpPr/>
              <p:nvPr/>
            </p:nvGrpSpPr>
            <p:grpSpPr>
              <a:xfrm>
                <a:off x="9815424" y="2081954"/>
                <a:ext cx="425047" cy="405130"/>
                <a:chOff x="11393374" y="2318175"/>
                <a:chExt cx="425047" cy="405130"/>
              </a:xfrm>
            </p:grpSpPr>
            <p:sp>
              <p:nvSpPr>
                <p:cNvPr id="336" name="Google Shape;336;p24"/>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24"/>
              <p:cNvGrpSpPr/>
              <p:nvPr/>
            </p:nvGrpSpPr>
            <p:grpSpPr>
              <a:xfrm>
                <a:off x="10467961" y="2082020"/>
                <a:ext cx="405000" cy="405000"/>
                <a:chOff x="12321813" y="2369188"/>
                <a:chExt cx="405000" cy="405000"/>
              </a:xfrm>
            </p:grpSpPr>
            <p:sp>
              <p:nvSpPr>
                <p:cNvPr id="341" name="Google Shape;341;p24"/>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4"/>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43" name="Google Shape;343;p24"/>
          <p:cNvSpPr txBox="1"/>
          <p:nvPr>
            <p:ph idx="3" type="subTitle"/>
          </p:nvPr>
        </p:nvSpPr>
        <p:spPr>
          <a:xfrm>
            <a:off x="947250" y="2409775"/>
            <a:ext cx="2668200" cy="560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33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344" name="Shape 344"/>
        <p:cNvGrpSpPr/>
        <p:nvPr/>
      </p:nvGrpSpPr>
      <p:grpSpPr>
        <a:xfrm>
          <a:off x="0" y="0"/>
          <a:ext cx="0" cy="0"/>
          <a:chOff x="0" y="0"/>
          <a:chExt cx="0" cy="0"/>
        </a:xfrm>
      </p:grpSpPr>
      <p:sp>
        <p:nvSpPr>
          <p:cNvPr id="345" name="Google Shape;345;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346" name="Google Shape;346;p25"/>
          <p:cNvGrpSpPr/>
          <p:nvPr/>
        </p:nvGrpSpPr>
        <p:grpSpPr>
          <a:xfrm>
            <a:off x="350410" y="112197"/>
            <a:ext cx="292730" cy="2767469"/>
            <a:chOff x="8648210" y="218947"/>
            <a:chExt cx="292730" cy="2767469"/>
          </a:xfrm>
        </p:grpSpPr>
        <p:cxnSp>
          <p:nvCxnSpPr>
            <p:cNvPr id="347" name="Google Shape;347;p25"/>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348" name="Google Shape;348;p25"/>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 name="Google Shape;349;p25"/>
            <p:cNvGrpSpPr/>
            <p:nvPr/>
          </p:nvGrpSpPr>
          <p:grpSpPr>
            <a:xfrm>
              <a:off x="8648210" y="1861583"/>
              <a:ext cx="292730" cy="279013"/>
              <a:chOff x="11393374" y="2318175"/>
              <a:chExt cx="425047" cy="405130"/>
            </a:xfrm>
          </p:grpSpPr>
          <p:sp>
            <p:nvSpPr>
              <p:cNvPr id="350" name="Google Shape;350;p25"/>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 name="Google Shape;354;p25"/>
            <p:cNvGrpSpPr/>
            <p:nvPr/>
          </p:nvGrpSpPr>
          <p:grpSpPr>
            <a:xfrm>
              <a:off x="8655113" y="2277539"/>
              <a:ext cx="278924" cy="278923"/>
              <a:chOff x="12321813" y="2369188"/>
              <a:chExt cx="405000" cy="405000"/>
            </a:xfrm>
          </p:grpSpPr>
          <p:sp>
            <p:nvSpPr>
              <p:cNvPr id="355" name="Google Shape;355;p25"/>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7" name="Google Shape;357;p25"/>
          <p:cNvSpPr txBox="1"/>
          <p:nvPr>
            <p:ph idx="1" type="body"/>
          </p:nvPr>
        </p:nvSpPr>
        <p:spPr>
          <a:xfrm>
            <a:off x="4614049" y="1523950"/>
            <a:ext cx="3810000" cy="3084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160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358" name="Google Shape;358;p25"/>
          <p:cNvSpPr txBox="1"/>
          <p:nvPr>
            <p:ph idx="2" type="body"/>
          </p:nvPr>
        </p:nvSpPr>
        <p:spPr>
          <a:xfrm>
            <a:off x="720000" y="1523950"/>
            <a:ext cx="3810000" cy="3084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59" name="Shape 359"/>
        <p:cNvGrpSpPr/>
        <p:nvPr/>
      </p:nvGrpSpPr>
      <p:grpSpPr>
        <a:xfrm>
          <a:off x="0" y="0"/>
          <a:ext cx="0" cy="0"/>
          <a:chOff x="0" y="0"/>
          <a:chExt cx="0" cy="0"/>
        </a:xfrm>
      </p:grpSpPr>
      <p:sp>
        <p:nvSpPr>
          <p:cNvPr id="360" name="Google Shape;360;p26"/>
          <p:cNvSpPr txBox="1"/>
          <p:nvPr>
            <p:ph idx="1" type="subTitle"/>
          </p:nvPr>
        </p:nvSpPr>
        <p:spPr>
          <a:xfrm>
            <a:off x="720000" y="2725628"/>
            <a:ext cx="2336400" cy="500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1" name="Google Shape;361;p26"/>
          <p:cNvSpPr txBox="1"/>
          <p:nvPr>
            <p:ph idx="2" type="subTitle"/>
          </p:nvPr>
        </p:nvSpPr>
        <p:spPr>
          <a:xfrm>
            <a:off x="720000" y="3192127"/>
            <a:ext cx="2336400" cy="81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2" name="Google Shape;362;p26"/>
          <p:cNvSpPr txBox="1"/>
          <p:nvPr>
            <p:ph idx="3" type="subTitle"/>
          </p:nvPr>
        </p:nvSpPr>
        <p:spPr>
          <a:xfrm>
            <a:off x="3403800" y="3192127"/>
            <a:ext cx="2336400" cy="8139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3" name="Google Shape;363;p26"/>
          <p:cNvSpPr txBox="1"/>
          <p:nvPr>
            <p:ph idx="4" type="subTitle"/>
          </p:nvPr>
        </p:nvSpPr>
        <p:spPr>
          <a:xfrm>
            <a:off x="6087600" y="3192127"/>
            <a:ext cx="2336400" cy="81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4" name="Google Shape;36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65" name="Google Shape;365;p26"/>
          <p:cNvSpPr txBox="1"/>
          <p:nvPr>
            <p:ph idx="5" type="subTitle"/>
          </p:nvPr>
        </p:nvSpPr>
        <p:spPr>
          <a:xfrm>
            <a:off x="3403800" y="2725628"/>
            <a:ext cx="23364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6" name="Google Shape;366;p26"/>
          <p:cNvSpPr txBox="1"/>
          <p:nvPr>
            <p:ph idx="6" type="subTitle"/>
          </p:nvPr>
        </p:nvSpPr>
        <p:spPr>
          <a:xfrm>
            <a:off x="6087600" y="2725628"/>
            <a:ext cx="2336400" cy="500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67" name="Google Shape;367;p26"/>
          <p:cNvGrpSpPr/>
          <p:nvPr/>
        </p:nvGrpSpPr>
        <p:grpSpPr>
          <a:xfrm>
            <a:off x="348929" y="4733696"/>
            <a:ext cx="2721150" cy="293008"/>
            <a:chOff x="353000" y="139243"/>
            <a:chExt cx="2721150" cy="293008"/>
          </a:xfrm>
        </p:grpSpPr>
        <p:cxnSp>
          <p:nvCxnSpPr>
            <p:cNvPr id="368" name="Google Shape;368;p26"/>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369" name="Google Shape;369;p26"/>
            <p:cNvGrpSpPr/>
            <p:nvPr/>
          </p:nvGrpSpPr>
          <p:grpSpPr>
            <a:xfrm>
              <a:off x="1988777" y="139243"/>
              <a:ext cx="1085372" cy="293008"/>
              <a:chOff x="9815424" y="2071794"/>
              <a:chExt cx="1575972" cy="425452"/>
            </a:xfrm>
          </p:grpSpPr>
          <p:sp>
            <p:nvSpPr>
              <p:cNvPr id="370" name="Google Shape;370;p26"/>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26"/>
              <p:cNvGrpSpPr/>
              <p:nvPr/>
            </p:nvGrpSpPr>
            <p:grpSpPr>
              <a:xfrm>
                <a:off x="9815424" y="2081954"/>
                <a:ext cx="425047" cy="405130"/>
                <a:chOff x="11393374" y="2318175"/>
                <a:chExt cx="425047" cy="405130"/>
              </a:xfrm>
            </p:grpSpPr>
            <p:sp>
              <p:nvSpPr>
                <p:cNvPr id="372" name="Google Shape;372;p26"/>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6"/>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6"/>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26"/>
              <p:cNvGrpSpPr/>
              <p:nvPr/>
            </p:nvGrpSpPr>
            <p:grpSpPr>
              <a:xfrm>
                <a:off x="10467961" y="2082020"/>
                <a:ext cx="405000" cy="405000"/>
                <a:chOff x="12321813" y="2369188"/>
                <a:chExt cx="405000" cy="405000"/>
              </a:xfrm>
            </p:grpSpPr>
            <p:sp>
              <p:nvSpPr>
                <p:cNvPr id="377" name="Google Shape;377;p26"/>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6"/>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379" name="Shape 379"/>
        <p:cNvGrpSpPr/>
        <p:nvPr/>
      </p:nvGrpSpPr>
      <p:grpSpPr>
        <a:xfrm>
          <a:off x="0" y="0"/>
          <a:ext cx="0" cy="0"/>
          <a:chOff x="0" y="0"/>
          <a:chExt cx="0" cy="0"/>
        </a:xfrm>
      </p:grpSpPr>
      <p:sp>
        <p:nvSpPr>
          <p:cNvPr id="380" name="Google Shape;380;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81" name="Google Shape;381;p27"/>
          <p:cNvSpPr txBox="1"/>
          <p:nvPr>
            <p:ph idx="1" type="subTitle"/>
          </p:nvPr>
        </p:nvSpPr>
        <p:spPr>
          <a:xfrm>
            <a:off x="4352925" y="1406900"/>
            <a:ext cx="3285900" cy="5007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2" name="Google Shape;382;p27"/>
          <p:cNvSpPr txBox="1"/>
          <p:nvPr>
            <p:ph idx="2" type="subTitle"/>
          </p:nvPr>
        </p:nvSpPr>
        <p:spPr>
          <a:xfrm>
            <a:off x="4352925" y="1816425"/>
            <a:ext cx="32859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3" name="Google Shape;383;p27"/>
          <p:cNvSpPr txBox="1"/>
          <p:nvPr>
            <p:ph idx="3" type="subTitle"/>
          </p:nvPr>
        </p:nvSpPr>
        <p:spPr>
          <a:xfrm>
            <a:off x="4352925" y="2940400"/>
            <a:ext cx="32859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4" name="Google Shape;384;p27"/>
          <p:cNvSpPr txBox="1"/>
          <p:nvPr>
            <p:ph idx="4" type="subTitle"/>
          </p:nvPr>
        </p:nvSpPr>
        <p:spPr>
          <a:xfrm>
            <a:off x="4352925" y="4064375"/>
            <a:ext cx="32859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5" name="Google Shape;385;p27"/>
          <p:cNvSpPr txBox="1"/>
          <p:nvPr>
            <p:ph idx="5" type="subTitle"/>
          </p:nvPr>
        </p:nvSpPr>
        <p:spPr>
          <a:xfrm>
            <a:off x="4352925" y="2530871"/>
            <a:ext cx="3285900" cy="5007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6" name="Google Shape;386;p27"/>
          <p:cNvSpPr txBox="1"/>
          <p:nvPr>
            <p:ph idx="6" type="subTitle"/>
          </p:nvPr>
        </p:nvSpPr>
        <p:spPr>
          <a:xfrm>
            <a:off x="4352925" y="3654843"/>
            <a:ext cx="3285900" cy="5007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87" name="Google Shape;387;p27"/>
          <p:cNvGrpSpPr/>
          <p:nvPr/>
        </p:nvGrpSpPr>
        <p:grpSpPr>
          <a:xfrm>
            <a:off x="353000" y="120946"/>
            <a:ext cx="2721150" cy="293008"/>
            <a:chOff x="353000" y="139243"/>
            <a:chExt cx="2721150" cy="293008"/>
          </a:xfrm>
        </p:grpSpPr>
        <p:cxnSp>
          <p:nvCxnSpPr>
            <p:cNvPr id="388" name="Google Shape;388;p27"/>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389" name="Google Shape;389;p27"/>
            <p:cNvGrpSpPr/>
            <p:nvPr/>
          </p:nvGrpSpPr>
          <p:grpSpPr>
            <a:xfrm>
              <a:off x="1988777" y="139243"/>
              <a:ext cx="1085372" cy="293008"/>
              <a:chOff x="9815424" y="2071794"/>
              <a:chExt cx="1575972" cy="425452"/>
            </a:xfrm>
          </p:grpSpPr>
          <p:sp>
            <p:nvSpPr>
              <p:cNvPr id="390" name="Google Shape;390;p27"/>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27"/>
              <p:cNvGrpSpPr/>
              <p:nvPr/>
            </p:nvGrpSpPr>
            <p:grpSpPr>
              <a:xfrm>
                <a:off x="9815424" y="2081954"/>
                <a:ext cx="425047" cy="405130"/>
                <a:chOff x="11393374" y="2318175"/>
                <a:chExt cx="425047" cy="405130"/>
              </a:xfrm>
            </p:grpSpPr>
            <p:sp>
              <p:nvSpPr>
                <p:cNvPr id="392" name="Google Shape;392;p27"/>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7"/>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7"/>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p27"/>
              <p:cNvGrpSpPr/>
              <p:nvPr/>
            </p:nvGrpSpPr>
            <p:grpSpPr>
              <a:xfrm>
                <a:off x="10467961" y="2082020"/>
                <a:ext cx="405000" cy="405000"/>
                <a:chOff x="12321813" y="2369188"/>
                <a:chExt cx="405000" cy="405000"/>
              </a:xfrm>
            </p:grpSpPr>
            <p:sp>
              <p:nvSpPr>
                <p:cNvPr id="397" name="Google Shape;397;p27"/>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7"/>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99" name="Shape 399"/>
        <p:cNvGrpSpPr/>
        <p:nvPr/>
      </p:nvGrpSpPr>
      <p:grpSpPr>
        <a:xfrm>
          <a:off x="0" y="0"/>
          <a:ext cx="0" cy="0"/>
          <a:chOff x="0" y="0"/>
          <a:chExt cx="0" cy="0"/>
        </a:xfrm>
      </p:grpSpPr>
      <p:sp>
        <p:nvSpPr>
          <p:cNvPr id="400" name="Google Shape;400;p28"/>
          <p:cNvSpPr txBox="1"/>
          <p:nvPr>
            <p:ph idx="1" type="subTitle"/>
          </p:nvPr>
        </p:nvSpPr>
        <p:spPr>
          <a:xfrm>
            <a:off x="982510" y="1898681"/>
            <a:ext cx="2218200" cy="4215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1" name="Google Shape;401;p28"/>
          <p:cNvSpPr txBox="1"/>
          <p:nvPr>
            <p:ph idx="2" type="subTitle"/>
          </p:nvPr>
        </p:nvSpPr>
        <p:spPr>
          <a:xfrm>
            <a:off x="982500" y="2244006"/>
            <a:ext cx="2218200" cy="616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2" name="Google Shape;402;p28"/>
          <p:cNvSpPr txBox="1"/>
          <p:nvPr>
            <p:ph idx="3" type="subTitle"/>
          </p:nvPr>
        </p:nvSpPr>
        <p:spPr>
          <a:xfrm>
            <a:off x="5006704" y="2244006"/>
            <a:ext cx="2218200" cy="616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3" name="Google Shape;403;p28"/>
          <p:cNvSpPr txBox="1"/>
          <p:nvPr>
            <p:ph idx="4" type="subTitle"/>
          </p:nvPr>
        </p:nvSpPr>
        <p:spPr>
          <a:xfrm>
            <a:off x="982500" y="3633931"/>
            <a:ext cx="2218200" cy="616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4" name="Google Shape;404;p28"/>
          <p:cNvSpPr txBox="1"/>
          <p:nvPr>
            <p:ph idx="5" type="subTitle"/>
          </p:nvPr>
        </p:nvSpPr>
        <p:spPr>
          <a:xfrm>
            <a:off x="5006704" y="3633931"/>
            <a:ext cx="2218200" cy="616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5" name="Google Shape;405;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06" name="Google Shape;406;p28"/>
          <p:cNvSpPr txBox="1"/>
          <p:nvPr>
            <p:ph idx="6" type="subTitle"/>
          </p:nvPr>
        </p:nvSpPr>
        <p:spPr>
          <a:xfrm>
            <a:off x="982510" y="3288631"/>
            <a:ext cx="2218200" cy="4215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7" name="Google Shape;407;p28"/>
          <p:cNvSpPr txBox="1"/>
          <p:nvPr>
            <p:ph idx="7" type="subTitle"/>
          </p:nvPr>
        </p:nvSpPr>
        <p:spPr>
          <a:xfrm>
            <a:off x="5006715" y="1898681"/>
            <a:ext cx="2218200" cy="4215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8" name="Google Shape;408;p28"/>
          <p:cNvSpPr txBox="1"/>
          <p:nvPr>
            <p:ph idx="8" type="subTitle"/>
          </p:nvPr>
        </p:nvSpPr>
        <p:spPr>
          <a:xfrm>
            <a:off x="5006715" y="3288631"/>
            <a:ext cx="2218200" cy="4215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09" name="Google Shape;409;p28"/>
          <p:cNvGrpSpPr/>
          <p:nvPr/>
        </p:nvGrpSpPr>
        <p:grpSpPr>
          <a:xfrm>
            <a:off x="353000" y="120946"/>
            <a:ext cx="2721150" cy="293008"/>
            <a:chOff x="353000" y="139243"/>
            <a:chExt cx="2721150" cy="293008"/>
          </a:xfrm>
        </p:grpSpPr>
        <p:cxnSp>
          <p:nvCxnSpPr>
            <p:cNvPr id="410" name="Google Shape;410;p28"/>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411" name="Google Shape;411;p28"/>
            <p:cNvGrpSpPr/>
            <p:nvPr/>
          </p:nvGrpSpPr>
          <p:grpSpPr>
            <a:xfrm>
              <a:off x="1988777" y="139243"/>
              <a:ext cx="1085372" cy="293008"/>
              <a:chOff x="9815424" y="2071794"/>
              <a:chExt cx="1575972" cy="425452"/>
            </a:xfrm>
          </p:grpSpPr>
          <p:sp>
            <p:nvSpPr>
              <p:cNvPr id="412" name="Google Shape;412;p28"/>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 name="Google Shape;413;p28"/>
              <p:cNvGrpSpPr/>
              <p:nvPr/>
            </p:nvGrpSpPr>
            <p:grpSpPr>
              <a:xfrm>
                <a:off x="9815424" y="2081954"/>
                <a:ext cx="425047" cy="405130"/>
                <a:chOff x="11393374" y="2318175"/>
                <a:chExt cx="425047" cy="405130"/>
              </a:xfrm>
            </p:grpSpPr>
            <p:sp>
              <p:nvSpPr>
                <p:cNvPr id="414" name="Google Shape;414;p28"/>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8"/>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8"/>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8"/>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28"/>
              <p:cNvGrpSpPr/>
              <p:nvPr/>
            </p:nvGrpSpPr>
            <p:grpSpPr>
              <a:xfrm>
                <a:off x="10467961" y="2082020"/>
                <a:ext cx="405000" cy="405000"/>
                <a:chOff x="12321813" y="2369188"/>
                <a:chExt cx="405000" cy="405000"/>
              </a:xfrm>
            </p:grpSpPr>
            <p:sp>
              <p:nvSpPr>
                <p:cNvPr id="419" name="Google Shape;419;p28"/>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21" name="Shape 421"/>
        <p:cNvGrpSpPr/>
        <p:nvPr/>
      </p:nvGrpSpPr>
      <p:grpSpPr>
        <a:xfrm>
          <a:off x="0" y="0"/>
          <a:ext cx="0" cy="0"/>
          <a:chOff x="0" y="0"/>
          <a:chExt cx="0" cy="0"/>
        </a:xfrm>
      </p:grpSpPr>
      <p:sp>
        <p:nvSpPr>
          <p:cNvPr id="422" name="Google Shape;422;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23" name="Google Shape;423;p29"/>
          <p:cNvSpPr txBox="1"/>
          <p:nvPr>
            <p:ph idx="1" type="subTitle"/>
          </p:nvPr>
        </p:nvSpPr>
        <p:spPr>
          <a:xfrm>
            <a:off x="1179925" y="2154575"/>
            <a:ext cx="2057400" cy="653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4" name="Google Shape;424;p29"/>
          <p:cNvSpPr txBox="1"/>
          <p:nvPr>
            <p:ph idx="2" type="subTitle"/>
          </p:nvPr>
        </p:nvSpPr>
        <p:spPr>
          <a:xfrm>
            <a:off x="3543288" y="2154575"/>
            <a:ext cx="2057400" cy="653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5" name="Google Shape;425;p29"/>
          <p:cNvSpPr txBox="1"/>
          <p:nvPr>
            <p:ph idx="3" type="subTitle"/>
          </p:nvPr>
        </p:nvSpPr>
        <p:spPr>
          <a:xfrm>
            <a:off x="5906650" y="2154575"/>
            <a:ext cx="2057400" cy="653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6" name="Google Shape;426;p29"/>
          <p:cNvSpPr txBox="1"/>
          <p:nvPr>
            <p:ph idx="4" type="subTitle"/>
          </p:nvPr>
        </p:nvSpPr>
        <p:spPr>
          <a:xfrm>
            <a:off x="1179925" y="3804216"/>
            <a:ext cx="2057400" cy="653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7" name="Google Shape;427;p29"/>
          <p:cNvSpPr txBox="1"/>
          <p:nvPr>
            <p:ph idx="5" type="subTitle"/>
          </p:nvPr>
        </p:nvSpPr>
        <p:spPr>
          <a:xfrm>
            <a:off x="3543288" y="3804216"/>
            <a:ext cx="2057400" cy="653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8" name="Google Shape;428;p29"/>
          <p:cNvSpPr txBox="1"/>
          <p:nvPr>
            <p:ph idx="6" type="subTitle"/>
          </p:nvPr>
        </p:nvSpPr>
        <p:spPr>
          <a:xfrm>
            <a:off x="5906650" y="3804216"/>
            <a:ext cx="2057400" cy="653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9" name="Google Shape;429;p29"/>
          <p:cNvSpPr txBox="1"/>
          <p:nvPr>
            <p:ph idx="7" type="subTitle"/>
          </p:nvPr>
        </p:nvSpPr>
        <p:spPr>
          <a:xfrm>
            <a:off x="1175600" y="1628775"/>
            <a:ext cx="2057400" cy="528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30" name="Google Shape;430;p29"/>
          <p:cNvSpPr txBox="1"/>
          <p:nvPr>
            <p:ph idx="8" type="subTitle"/>
          </p:nvPr>
        </p:nvSpPr>
        <p:spPr>
          <a:xfrm>
            <a:off x="3543275" y="1628775"/>
            <a:ext cx="2057400" cy="528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31" name="Google Shape;431;p29"/>
          <p:cNvSpPr txBox="1"/>
          <p:nvPr>
            <p:ph idx="9" type="subTitle"/>
          </p:nvPr>
        </p:nvSpPr>
        <p:spPr>
          <a:xfrm>
            <a:off x="5910951" y="1628775"/>
            <a:ext cx="2057400" cy="528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32" name="Google Shape;432;p29"/>
          <p:cNvSpPr txBox="1"/>
          <p:nvPr>
            <p:ph idx="13" type="subTitle"/>
          </p:nvPr>
        </p:nvSpPr>
        <p:spPr>
          <a:xfrm>
            <a:off x="1175600" y="3278800"/>
            <a:ext cx="2057400" cy="528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33" name="Google Shape;433;p29"/>
          <p:cNvSpPr txBox="1"/>
          <p:nvPr>
            <p:ph idx="14" type="subTitle"/>
          </p:nvPr>
        </p:nvSpPr>
        <p:spPr>
          <a:xfrm>
            <a:off x="3543275" y="3278800"/>
            <a:ext cx="2057400" cy="5283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34" name="Google Shape;434;p29"/>
          <p:cNvSpPr txBox="1"/>
          <p:nvPr>
            <p:ph idx="15" type="subTitle"/>
          </p:nvPr>
        </p:nvSpPr>
        <p:spPr>
          <a:xfrm>
            <a:off x="5910951" y="3278800"/>
            <a:ext cx="2057400" cy="528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35" name="Google Shape;435;p29"/>
          <p:cNvGrpSpPr/>
          <p:nvPr/>
        </p:nvGrpSpPr>
        <p:grpSpPr>
          <a:xfrm>
            <a:off x="348929" y="4733696"/>
            <a:ext cx="2721150" cy="293008"/>
            <a:chOff x="353000" y="139243"/>
            <a:chExt cx="2721150" cy="293008"/>
          </a:xfrm>
        </p:grpSpPr>
        <p:cxnSp>
          <p:nvCxnSpPr>
            <p:cNvPr id="436" name="Google Shape;436;p29"/>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437" name="Google Shape;437;p29"/>
            <p:cNvGrpSpPr/>
            <p:nvPr/>
          </p:nvGrpSpPr>
          <p:grpSpPr>
            <a:xfrm>
              <a:off x="1988777" y="139243"/>
              <a:ext cx="1085372" cy="293008"/>
              <a:chOff x="9815424" y="2071794"/>
              <a:chExt cx="1575972" cy="425452"/>
            </a:xfrm>
          </p:grpSpPr>
          <p:sp>
            <p:nvSpPr>
              <p:cNvPr id="438" name="Google Shape;438;p29"/>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 name="Google Shape;439;p29"/>
              <p:cNvGrpSpPr/>
              <p:nvPr/>
            </p:nvGrpSpPr>
            <p:grpSpPr>
              <a:xfrm>
                <a:off x="9815424" y="2081954"/>
                <a:ext cx="425047" cy="405130"/>
                <a:chOff x="11393374" y="2318175"/>
                <a:chExt cx="425047" cy="405130"/>
              </a:xfrm>
            </p:grpSpPr>
            <p:sp>
              <p:nvSpPr>
                <p:cNvPr id="440" name="Google Shape;440;p29"/>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9"/>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29"/>
              <p:cNvGrpSpPr/>
              <p:nvPr/>
            </p:nvGrpSpPr>
            <p:grpSpPr>
              <a:xfrm>
                <a:off x="10467961" y="2082020"/>
                <a:ext cx="405000" cy="405000"/>
                <a:chOff x="12321813" y="2369188"/>
                <a:chExt cx="405000" cy="405000"/>
              </a:xfrm>
            </p:grpSpPr>
            <p:sp>
              <p:nvSpPr>
                <p:cNvPr id="445" name="Google Shape;445;p29"/>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9"/>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dk1"/>
        </a:solidFill>
      </p:bgPr>
    </p:bg>
    <p:spTree>
      <p:nvGrpSpPr>
        <p:cNvPr id="447" name="Shape 447"/>
        <p:cNvGrpSpPr/>
        <p:nvPr/>
      </p:nvGrpSpPr>
      <p:grpSpPr>
        <a:xfrm>
          <a:off x="0" y="0"/>
          <a:ext cx="0" cy="0"/>
          <a:chOff x="0" y="0"/>
          <a:chExt cx="0" cy="0"/>
        </a:xfrm>
      </p:grpSpPr>
      <p:sp>
        <p:nvSpPr>
          <p:cNvPr id="448" name="Google Shape;448;p30"/>
          <p:cNvSpPr txBox="1"/>
          <p:nvPr>
            <p:ph hasCustomPrompt="1" type="title"/>
          </p:nvPr>
        </p:nvSpPr>
        <p:spPr>
          <a:xfrm>
            <a:off x="715100" y="692400"/>
            <a:ext cx="4047300" cy="828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6200"/>
              <a:buNone/>
              <a:defRPr sz="5000">
                <a:solidFill>
                  <a:schemeClr val="lt1"/>
                </a:solidFill>
              </a:defRPr>
            </a:lvl1pPr>
            <a:lvl2pPr lvl="1" rtl="0" algn="ctr">
              <a:spcBef>
                <a:spcPts val="0"/>
              </a:spcBef>
              <a:spcAft>
                <a:spcPts val="0"/>
              </a:spcAft>
              <a:buClr>
                <a:schemeClr val="lt1"/>
              </a:buClr>
              <a:buSzPts val="6200"/>
              <a:buNone/>
              <a:defRPr sz="6200">
                <a:solidFill>
                  <a:schemeClr val="lt1"/>
                </a:solidFill>
              </a:defRPr>
            </a:lvl2pPr>
            <a:lvl3pPr lvl="2" rtl="0" algn="ctr">
              <a:spcBef>
                <a:spcPts val="0"/>
              </a:spcBef>
              <a:spcAft>
                <a:spcPts val="0"/>
              </a:spcAft>
              <a:buClr>
                <a:schemeClr val="lt1"/>
              </a:buClr>
              <a:buSzPts val="6200"/>
              <a:buNone/>
              <a:defRPr sz="6200">
                <a:solidFill>
                  <a:schemeClr val="lt1"/>
                </a:solidFill>
              </a:defRPr>
            </a:lvl3pPr>
            <a:lvl4pPr lvl="3" rtl="0" algn="ctr">
              <a:spcBef>
                <a:spcPts val="0"/>
              </a:spcBef>
              <a:spcAft>
                <a:spcPts val="0"/>
              </a:spcAft>
              <a:buClr>
                <a:schemeClr val="lt1"/>
              </a:buClr>
              <a:buSzPts val="6200"/>
              <a:buNone/>
              <a:defRPr sz="6200">
                <a:solidFill>
                  <a:schemeClr val="lt1"/>
                </a:solidFill>
              </a:defRPr>
            </a:lvl4pPr>
            <a:lvl5pPr lvl="4" rtl="0" algn="ctr">
              <a:spcBef>
                <a:spcPts val="0"/>
              </a:spcBef>
              <a:spcAft>
                <a:spcPts val="0"/>
              </a:spcAft>
              <a:buClr>
                <a:schemeClr val="lt1"/>
              </a:buClr>
              <a:buSzPts val="6200"/>
              <a:buNone/>
              <a:defRPr sz="6200">
                <a:solidFill>
                  <a:schemeClr val="lt1"/>
                </a:solidFill>
              </a:defRPr>
            </a:lvl5pPr>
            <a:lvl6pPr lvl="5" rtl="0" algn="ctr">
              <a:spcBef>
                <a:spcPts val="0"/>
              </a:spcBef>
              <a:spcAft>
                <a:spcPts val="0"/>
              </a:spcAft>
              <a:buClr>
                <a:schemeClr val="lt1"/>
              </a:buClr>
              <a:buSzPts val="6200"/>
              <a:buNone/>
              <a:defRPr sz="6200">
                <a:solidFill>
                  <a:schemeClr val="lt1"/>
                </a:solidFill>
              </a:defRPr>
            </a:lvl6pPr>
            <a:lvl7pPr lvl="6" rtl="0" algn="ctr">
              <a:spcBef>
                <a:spcPts val="0"/>
              </a:spcBef>
              <a:spcAft>
                <a:spcPts val="0"/>
              </a:spcAft>
              <a:buClr>
                <a:schemeClr val="lt1"/>
              </a:buClr>
              <a:buSzPts val="6200"/>
              <a:buNone/>
              <a:defRPr sz="6200">
                <a:solidFill>
                  <a:schemeClr val="lt1"/>
                </a:solidFill>
              </a:defRPr>
            </a:lvl7pPr>
            <a:lvl8pPr lvl="7" rtl="0" algn="ctr">
              <a:spcBef>
                <a:spcPts val="0"/>
              </a:spcBef>
              <a:spcAft>
                <a:spcPts val="0"/>
              </a:spcAft>
              <a:buClr>
                <a:schemeClr val="lt1"/>
              </a:buClr>
              <a:buSzPts val="6200"/>
              <a:buNone/>
              <a:defRPr sz="6200">
                <a:solidFill>
                  <a:schemeClr val="lt1"/>
                </a:solidFill>
              </a:defRPr>
            </a:lvl8pPr>
            <a:lvl9pPr lvl="8" rtl="0" algn="ctr">
              <a:spcBef>
                <a:spcPts val="0"/>
              </a:spcBef>
              <a:spcAft>
                <a:spcPts val="0"/>
              </a:spcAft>
              <a:buClr>
                <a:schemeClr val="lt1"/>
              </a:buClr>
              <a:buSzPts val="6200"/>
              <a:buNone/>
              <a:defRPr sz="6200">
                <a:solidFill>
                  <a:schemeClr val="lt1"/>
                </a:solidFill>
              </a:defRPr>
            </a:lvl9pPr>
          </a:lstStyle>
          <a:p>
            <a:r>
              <a:t>xx%</a:t>
            </a:r>
          </a:p>
        </p:txBody>
      </p:sp>
      <p:sp>
        <p:nvSpPr>
          <p:cNvPr id="449" name="Google Shape;449;p30"/>
          <p:cNvSpPr txBox="1"/>
          <p:nvPr>
            <p:ph idx="1" type="subTitle"/>
          </p:nvPr>
        </p:nvSpPr>
        <p:spPr>
          <a:xfrm>
            <a:off x="715100" y="1398427"/>
            <a:ext cx="4047300" cy="4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450" name="Google Shape;450;p30"/>
          <p:cNvSpPr txBox="1"/>
          <p:nvPr>
            <p:ph hasCustomPrompt="1" idx="2" type="title"/>
          </p:nvPr>
        </p:nvSpPr>
        <p:spPr>
          <a:xfrm>
            <a:off x="715100" y="1996142"/>
            <a:ext cx="4047300" cy="828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6200"/>
              <a:buNone/>
              <a:defRPr sz="5000">
                <a:solidFill>
                  <a:schemeClr val="lt1"/>
                </a:solidFill>
              </a:defRPr>
            </a:lvl1pPr>
            <a:lvl2pPr lvl="1" rtl="0" algn="ctr">
              <a:spcBef>
                <a:spcPts val="0"/>
              </a:spcBef>
              <a:spcAft>
                <a:spcPts val="0"/>
              </a:spcAft>
              <a:buClr>
                <a:schemeClr val="lt1"/>
              </a:buClr>
              <a:buSzPts val="6200"/>
              <a:buNone/>
              <a:defRPr sz="6200">
                <a:solidFill>
                  <a:schemeClr val="lt1"/>
                </a:solidFill>
              </a:defRPr>
            </a:lvl2pPr>
            <a:lvl3pPr lvl="2" rtl="0" algn="ctr">
              <a:spcBef>
                <a:spcPts val="0"/>
              </a:spcBef>
              <a:spcAft>
                <a:spcPts val="0"/>
              </a:spcAft>
              <a:buClr>
                <a:schemeClr val="lt1"/>
              </a:buClr>
              <a:buSzPts val="6200"/>
              <a:buNone/>
              <a:defRPr sz="6200">
                <a:solidFill>
                  <a:schemeClr val="lt1"/>
                </a:solidFill>
              </a:defRPr>
            </a:lvl3pPr>
            <a:lvl4pPr lvl="3" rtl="0" algn="ctr">
              <a:spcBef>
                <a:spcPts val="0"/>
              </a:spcBef>
              <a:spcAft>
                <a:spcPts val="0"/>
              </a:spcAft>
              <a:buClr>
                <a:schemeClr val="lt1"/>
              </a:buClr>
              <a:buSzPts val="6200"/>
              <a:buNone/>
              <a:defRPr sz="6200">
                <a:solidFill>
                  <a:schemeClr val="lt1"/>
                </a:solidFill>
              </a:defRPr>
            </a:lvl4pPr>
            <a:lvl5pPr lvl="4" rtl="0" algn="ctr">
              <a:spcBef>
                <a:spcPts val="0"/>
              </a:spcBef>
              <a:spcAft>
                <a:spcPts val="0"/>
              </a:spcAft>
              <a:buClr>
                <a:schemeClr val="lt1"/>
              </a:buClr>
              <a:buSzPts val="6200"/>
              <a:buNone/>
              <a:defRPr sz="6200">
                <a:solidFill>
                  <a:schemeClr val="lt1"/>
                </a:solidFill>
              </a:defRPr>
            </a:lvl5pPr>
            <a:lvl6pPr lvl="5" rtl="0" algn="ctr">
              <a:spcBef>
                <a:spcPts val="0"/>
              </a:spcBef>
              <a:spcAft>
                <a:spcPts val="0"/>
              </a:spcAft>
              <a:buClr>
                <a:schemeClr val="lt1"/>
              </a:buClr>
              <a:buSzPts val="6200"/>
              <a:buNone/>
              <a:defRPr sz="6200">
                <a:solidFill>
                  <a:schemeClr val="lt1"/>
                </a:solidFill>
              </a:defRPr>
            </a:lvl6pPr>
            <a:lvl7pPr lvl="6" rtl="0" algn="ctr">
              <a:spcBef>
                <a:spcPts val="0"/>
              </a:spcBef>
              <a:spcAft>
                <a:spcPts val="0"/>
              </a:spcAft>
              <a:buClr>
                <a:schemeClr val="lt1"/>
              </a:buClr>
              <a:buSzPts val="6200"/>
              <a:buNone/>
              <a:defRPr sz="6200">
                <a:solidFill>
                  <a:schemeClr val="lt1"/>
                </a:solidFill>
              </a:defRPr>
            </a:lvl7pPr>
            <a:lvl8pPr lvl="7" rtl="0" algn="ctr">
              <a:spcBef>
                <a:spcPts val="0"/>
              </a:spcBef>
              <a:spcAft>
                <a:spcPts val="0"/>
              </a:spcAft>
              <a:buClr>
                <a:schemeClr val="lt1"/>
              </a:buClr>
              <a:buSzPts val="6200"/>
              <a:buNone/>
              <a:defRPr sz="6200">
                <a:solidFill>
                  <a:schemeClr val="lt1"/>
                </a:solidFill>
              </a:defRPr>
            </a:lvl8pPr>
            <a:lvl9pPr lvl="8" rtl="0" algn="ctr">
              <a:spcBef>
                <a:spcPts val="0"/>
              </a:spcBef>
              <a:spcAft>
                <a:spcPts val="0"/>
              </a:spcAft>
              <a:buClr>
                <a:schemeClr val="lt1"/>
              </a:buClr>
              <a:buSzPts val="6200"/>
              <a:buNone/>
              <a:defRPr sz="6200">
                <a:solidFill>
                  <a:schemeClr val="lt1"/>
                </a:solidFill>
              </a:defRPr>
            </a:lvl9pPr>
          </a:lstStyle>
          <a:p>
            <a:r>
              <a:t>xx%</a:t>
            </a:r>
          </a:p>
        </p:txBody>
      </p:sp>
      <p:sp>
        <p:nvSpPr>
          <p:cNvPr id="451" name="Google Shape;451;p30"/>
          <p:cNvSpPr txBox="1"/>
          <p:nvPr>
            <p:ph idx="3" type="subTitle"/>
          </p:nvPr>
        </p:nvSpPr>
        <p:spPr>
          <a:xfrm>
            <a:off x="715100" y="2702170"/>
            <a:ext cx="4047300" cy="4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452" name="Google Shape;452;p30"/>
          <p:cNvSpPr txBox="1"/>
          <p:nvPr>
            <p:ph hasCustomPrompt="1" idx="4" type="title"/>
          </p:nvPr>
        </p:nvSpPr>
        <p:spPr>
          <a:xfrm>
            <a:off x="715100" y="3299897"/>
            <a:ext cx="4047300" cy="828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6200"/>
              <a:buNone/>
              <a:defRPr sz="5000">
                <a:solidFill>
                  <a:schemeClr val="lt1"/>
                </a:solidFill>
              </a:defRPr>
            </a:lvl1pPr>
            <a:lvl2pPr lvl="1" rtl="0" algn="ctr">
              <a:spcBef>
                <a:spcPts val="0"/>
              </a:spcBef>
              <a:spcAft>
                <a:spcPts val="0"/>
              </a:spcAft>
              <a:buClr>
                <a:schemeClr val="lt1"/>
              </a:buClr>
              <a:buSzPts val="6200"/>
              <a:buNone/>
              <a:defRPr sz="6200">
                <a:solidFill>
                  <a:schemeClr val="lt1"/>
                </a:solidFill>
              </a:defRPr>
            </a:lvl2pPr>
            <a:lvl3pPr lvl="2" rtl="0" algn="ctr">
              <a:spcBef>
                <a:spcPts val="0"/>
              </a:spcBef>
              <a:spcAft>
                <a:spcPts val="0"/>
              </a:spcAft>
              <a:buClr>
                <a:schemeClr val="lt1"/>
              </a:buClr>
              <a:buSzPts val="6200"/>
              <a:buNone/>
              <a:defRPr sz="6200">
                <a:solidFill>
                  <a:schemeClr val="lt1"/>
                </a:solidFill>
              </a:defRPr>
            </a:lvl3pPr>
            <a:lvl4pPr lvl="3" rtl="0" algn="ctr">
              <a:spcBef>
                <a:spcPts val="0"/>
              </a:spcBef>
              <a:spcAft>
                <a:spcPts val="0"/>
              </a:spcAft>
              <a:buClr>
                <a:schemeClr val="lt1"/>
              </a:buClr>
              <a:buSzPts val="6200"/>
              <a:buNone/>
              <a:defRPr sz="6200">
                <a:solidFill>
                  <a:schemeClr val="lt1"/>
                </a:solidFill>
              </a:defRPr>
            </a:lvl4pPr>
            <a:lvl5pPr lvl="4" rtl="0" algn="ctr">
              <a:spcBef>
                <a:spcPts val="0"/>
              </a:spcBef>
              <a:spcAft>
                <a:spcPts val="0"/>
              </a:spcAft>
              <a:buClr>
                <a:schemeClr val="lt1"/>
              </a:buClr>
              <a:buSzPts val="6200"/>
              <a:buNone/>
              <a:defRPr sz="6200">
                <a:solidFill>
                  <a:schemeClr val="lt1"/>
                </a:solidFill>
              </a:defRPr>
            </a:lvl5pPr>
            <a:lvl6pPr lvl="5" rtl="0" algn="ctr">
              <a:spcBef>
                <a:spcPts val="0"/>
              </a:spcBef>
              <a:spcAft>
                <a:spcPts val="0"/>
              </a:spcAft>
              <a:buClr>
                <a:schemeClr val="lt1"/>
              </a:buClr>
              <a:buSzPts val="6200"/>
              <a:buNone/>
              <a:defRPr sz="6200">
                <a:solidFill>
                  <a:schemeClr val="lt1"/>
                </a:solidFill>
              </a:defRPr>
            </a:lvl6pPr>
            <a:lvl7pPr lvl="6" rtl="0" algn="ctr">
              <a:spcBef>
                <a:spcPts val="0"/>
              </a:spcBef>
              <a:spcAft>
                <a:spcPts val="0"/>
              </a:spcAft>
              <a:buClr>
                <a:schemeClr val="lt1"/>
              </a:buClr>
              <a:buSzPts val="6200"/>
              <a:buNone/>
              <a:defRPr sz="6200">
                <a:solidFill>
                  <a:schemeClr val="lt1"/>
                </a:solidFill>
              </a:defRPr>
            </a:lvl7pPr>
            <a:lvl8pPr lvl="7" rtl="0" algn="ctr">
              <a:spcBef>
                <a:spcPts val="0"/>
              </a:spcBef>
              <a:spcAft>
                <a:spcPts val="0"/>
              </a:spcAft>
              <a:buClr>
                <a:schemeClr val="lt1"/>
              </a:buClr>
              <a:buSzPts val="6200"/>
              <a:buNone/>
              <a:defRPr sz="6200">
                <a:solidFill>
                  <a:schemeClr val="lt1"/>
                </a:solidFill>
              </a:defRPr>
            </a:lvl8pPr>
            <a:lvl9pPr lvl="8" rtl="0" algn="ctr">
              <a:spcBef>
                <a:spcPts val="0"/>
              </a:spcBef>
              <a:spcAft>
                <a:spcPts val="0"/>
              </a:spcAft>
              <a:buClr>
                <a:schemeClr val="lt1"/>
              </a:buClr>
              <a:buSzPts val="6200"/>
              <a:buNone/>
              <a:defRPr sz="6200">
                <a:solidFill>
                  <a:schemeClr val="lt1"/>
                </a:solidFill>
              </a:defRPr>
            </a:lvl9pPr>
          </a:lstStyle>
          <a:p>
            <a:r>
              <a:t>xx%</a:t>
            </a:r>
          </a:p>
        </p:txBody>
      </p:sp>
      <p:sp>
        <p:nvSpPr>
          <p:cNvPr id="453" name="Google Shape;453;p30"/>
          <p:cNvSpPr txBox="1"/>
          <p:nvPr>
            <p:ph idx="5" type="subTitle"/>
          </p:nvPr>
        </p:nvSpPr>
        <p:spPr>
          <a:xfrm>
            <a:off x="715100" y="4005925"/>
            <a:ext cx="4047300" cy="4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grpSp>
        <p:nvGrpSpPr>
          <p:cNvPr id="454" name="Google Shape;454;p30"/>
          <p:cNvGrpSpPr/>
          <p:nvPr/>
        </p:nvGrpSpPr>
        <p:grpSpPr>
          <a:xfrm>
            <a:off x="348929" y="4733696"/>
            <a:ext cx="2721150" cy="293008"/>
            <a:chOff x="353000" y="139243"/>
            <a:chExt cx="2721150" cy="293008"/>
          </a:xfrm>
        </p:grpSpPr>
        <p:cxnSp>
          <p:nvCxnSpPr>
            <p:cNvPr id="455" name="Google Shape;455;p30"/>
            <p:cNvCxnSpPr/>
            <p:nvPr/>
          </p:nvCxnSpPr>
          <p:spPr>
            <a:xfrm>
              <a:off x="353000" y="285750"/>
              <a:ext cx="1489800" cy="0"/>
            </a:xfrm>
            <a:prstGeom prst="straightConnector1">
              <a:avLst/>
            </a:prstGeom>
            <a:noFill/>
            <a:ln cap="flat" cmpd="sng" w="19050">
              <a:solidFill>
                <a:schemeClr val="lt1"/>
              </a:solidFill>
              <a:prstDash val="solid"/>
              <a:round/>
              <a:headEnd len="med" w="med" type="none"/>
              <a:tailEnd len="med" w="med" type="none"/>
            </a:ln>
          </p:spPr>
        </p:cxnSp>
        <p:grpSp>
          <p:nvGrpSpPr>
            <p:cNvPr id="456" name="Google Shape;456;p30"/>
            <p:cNvGrpSpPr/>
            <p:nvPr/>
          </p:nvGrpSpPr>
          <p:grpSpPr>
            <a:xfrm>
              <a:off x="1988777" y="139243"/>
              <a:ext cx="1085372" cy="293008"/>
              <a:chOff x="9815424" y="2071794"/>
              <a:chExt cx="1575972" cy="425452"/>
            </a:xfrm>
          </p:grpSpPr>
          <p:sp>
            <p:nvSpPr>
              <p:cNvPr id="457" name="Google Shape;457;p30"/>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 name="Google Shape;458;p30"/>
              <p:cNvGrpSpPr/>
              <p:nvPr/>
            </p:nvGrpSpPr>
            <p:grpSpPr>
              <a:xfrm>
                <a:off x="9815424" y="2081954"/>
                <a:ext cx="425047" cy="405130"/>
                <a:chOff x="11393374" y="2318175"/>
                <a:chExt cx="425047" cy="405130"/>
              </a:xfrm>
            </p:grpSpPr>
            <p:sp>
              <p:nvSpPr>
                <p:cNvPr id="459" name="Google Shape;459;p30"/>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0"/>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0"/>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30"/>
              <p:cNvGrpSpPr/>
              <p:nvPr/>
            </p:nvGrpSpPr>
            <p:grpSpPr>
              <a:xfrm>
                <a:off x="10467961" y="2082020"/>
                <a:ext cx="405000" cy="405000"/>
                <a:chOff x="12321813" y="2369188"/>
                <a:chExt cx="405000" cy="405000"/>
              </a:xfrm>
            </p:grpSpPr>
            <p:sp>
              <p:nvSpPr>
                <p:cNvPr id="464" name="Google Shape;464;p30"/>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0" name="Shape 40"/>
        <p:cNvGrpSpPr/>
        <p:nvPr/>
      </p:nvGrpSpPr>
      <p:grpSpPr>
        <a:xfrm>
          <a:off x="0" y="0"/>
          <a:ext cx="0" cy="0"/>
          <a:chOff x="0" y="0"/>
          <a:chExt cx="0" cy="0"/>
        </a:xfrm>
      </p:grpSpPr>
      <p:sp>
        <p:nvSpPr>
          <p:cNvPr id="41" name="Google Shape;4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2" name="Google Shape;42;p4"/>
          <p:cNvSpPr txBox="1"/>
          <p:nvPr>
            <p:ph idx="1" type="body"/>
          </p:nvPr>
        </p:nvSpPr>
        <p:spPr>
          <a:xfrm>
            <a:off x="720000" y="1152475"/>
            <a:ext cx="7704000" cy="917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grpSp>
        <p:nvGrpSpPr>
          <p:cNvPr id="43" name="Google Shape;43;p4"/>
          <p:cNvGrpSpPr/>
          <p:nvPr/>
        </p:nvGrpSpPr>
        <p:grpSpPr>
          <a:xfrm>
            <a:off x="8500860" y="112197"/>
            <a:ext cx="292730" cy="2767469"/>
            <a:chOff x="8648210" y="218947"/>
            <a:chExt cx="292730" cy="2767469"/>
          </a:xfrm>
        </p:grpSpPr>
        <p:cxnSp>
          <p:nvCxnSpPr>
            <p:cNvPr id="44" name="Google Shape;44;p4"/>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45" name="Google Shape;45;p4"/>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4"/>
            <p:cNvGrpSpPr/>
            <p:nvPr/>
          </p:nvGrpSpPr>
          <p:grpSpPr>
            <a:xfrm>
              <a:off x="8648210" y="1861583"/>
              <a:ext cx="292730" cy="279013"/>
              <a:chOff x="11393374" y="2318175"/>
              <a:chExt cx="425047" cy="405130"/>
            </a:xfrm>
          </p:grpSpPr>
          <p:sp>
            <p:nvSpPr>
              <p:cNvPr id="47" name="Google Shape;47;p4"/>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4"/>
            <p:cNvGrpSpPr/>
            <p:nvPr/>
          </p:nvGrpSpPr>
          <p:grpSpPr>
            <a:xfrm>
              <a:off x="8655113" y="2277539"/>
              <a:ext cx="278924" cy="278923"/>
              <a:chOff x="12321813" y="2369188"/>
              <a:chExt cx="405000" cy="405000"/>
            </a:xfrm>
          </p:grpSpPr>
          <p:sp>
            <p:nvSpPr>
              <p:cNvPr id="52" name="Google Shape;52;p4"/>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2">
    <p:spTree>
      <p:nvGrpSpPr>
        <p:cNvPr id="466" name="Shape 466"/>
        <p:cNvGrpSpPr/>
        <p:nvPr/>
      </p:nvGrpSpPr>
      <p:grpSpPr>
        <a:xfrm>
          <a:off x="0" y="0"/>
          <a:ext cx="0" cy="0"/>
          <a:chOff x="0" y="0"/>
          <a:chExt cx="0" cy="0"/>
        </a:xfrm>
      </p:grpSpPr>
      <p:sp>
        <p:nvSpPr>
          <p:cNvPr id="467" name="Google Shape;467;p31"/>
          <p:cNvSpPr txBox="1"/>
          <p:nvPr>
            <p:ph hasCustomPrompt="1" type="title"/>
          </p:nvPr>
        </p:nvSpPr>
        <p:spPr>
          <a:xfrm>
            <a:off x="2145848" y="2227926"/>
            <a:ext cx="989400" cy="818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68" name="Google Shape;468;p31"/>
          <p:cNvSpPr txBox="1"/>
          <p:nvPr>
            <p:ph idx="1" type="subTitle"/>
          </p:nvPr>
        </p:nvSpPr>
        <p:spPr>
          <a:xfrm>
            <a:off x="1458725" y="3844029"/>
            <a:ext cx="2373600" cy="63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69" name="Google Shape;469;p31"/>
          <p:cNvSpPr txBox="1"/>
          <p:nvPr>
            <p:ph hasCustomPrompt="1" idx="2" type="title"/>
          </p:nvPr>
        </p:nvSpPr>
        <p:spPr>
          <a:xfrm>
            <a:off x="6006200" y="2227926"/>
            <a:ext cx="989400" cy="8181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70" name="Google Shape;470;p31"/>
          <p:cNvSpPr txBox="1"/>
          <p:nvPr>
            <p:ph idx="3" type="subTitle"/>
          </p:nvPr>
        </p:nvSpPr>
        <p:spPr>
          <a:xfrm>
            <a:off x="5311549" y="3844029"/>
            <a:ext cx="2378700" cy="63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71" name="Google Shape;471;p31"/>
          <p:cNvSpPr txBox="1"/>
          <p:nvPr>
            <p:ph idx="4"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72" name="Google Shape;472;p31"/>
          <p:cNvSpPr txBox="1"/>
          <p:nvPr>
            <p:ph idx="5" type="subTitle"/>
          </p:nvPr>
        </p:nvSpPr>
        <p:spPr>
          <a:xfrm>
            <a:off x="1453750" y="3147347"/>
            <a:ext cx="2373600" cy="783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73" name="Google Shape;473;p31"/>
          <p:cNvSpPr txBox="1"/>
          <p:nvPr>
            <p:ph idx="6" type="subTitle"/>
          </p:nvPr>
        </p:nvSpPr>
        <p:spPr>
          <a:xfrm>
            <a:off x="5311550" y="3147347"/>
            <a:ext cx="2378700" cy="783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74" name="Google Shape;474;p31"/>
          <p:cNvGrpSpPr/>
          <p:nvPr/>
        </p:nvGrpSpPr>
        <p:grpSpPr>
          <a:xfrm>
            <a:off x="8500860" y="112197"/>
            <a:ext cx="292730" cy="2767469"/>
            <a:chOff x="8648210" y="218947"/>
            <a:chExt cx="292730" cy="2767469"/>
          </a:xfrm>
        </p:grpSpPr>
        <p:cxnSp>
          <p:nvCxnSpPr>
            <p:cNvPr id="475" name="Google Shape;475;p31"/>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476" name="Google Shape;476;p31"/>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 name="Google Shape;477;p31"/>
            <p:cNvGrpSpPr/>
            <p:nvPr/>
          </p:nvGrpSpPr>
          <p:grpSpPr>
            <a:xfrm>
              <a:off x="8648210" y="1861583"/>
              <a:ext cx="292730" cy="279013"/>
              <a:chOff x="11393374" y="2318175"/>
              <a:chExt cx="425047" cy="405130"/>
            </a:xfrm>
          </p:grpSpPr>
          <p:sp>
            <p:nvSpPr>
              <p:cNvPr id="478" name="Google Shape;478;p31"/>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1"/>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1"/>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31"/>
            <p:cNvGrpSpPr/>
            <p:nvPr/>
          </p:nvGrpSpPr>
          <p:grpSpPr>
            <a:xfrm>
              <a:off x="8655113" y="2277539"/>
              <a:ext cx="278924" cy="278923"/>
              <a:chOff x="12321813" y="2369188"/>
              <a:chExt cx="405000" cy="405000"/>
            </a:xfrm>
          </p:grpSpPr>
          <p:sp>
            <p:nvSpPr>
              <p:cNvPr id="483" name="Google Shape;483;p31"/>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1"/>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485" name="Shape 485"/>
        <p:cNvGrpSpPr/>
        <p:nvPr/>
      </p:nvGrpSpPr>
      <p:grpSpPr>
        <a:xfrm>
          <a:off x="0" y="0"/>
          <a:ext cx="0" cy="0"/>
          <a:chOff x="0" y="0"/>
          <a:chExt cx="0" cy="0"/>
        </a:xfrm>
      </p:grpSpPr>
      <p:sp>
        <p:nvSpPr>
          <p:cNvPr id="486" name="Google Shape;486;p32"/>
          <p:cNvSpPr txBox="1"/>
          <p:nvPr>
            <p:ph type="ctrTitle"/>
          </p:nvPr>
        </p:nvSpPr>
        <p:spPr>
          <a:xfrm>
            <a:off x="715100" y="354507"/>
            <a:ext cx="4284000" cy="9978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1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87" name="Google Shape;487;p32"/>
          <p:cNvSpPr txBox="1"/>
          <p:nvPr>
            <p:ph idx="1" type="subTitle"/>
          </p:nvPr>
        </p:nvSpPr>
        <p:spPr>
          <a:xfrm>
            <a:off x="715100" y="1389232"/>
            <a:ext cx="4293900" cy="126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488" name="Google Shape;488;p32"/>
          <p:cNvSpPr txBox="1"/>
          <p:nvPr/>
        </p:nvSpPr>
        <p:spPr>
          <a:xfrm>
            <a:off x="715100" y="3847085"/>
            <a:ext cx="4952100" cy="3999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Open Sans Medium"/>
                <a:ea typeface="Open Sans Medium"/>
                <a:cs typeface="Open Sans Medium"/>
                <a:sym typeface="Open Sans Medium"/>
              </a:rPr>
              <a:t>CREDITS: This presentation template was created by </a:t>
            </a:r>
            <a:r>
              <a:rPr b="1" lang="en" sz="1200">
                <a:solidFill>
                  <a:schemeClr val="dk1"/>
                </a:solidFill>
                <a:uFill>
                  <a:noFill/>
                </a:uFill>
                <a:latin typeface="Open Sans"/>
                <a:ea typeface="Open Sans"/>
                <a:cs typeface="Open Sans"/>
                <a:sym typeface="Open Sans"/>
                <a:hlinkClick r:id="rId2">
                  <a:extLst>
                    <a:ext uri="{A12FA001-AC4F-418D-AE19-62706E023703}">
                      <ahyp:hlinkClr val="tx"/>
                    </a:ext>
                  </a:extLst>
                </a:hlinkClick>
              </a:rPr>
              <a:t>Slidesgo</a:t>
            </a:r>
            <a:r>
              <a:rPr lang="en" sz="1200">
                <a:solidFill>
                  <a:schemeClr val="dk1"/>
                </a:solidFill>
                <a:latin typeface="Open Sans Medium"/>
                <a:ea typeface="Open Sans Medium"/>
                <a:cs typeface="Open Sans Medium"/>
                <a:sym typeface="Open Sans Medium"/>
              </a:rPr>
              <a:t>, including icons by </a:t>
            </a:r>
            <a:r>
              <a:rPr b="1" lang="en" sz="1200">
                <a:solidFill>
                  <a:schemeClr val="dk1"/>
                </a:solidFill>
                <a:uFill>
                  <a:noFill/>
                </a:uFill>
                <a:latin typeface="Open Sans"/>
                <a:ea typeface="Open Sans"/>
                <a:cs typeface="Open Sans"/>
                <a:sym typeface="Open Sans"/>
                <a:hlinkClick r:id="rId3">
                  <a:extLst>
                    <a:ext uri="{A12FA001-AC4F-418D-AE19-62706E023703}">
                      <ahyp:hlinkClr val="tx"/>
                    </a:ext>
                  </a:extLst>
                </a:hlinkClick>
              </a:rPr>
              <a:t>Flaticon</a:t>
            </a:r>
            <a:r>
              <a:rPr lang="en" sz="1200">
                <a:solidFill>
                  <a:schemeClr val="dk1"/>
                </a:solidFill>
                <a:latin typeface="Open Sans Medium"/>
                <a:ea typeface="Open Sans Medium"/>
                <a:cs typeface="Open Sans Medium"/>
                <a:sym typeface="Open Sans Medium"/>
              </a:rPr>
              <a:t> and infographics &amp; images by </a:t>
            </a:r>
            <a:r>
              <a:rPr b="1" lang="en" sz="1200">
                <a:solidFill>
                  <a:schemeClr val="dk1"/>
                </a:solidFill>
                <a:uFill>
                  <a:noFill/>
                </a:uFill>
                <a:latin typeface="Open Sans"/>
                <a:ea typeface="Open Sans"/>
                <a:cs typeface="Open Sans"/>
                <a:sym typeface="Open Sans"/>
                <a:hlinkClick r:id="rId4">
                  <a:extLst>
                    <a:ext uri="{A12FA001-AC4F-418D-AE19-62706E023703}">
                      <ahyp:hlinkClr val="tx"/>
                    </a:ext>
                  </a:extLst>
                </a:hlinkClick>
              </a:rPr>
              <a:t>Freepik</a:t>
            </a:r>
            <a:endParaRPr b="1" sz="1200">
              <a:solidFill>
                <a:schemeClr val="dk1"/>
              </a:solidFill>
              <a:latin typeface="Open Sans"/>
              <a:ea typeface="Open Sans"/>
              <a:cs typeface="Open Sans"/>
              <a:sym typeface="Open Sans"/>
            </a:endParaRPr>
          </a:p>
        </p:txBody>
      </p:sp>
      <p:grpSp>
        <p:nvGrpSpPr>
          <p:cNvPr id="489" name="Google Shape;489;p32"/>
          <p:cNvGrpSpPr/>
          <p:nvPr/>
        </p:nvGrpSpPr>
        <p:grpSpPr>
          <a:xfrm>
            <a:off x="6076827" y="120946"/>
            <a:ext cx="2716773" cy="293008"/>
            <a:chOff x="6076827" y="120946"/>
            <a:chExt cx="2716773" cy="293008"/>
          </a:xfrm>
        </p:grpSpPr>
        <p:cxnSp>
          <p:nvCxnSpPr>
            <p:cNvPr id="490" name="Google Shape;490;p32"/>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491" name="Google Shape;491;p32"/>
            <p:cNvGrpSpPr/>
            <p:nvPr/>
          </p:nvGrpSpPr>
          <p:grpSpPr>
            <a:xfrm>
              <a:off x="6076827" y="120946"/>
              <a:ext cx="1085372" cy="293008"/>
              <a:chOff x="9815424" y="2071794"/>
              <a:chExt cx="1575972" cy="425452"/>
            </a:xfrm>
          </p:grpSpPr>
          <p:sp>
            <p:nvSpPr>
              <p:cNvPr id="492" name="Google Shape;492;p32"/>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32"/>
              <p:cNvGrpSpPr/>
              <p:nvPr/>
            </p:nvGrpSpPr>
            <p:grpSpPr>
              <a:xfrm>
                <a:off x="9815424" y="2081954"/>
                <a:ext cx="425047" cy="405130"/>
                <a:chOff x="11393374" y="2318175"/>
                <a:chExt cx="425047" cy="405130"/>
              </a:xfrm>
            </p:grpSpPr>
            <p:sp>
              <p:nvSpPr>
                <p:cNvPr id="494" name="Google Shape;494;p32"/>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2"/>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2"/>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2"/>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32"/>
              <p:cNvGrpSpPr/>
              <p:nvPr/>
            </p:nvGrpSpPr>
            <p:grpSpPr>
              <a:xfrm>
                <a:off x="10467961" y="2082020"/>
                <a:ext cx="405000" cy="405000"/>
                <a:chOff x="12321813" y="2369188"/>
                <a:chExt cx="405000" cy="405000"/>
              </a:xfrm>
            </p:grpSpPr>
            <p:sp>
              <p:nvSpPr>
                <p:cNvPr id="499" name="Google Shape;499;p32"/>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501" name="Shape 501"/>
        <p:cNvGrpSpPr/>
        <p:nvPr/>
      </p:nvGrpSpPr>
      <p:grpSpPr>
        <a:xfrm>
          <a:off x="0" y="0"/>
          <a:ext cx="0" cy="0"/>
          <a:chOff x="0" y="0"/>
          <a:chExt cx="0" cy="0"/>
        </a:xfrm>
      </p:grpSpPr>
      <p:grpSp>
        <p:nvGrpSpPr>
          <p:cNvPr id="502" name="Google Shape;502;p33"/>
          <p:cNvGrpSpPr/>
          <p:nvPr/>
        </p:nvGrpSpPr>
        <p:grpSpPr>
          <a:xfrm>
            <a:off x="8500860" y="112197"/>
            <a:ext cx="292730" cy="2767469"/>
            <a:chOff x="8648210" y="218947"/>
            <a:chExt cx="292730" cy="2767469"/>
          </a:xfrm>
        </p:grpSpPr>
        <p:cxnSp>
          <p:nvCxnSpPr>
            <p:cNvPr id="503" name="Google Shape;503;p33"/>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504" name="Google Shape;504;p33"/>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 name="Google Shape;505;p33"/>
            <p:cNvGrpSpPr/>
            <p:nvPr/>
          </p:nvGrpSpPr>
          <p:grpSpPr>
            <a:xfrm>
              <a:off x="8648210" y="1861583"/>
              <a:ext cx="292730" cy="279013"/>
              <a:chOff x="11393374" y="2318175"/>
              <a:chExt cx="425047" cy="405130"/>
            </a:xfrm>
          </p:grpSpPr>
          <p:sp>
            <p:nvSpPr>
              <p:cNvPr id="506" name="Google Shape;506;p33"/>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3"/>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3"/>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3"/>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33"/>
            <p:cNvGrpSpPr/>
            <p:nvPr/>
          </p:nvGrpSpPr>
          <p:grpSpPr>
            <a:xfrm>
              <a:off x="8655113" y="2277539"/>
              <a:ext cx="278924" cy="278923"/>
              <a:chOff x="12321813" y="2369188"/>
              <a:chExt cx="405000" cy="405000"/>
            </a:xfrm>
          </p:grpSpPr>
          <p:sp>
            <p:nvSpPr>
              <p:cNvPr id="511" name="Google Shape;511;p33"/>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3"/>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 name="Google Shape;513;p33"/>
          <p:cNvGrpSpPr/>
          <p:nvPr/>
        </p:nvGrpSpPr>
        <p:grpSpPr>
          <a:xfrm>
            <a:off x="350410" y="112197"/>
            <a:ext cx="292730" cy="2767469"/>
            <a:chOff x="8648210" y="218947"/>
            <a:chExt cx="292730" cy="2767469"/>
          </a:xfrm>
        </p:grpSpPr>
        <p:cxnSp>
          <p:nvCxnSpPr>
            <p:cNvPr id="514" name="Google Shape;514;p33"/>
            <p:cNvCxnSpPr/>
            <p:nvPr/>
          </p:nvCxnSpPr>
          <p:spPr>
            <a:xfrm rot="5400000">
              <a:off x="8049672" y="963847"/>
              <a:ext cx="1489800" cy="0"/>
            </a:xfrm>
            <a:prstGeom prst="straightConnector1">
              <a:avLst/>
            </a:prstGeom>
            <a:noFill/>
            <a:ln cap="flat" cmpd="sng" w="19050">
              <a:solidFill>
                <a:schemeClr val="dk1"/>
              </a:solidFill>
              <a:prstDash val="solid"/>
              <a:round/>
              <a:headEnd len="med" w="med" type="none"/>
              <a:tailEnd len="med" w="med" type="none"/>
            </a:ln>
          </p:spPr>
        </p:cxnSp>
        <p:sp>
          <p:nvSpPr>
            <p:cNvPr id="515" name="Google Shape;515;p33"/>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33"/>
            <p:cNvGrpSpPr/>
            <p:nvPr/>
          </p:nvGrpSpPr>
          <p:grpSpPr>
            <a:xfrm>
              <a:off x="8648210" y="1861583"/>
              <a:ext cx="292730" cy="279013"/>
              <a:chOff x="11393374" y="2318175"/>
              <a:chExt cx="425047" cy="405130"/>
            </a:xfrm>
          </p:grpSpPr>
          <p:sp>
            <p:nvSpPr>
              <p:cNvPr id="517" name="Google Shape;517;p33"/>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3"/>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3"/>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33"/>
            <p:cNvGrpSpPr/>
            <p:nvPr/>
          </p:nvGrpSpPr>
          <p:grpSpPr>
            <a:xfrm>
              <a:off x="8655113" y="2277539"/>
              <a:ext cx="278924" cy="278923"/>
              <a:chOff x="12321813" y="2369188"/>
              <a:chExt cx="405000" cy="405000"/>
            </a:xfrm>
          </p:grpSpPr>
          <p:sp>
            <p:nvSpPr>
              <p:cNvPr id="522" name="Google Shape;522;p33"/>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3"/>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524" name="Shape 524"/>
        <p:cNvGrpSpPr/>
        <p:nvPr/>
      </p:nvGrpSpPr>
      <p:grpSpPr>
        <a:xfrm>
          <a:off x="0" y="0"/>
          <a:ext cx="0" cy="0"/>
          <a:chOff x="0" y="0"/>
          <a:chExt cx="0" cy="0"/>
        </a:xfrm>
      </p:grpSpPr>
      <p:grpSp>
        <p:nvGrpSpPr>
          <p:cNvPr id="525" name="Google Shape;525;p34"/>
          <p:cNvGrpSpPr/>
          <p:nvPr/>
        </p:nvGrpSpPr>
        <p:grpSpPr>
          <a:xfrm>
            <a:off x="348929" y="4733696"/>
            <a:ext cx="2721150" cy="293008"/>
            <a:chOff x="353000" y="139243"/>
            <a:chExt cx="2721150" cy="293008"/>
          </a:xfrm>
        </p:grpSpPr>
        <p:cxnSp>
          <p:nvCxnSpPr>
            <p:cNvPr id="526" name="Google Shape;526;p34"/>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527" name="Google Shape;527;p34"/>
            <p:cNvGrpSpPr/>
            <p:nvPr/>
          </p:nvGrpSpPr>
          <p:grpSpPr>
            <a:xfrm>
              <a:off x="1988777" y="139243"/>
              <a:ext cx="1085372" cy="293008"/>
              <a:chOff x="9815424" y="2071794"/>
              <a:chExt cx="1575972" cy="425452"/>
            </a:xfrm>
          </p:grpSpPr>
          <p:sp>
            <p:nvSpPr>
              <p:cNvPr id="528" name="Google Shape;528;p34"/>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 name="Google Shape;529;p34"/>
              <p:cNvGrpSpPr/>
              <p:nvPr/>
            </p:nvGrpSpPr>
            <p:grpSpPr>
              <a:xfrm>
                <a:off x="9815424" y="2081954"/>
                <a:ext cx="425047" cy="405130"/>
                <a:chOff x="11393374" y="2318175"/>
                <a:chExt cx="425047" cy="405130"/>
              </a:xfrm>
            </p:grpSpPr>
            <p:sp>
              <p:nvSpPr>
                <p:cNvPr id="530" name="Google Shape;530;p34"/>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4"/>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4"/>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4"/>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34"/>
              <p:cNvGrpSpPr/>
              <p:nvPr/>
            </p:nvGrpSpPr>
            <p:grpSpPr>
              <a:xfrm>
                <a:off x="10467961" y="2082020"/>
                <a:ext cx="405000" cy="405000"/>
                <a:chOff x="12321813" y="2369188"/>
                <a:chExt cx="405000" cy="405000"/>
              </a:xfrm>
            </p:grpSpPr>
            <p:sp>
              <p:nvSpPr>
                <p:cNvPr id="535" name="Google Shape;535;p34"/>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4"/>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7" name="Google Shape;537;p34"/>
          <p:cNvGrpSpPr/>
          <p:nvPr/>
        </p:nvGrpSpPr>
        <p:grpSpPr>
          <a:xfrm>
            <a:off x="353000" y="120946"/>
            <a:ext cx="2721150" cy="293008"/>
            <a:chOff x="353000" y="139243"/>
            <a:chExt cx="2721150" cy="293008"/>
          </a:xfrm>
        </p:grpSpPr>
        <p:cxnSp>
          <p:nvCxnSpPr>
            <p:cNvPr id="538" name="Google Shape;538;p34"/>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539" name="Google Shape;539;p34"/>
            <p:cNvGrpSpPr/>
            <p:nvPr/>
          </p:nvGrpSpPr>
          <p:grpSpPr>
            <a:xfrm>
              <a:off x="1988777" y="139243"/>
              <a:ext cx="1085372" cy="293008"/>
              <a:chOff x="9815424" y="2071794"/>
              <a:chExt cx="1575972" cy="425452"/>
            </a:xfrm>
          </p:grpSpPr>
          <p:sp>
            <p:nvSpPr>
              <p:cNvPr id="540" name="Google Shape;540;p34"/>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 name="Google Shape;541;p34"/>
              <p:cNvGrpSpPr/>
              <p:nvPr/>
            </p:nvGrpSpPr>
            <p:grpSpPr>
              <a:xfrm>
                <a:off x="9815424" y="2081954"/>
                <a:ext cx="425047" cy="405130"/>
                <a:chOff x="11393374" y="2318175"/>
                <a:chExt cx="425047" cy="405130"/>
              </a:xfrm>
            </p:grpSpPr>
            <p:sp>
              <p:nvSpPr>
                <p:cNvPr id="542" name="Google Shape;542;p34"/>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4"/>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4"/>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4"/>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 name="Google Shape;546;p34"/>
              <p:cNvGrpSpPr/>
              <p:nvPr/>
            </p:nvGrpSpPr>
            <p:grpSpPr>
              <a:xfrm>
                <a:off x="10467961" y="2082020"/>
                <a:ext cx="405000" cy="405000"/>
                <a:chOff x="12321813" y="2369188"/>
                <a:chExt cx="405000" cy="405000"/>
              </a:xfrm>
            </p:grpSpPr>
            <p:sp>
              <p:nvSpPr>
                <p:cNvPr id="547" name="Google Shape;547;p34"/>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4"/>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spTree>
      <p:nvGrpSpPr>
        <p:cNvPr id="549" name="Shape 549"/>
        <p:cNvGrpSpPr/>
        <p:nvPr/>
      </p:nvGrpSpPr>
      <p:grpSpPr>
        <a:xfrm>
          <a:off x="0" y="0"/>
          <a:ext cx="0" cy="0"/>
          <a:chOff x="0" y="0"/>
          <a:chExt cx="0" cy="0"/>
        </a:xfrm>
      </p:grpSpPr>
      <p:grpSp>
        <p:nvGrpSpPr>
          <p:cNvPr id="550" name="Google Shape;550;p35"/>
          <p:cNvGrpSpPr/>
          <p:nvPr/>
        </p:nvGrpSpPr>
        <p:grpSpPr>
          <a:xfrm>
            <a:off x="353000" y="120946"/>
            <a:ext cx="2721150" cy="293008"/>
            <a:chOff x="353000" y="139243"/>
            <a:chExt cx="2721150" cy="293008"/>
          </a:xfrm>
        </p:grpSpPr>
        <p:cxnSp>
          <p:nvCxnSpPr>
            <p:cNvPr id="551" name="Google Shape;551;p35"/>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552" name="Google Shape;552;p35"/>
            <p:cNvGrpSpPr/>
            <p:nvPr/>
          </p:nvGrpSpPr>
          <p:grpSpPr>
            <a:xfrm>
              <a:off x="1988777" y="139243"/>
              <a:ext cx="1085372" cy="293008"/>
              <a:chOff x="9815424" y="2071794"/>
              <a:chExt cx="1575972" cy="425452"/>
            </a:xfrm>
          </p:grpSpPr>
          <p:sp>
            <p:nvSpPr>
              <p:cNvPr id="553" name="Google Shape;553;p35"/>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35"/>
              <p:cNvGrpSpPr/>
              <p:nvPr/>
            </p:nvGrpSpPr>
            <p:grpSpPr>
              <a:xfrm>
                <a:off x="9815424" y="2081954"/>
                <a:ext cx="425047" cy="405130"/>
                <a:chOff x="11393374" y="2318175"/>
                <a:chExt cx="425047" cy="405130"/>
              </a:xfrm>
            </p:grpSpPr>
            <p:sp>
              <p:nvSpPr>
                <p:cNvPr id="555" name="Google Shape;555;p35"/>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5"/>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5"/>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35"/>
              <p:cNvGrpSpPr/>
              <p:nvPr/>
            </p:nvGrpSpPr>
            <p:grpSpPr>
              <a:xfrm>
                <a:off x="10467961" y="2082020"/>
                <a:ext cx="405000" cy="405000"/>
                <a:chOff x="12321813" y="2369188"/>
                <a:chExt cx="405000" cy="405000"/>
              </a:xfrm>
            </p:grpSpPr>
            <p:sp>
              <p:nvSpPr>
                <p:cNvPr id="560" name="Google Shape;560;p35"/>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5"/>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2" name="Google Shape;562;p35"/>
          <p:cNvGrpSpPr/>
          <p:nvPr/>
        </p:nvGrpSpPr>
        <p:grpSpPr>
          <a:xfrm>
            <a:off x="6076827" y="4738296"/>
            <a:ext cx="2716773" cy="293008"/>
            <a:chOff x="6076827" y="120946"/>
            <a:chExt cx="2716773" cy="293008"/>
          </a:xfrm>
        </p:grpSpPr>
        <p:cxnSp>
          <p:nvCxnSpPr>
            <p:cNvPr id="563" name="Google Shape;563;p35"/>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564" name="Google Shape;564;p35"/>
            <p:cNvGrpSpPr/>
            <p:nvPr/>
          </p:nvGrpSpPr>
          <p:grpSpPr>
            <a:xfrm>
              <a:off x="6076827" y="120946"/>
              <a:ext cx="1085372" cy="293008"/>
              <a:chOff x="9815424" y="2071794"/>
              <a:chExt cx="1575972" cy="425452"/>
            </a:xfrm>
          </p:grpSpPr>
          <p:sp>
            <p:nvSpPr>
              <p:cNvPr id="565" name="Google Shape;565;p35"/>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35"/>
              <p:cNvGrpSpPr/>
              <p:nvPr/>
            </p:nvGrpSpPr>
            <p:grpSpPr>
              <a:xfrm>
                <a:off x="9815424" y="2081954"/>
                <a:ext cx="425047" cy="405130"/>
                <a:chOff x="11393374" y="2318175"/>
                <a:chExt cx="425047" cy="405130"/>
              </a:xfrm>
            </p:grpSpPr>
            <p:sp>
              <p:nvSpPr>
                <p:cNvPr id="567" name="Google Shape;567;p35"/>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5"/>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5"/>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5"/>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35"/>
              <p:cNvGrpSpPr/>
              <p:nvPr/>
            </p:nvGrpSpPr>
            <p:grpSpPr>
              <a:xfrm>
                <a:off x="10467961" y="2082020"/>
                <a:ext cx="405000" cy="405000"/>
                <a:chOff x="12321813" y="2369188"/>
                <a:chExt cx="405000" cy="405000"/>
              </a:xfrm>
            </p:grpSpPr>
            <p:sp>
              <p:nvSpPr>
                <p:cNvPr id="572" name="Google Shape;572;p35"/>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5"/>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77" name="Shape 577"/>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578" name="Shape 578"/>
        <p:cNvGrpSpPr/>
        <p:nvPr/>
      </p:nvGrpSpPr>
      <p:grpSpPr>
        <a:xfrm>
          <a:off x="0" y="0"/>
          <a:ext cx="0" cy="0"/>
          <a:chOff x="0" y="0"/>
          <a:chExt cx="0" cy="0"/>
        </a:xfrm>
      </p:grpSpPr>
      <p:sp>
        <p:nvSpPr>
          <p:cNvPr id="579" name="Google Shape;579;p3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4" name="Shape 54"/>
        <p:cNvGrpSpPr/>
        <p:nvPr/>
      </p:nvGrpSpPr>
      <p:grpSpPr>
        <a:xfrm>
          <a:off x="0" y="0"/>
          <a:ext cx="0" cy="0"/>
          <a:chOff x="0" y="0"/>
          <a:chExt cx="0" cy="0"/>
        </a:xfrm>
      </p:grpSpPr>
      <p:sp>
        <p:nvSpPr>
          <p:cNvPr id="55" name="Google Shape;55;p5"/>
          <p:cNvSpPr txBox="1"/>
          <p:nvPr>
            <p:ph idx="1" type="subTitle"/>
          </p:nvPr>
        </p:nvSpPr>
        <p:spPr>
          <a:xfrm>
            <a:off x="1916838" y="3608639"/>
            <a:ext cx="2295900" cy="42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6" name="Google Shape;56;p5"/>
          <p:cNvSpPr txBox="1"/>
          <p:nvPr>
            <p:ph idx="2" type="subTitle"/>
          </p:nvPr>
        </p:nvSpPr>
        <p:spPr>
          <a:xfrm>
            <a:off x="4931263" y="3608639"/>
            <a:ext cx="2295900" cy="429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2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5"/>
          <p:cNvSpPr txBox="1"/>
          <p:nvPr>
            <p:ph idx="3" type="subTitle"/>
          </p:nvPr>
        </p:nvSpPr>
        <p:spPr>
          <a:xfrm>
            <a:off x="1916838" y="4035800"/>
            <a:ext cx="2295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 name="Google Shape;58;p5"/>
          <p:cNvSpPr txBox="1"/>
          <p:nvPr>
            <p:ph idx="4" type="subTitle"/>
          </p:nvPr>
        </p:nvSpPr>
        <p:spPr>
          <a:xfrm>
            <a:off x="4931263" y="4035800"/>
            <a:ext cx="2295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 name="Google Shape;5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60" name="Google Shape;60;p5"/>
          <p:cNvGrpSpPr/>
          <p:nvPr/>
        </p:nvGrpSpPr>
        <p:grpSpPr>
          <a:xfrm>
            <a:off x="353000" y="120946"/>
            <a:ext cx="2721150" cy="293008"/>
            <a:chOff x="353000" y="139243"/>
            <a:chExt cx="2721150" cy="293008"/>
          </a:xfrm>
        </p:grpSpPr>
        <p:cxnSp>
          <p:nvCxnSpPr>
            <p:cNvPr id="61" name="Google Shape;61;p5"/>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62" name="Google Shape;62;p5"/>
            <p:cNvGrpSpPr/>
            <p:nvPr/>
          </p:nvGrpSpPr>
          <p:grpSpPr>
            <a:xfrm>
              <a:off x="1988777" y="139243"/>
              <a:ext cx="1085372" cy="293008"/>
              <a:chOff x="9815424" y="2071794"/>
              <a:chExt cx="1575972" cy="425452"/>
            </a:xfrm>
          </p:grpSpPr>
          <p:sp>
            <p:nvSpPr>
              <p:cNvPr id="63" name="Google Shape;63;p5"/>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 name="Google Shape;64;p5"/>
              <p:cNvGrpSpPr/>
              <p:nvPr/>
            </p:nvGrpSpPr>
            <p:grpSpPr>
              <a:xfrm>
                <a:off x="9815424" y="2081954"/>
                <a:ext cx="425047" cy="405130"/>
                <a:chOff x="11393374" y="2318175"/>
                <a:chExt cx="425047" cy="405130"/>
              </a:xfrm>
            </p:grpSpPr>
            <p:sp>
              <p:nvSpPr>
                <p:cNvPr id="65" name="Google Shape;65;p5"/>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5"/>
              <p:cNvGrpSpPr/>
              <p:nvPr/>
            </p:nvGrpSpPr>
            <p:grpSpPr>
              <a:xfrm>
                <a:off x="10467961" y="2082020"/>
                <a:ext cx="405000" cy="405000"/>
                <a:chOff x="12321813" y="2369188"/>
                <a:chExt cx="405000" cy="405000"/>
              </a:xfrm>
            </p:grpSpPr>
            <p:sp>
              <p:nvSpPr>
                <p:cNvPr id="70" name="Google Shape;70;p5"/>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2" name="Shape 72"/>
        <p:cNvGrpSpPr/>
        <p:nvPr/>
      </p:nvGrpSpPr>
      <p:grpSpPr>
        <a:xfrm>
          <a:off x="0" y="0"/>
          <a:ext cx="0" cy="0"/>
          <a:chOff x="0" y="0"/>
          <a:chExt cx="0" cy="0"/>
        </a:xfrm>
      </p:grpSpPr>
      <p:sp>
        <p:nvSpPr>
          <p:cNvPr id="73" name="Google Shape;7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74" name="Google Shape;74;p6"/>
          <p:cNvGrpSpPr/>
          <p:nvPr/>
        </p:nvGrpSpPr>
        <p:grpSpPr>
          <a:xfrm>
            <a:off x="6076827" y="120946"/>
            <a:ext cx="2716773" cy="293008"/>
            <a:chOff x="6076827" y="120946"/>
            <a:chExt cx="2716773" cy="293008"/>
          </a:xfrm>
        </p:grpSpPr>
        <p:cxnSp>
          <p:nvCxnSpPr>
            <p:cNvPr id="75" name="Google Shape;75;p6"/>
            <p:cNvCxnSpPr/>
            <p:nvPr/>
          </p:nvCxnSpPr>
          <p:spPr>
            <a:xfrm>
              <a:off x="7303800" y="267453"/>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76" name="Google Shape;76;p6"/>
            <p:cNvGrpSpPr/>
            <p:nvPr/>
          </p:nvGrpSpPr>
          <p:grpSpPr>
            <a:xfrm>
              <a:off x="6076827" y="120946"/>
              <a:ext cx="1085372" cy="293008"/>
              <a:chOff x="9815424" y="2071794"/>
              <a:chExt cx="1575972" cy="425452"/>
            </a:xfrm>
          </p:grpSpPr>
          <p:sp>
            <p:nvSpPr>
              <p:cNvPr id="77" name="Google Shape;77;p6"/>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6"/>
              <p:cNvGrpSpPr/>
              <p:nvPr/>
            </p:nvGrpSpPr>
            <p:grpSpPr>
              <a:xfrm>
                <a:off x="9815424" y="2081954"/>
                <a:ext cx="425047" cy="405130"/>
                <a:chOff x="11393374" y="2318175"/>
                <a:chExt cx="425047" cy="405130"/>
              </a:xfrm>
            </p:grpSpPr>
            <p:sp>
              <p:nvSpPr>
                <p:cNvPr id="79" name="Google Shape;79;p6"/>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 name="Google Shape;83;p6"/>
              <p:cNvGrpSpPr/>
              <p:nvPr/>
            </p:nvGrpSpPr>
            <p:grpSpPr>
              <a:xfrm>
                <a:off x="10467961" y="2082020"/>
                <a:ext cx="405000" cy="405000"/>
                <a:chOff x="12321813" y="2369188"/>
                <a:chExt cx="405000" cy="405000"/>
              </a:xfrm>
            </p:grpSpPr>
            <p:sp>
              <p:nvSpPr>
                <p:cNvPr id="84" name="Google Shape;84;p6"/>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6" name="Shape 86"/>
        <p:cNvGrpSpPr/>
        <p:nvPr/>
      </p:nvGrpSpPr>
      <p:grpSpPr>
        <a:xfrm>
          <a:off x="0" y="0"/>
          <a:ext cx="0" cy="0"/>
          <a:chOff x="0" y="0"/>
          <a:chExt cx="0" cy="0"/>
        </a:xfrm>
      </p:grpSpPr>
      <p:sp>
        <p:nvSpPr>
          <p:cNvPr id="87" name="Google Shape;87;p7"/>
          <p:cNvSpPr txBox="1"/>
          <p:nvPr>
            <p:ph type="title"/>
          </p:nvPr>
        </p:nvSpPr>
        <p:spPr>
          <a:xfrm>
            <a:off x="720000" y="1160650"/>
            <a:ext cx="3498000" cy="16791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88" name="Google Shape;88;p7"/>
          <p:cNvSpPr txBox="1"/>
          <p:nvPr>
            <p:ph idx="1" type="body"/>
          </p:nvPr>
        </p:nvSpPr>
        <p:spPr>
          <a:xfrm>
            <a:off x="720000" y="2934950"/>
            <a:ext cx="3498000" cy="1047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89" name="Google Shape;89;p7"/>
          <p:cNvSpPr/>
          <p:nvPr>
            <p:ph idx="2" type="pic"/>
          </p:nvPr>
        </p:nvSpPr>
        <p:spPr>
          <a:xfrm>
            <a:off x="4728075" y="822950"/>
            <a:ext cx="3498000" cy="3498000"/>
          </a:xfrm>
          <a:prstGeom prst="rect">
            <a:avLst/>
          </a:prstGeom>
          <a:noFill/>
          <a:ln>
            <a:noFill/>
          </a:ln>
        </p:spPr>
      </p:sp>
      <p:grpSp>
        <p:nvGrpSpPr>
          <p:cNvPr id="90" name="Google Shape;90;p7"/>
          <p:cNvGrpSpPr/>
          <p:nvPr/>
        </p:nvGrpSpPr>
        <p:grpSpPr>
          <a:xfrm>
            <a:off x="353000" y="120946"/>
            <a:ext cx="2721150" cy="293008"/>
            <a:chOff x="353000" y="139243"/>
            <a:chExt cx="2721150" cy="293008"/>
          </a:xfrm>
        </p:grpSpPr>
        <p:cxnSp>
          <p:nvCxnSpPr>
            <p:cNvPr id="91" name="Google Shape;91;p7"/>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92" name="Google Shape;92;p7"/>
            <p:cNvGrpSpPr/>
            <p:nvPr/>
          </p:nvGrpSpPr>
          <p:grpSpPr>
            <a:xfrm>
              <a:off x="1988777" y="139243"/>
              <a:ext cx="1085372" cy="293008"/>
              <a:chOff x="9815424" y="2071794"/>
              <a:chExt cx="1575972" cy="425452"/>
            </a:xfrm>
          </p:grpSpPr>
          <p:sp>
            <p:nvSpPr>
              <p:cNvPr id="93" name="Google Shape;93;p7"/>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 name="Google Shape;94;p7"/>
              <p:cNvGrpSpPr/>
              <p:nvPr/>
            </p:nvGrpSpPr>
            <p:grpSpPr>
              <a:xfrm>
                <a:off x="9815424" y="2081954"/>
                <a:ext cx="425047" cy="405130"/>
                <a:chOff x="11393374" y="2318175"/>
                <a:chExt cx="425047" cy="405130"/>
              </a:xfrm>
            </p:grpSpPr>
            <p:sp>
              <p:nvSpPr>
                <p:cNvPr id="95" name="Google Shape;95;p7"/>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7"/>
              <p:cNvGrpSpPr/>
              <p:nvPr/>
            </p:nvGrpSpPr>
            <p:grpSpPr>
              <a:xfrm>
                <a:off x="10467961" y="2082020"/>
                <a:ext cx="405000" cy="405000"/>
                <a:chOff x="12321813" y="2369188"/>
                <a:chExt cx="405000" cy="405000"/>
              </a:xfrm>
            </p:grpSpPr>
            <p:sp>
              <p:nvSpPr>
                <p:cNvPr id="100" name="Google Shape;100;p7"/>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02" name="Shape 102"/>
        <p:cNvGrpSpPr/>
        <p:nvPr/>
      </p:nvGrpSpPr>
      <p:grpSpPr>
        <a:xfrm>
          <a:off x="0" y="0"/>
          <a:ext cx="0" cy="0"/>
          <a:chOff x="0" y="0"/>
          <a:chExt cx="0" cy="0"/>
        </a:xfrm>
      </p:grpSpPr>
      <p:sp>
        <p:nvSpPr>
          <p:cNvPr id="103" name="Google Shape;103;p8"/>
          <p:cNvSpPr txBox="1"/>
          <p:nvPr>
            <p:ph type="title"/>
          </p:nvPr>
        </p:nvSpPr>
        <p:spPr>
          <a:xfrm>
            <a:off x="1120150" y="1307100"/>
            <a:ext cx="6903600" cy="252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6000"/>
              <a:buNone/>
              <a:defRPr sz="8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grpSp>
        <p:nvGrpSpPr>
          <p:cNvPr id="104" name="Google Shape;104;p8"/>
          <p:cNvGrpSpPr/>
          <p:nvPr/>
        </p:nvGrpSpPr>
        <p:grpSpPr>
          <a:xfrm>
            <a:off x="350410" y="112197"/>
            <a:ext cx="292730" cy="2767469"/>
            <a:chOff x="8648210" y="218947"/>
            <a:chExt cx="292730" cy="2767469"/>
          </a:xfrm>
        </p:grpSpPr>
        <p:cxnSp>
          <p:nvCxnSpPr>
            <p:cNvPr id="105" name="Google Shape;105;p8"/>
            <p:cNvCxnSpPr/>
            <p:nvPr/>
          </p:nvCxnSpPr>
          <p:spPr>
            <a:xfrm rot="5400000">
              <a:off x="8049672" y="963847"/>
              <a:ext cx="1489800" cy="0"/>
            </a:xfrm>
            <a:prstGeom prst="straightConnector1">
              <a:avLst/>
            </a:prstGeom>
            <a:noFill/>
            <a:ln cap="flat" cmpd="sng" w="19050">
              <a:solidFill>
                <a:schemeClr val="lt1"/>
              </a:solidFill>
              <a:prstDash val="solid"/>
              <a:round/>
              <a:headEnd len="med" w="med" type="none"/>
              <a:tailEnd len="med" w="med" type="none"/>
            </a:ln>
          </p:spPr>
        </p:cxnSp>
        <p:sp>
          <p:nvSpPr>
            <p:cNvPr id="106" name="Google Shape;106;p8"/>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8648210" y="1861583"/>
              <a:ext cx="292730" cy="279013"/>
              <a:chOff x="11393374" y="2318175"/>
              <a:chExt cx="425047" cy="405130"/>
            </a:xfrm>
          </p:grpSpPr>
          <p:sp>
            <p:nvSpPr>
              <p:cNvPr id="108" name="Google Shape;108;p8"/>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 name="Google Shape;112;p8"/>
            <p:cNvGrpSpPr/>
            <p:nvPr/>
          </p:nvGrpSpPr>
          <p:grpSpPr>
            <a:xfrm>
              <a:off x="8655113" y="2277539"/>
              <a:ext cx="278924" cy="278923"/>
              <a:chOff x="12321813" y="2369188"/>
              <a:chExt cx="405000" cy="405000"/>
            </a:xfrm>
          </p:grpSpPr>
          <p:sp>
            <p:nvSpPr>
              <p:cNvPr id="113" name="Google Shape;113;p8"/>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5" name="Shape 115"/>
        <p:cNvGrpSpPr/>
        <p:nvPr/>
      </p:nvGrpSpPr>
      <p:grpSpPr>
        <a:xfrm>
          <a:off x="0" y="0"/>
          <a:ext cx="0" cy="0"/>
          <a:chOff x="0" y="0"/>
          <a:chExt cx="0" cy="0"/>
        </a:xfrm>
      </p:grpSpPr>
      <p:sp>
        <p:nvSpPr>
          <p:cNvPr id="116" name="Google Shape;116;p9"/>
          <p:cNvSpPr txBox="1"/>
          <p:nvPr>
            <p:ph type="title"/>
          </p:nvPr>
        </p:nvSpPr>
        <p:spPr>
          <a:xfrm>
            <a:off x="1703788" y="1145239"/>
            <a:ext cx="57363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7" name="Google Shape;117;p9"/>
          <p:cNvSpPr txBox="1"/>
          <p:nvPr>
            <p:ph idx="1" type="subTitle"/>
          </p:nvPr>
        </p:nvSpPr>
        <p:spPr>
          <a:xfrm>
            <a:off x="1703913" y="2330239"/>
            <a:ext cx="5736300" cy="14268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18" name="Google Shape;118;p9"/>
          <p:cNvGrpSpPr/>
          <p:nvPr/>
        </p:nvGrpSpPr>
        <p:grpSpPr>
          <a:xfrm>
            <a:off x="348929" y="4733696"/>
            <a:ext cx="2721150" cy="293008"/>
            <a:chOff x="353000" y="139243"/>
            <a:chExt cx="2721150" cy="293008"/>
          </a:xfrm>
        </p:grpSpPr>
        <p:cxnSp>
          <p:nvCxnSpPr>
            <p:cNvPr id="119" name="Google Shape;119;p9"/>
            <p:cNvCxnSpPr/>
            <p:nvPr/>
          </p:nvCxnSpPr>
          <p:spPr>
            <a:xfrm>
              <a:off x="353000" y="285750"/>
              <a:ext cx="1489800" cy="0"/>
            </a:xfrm>
            <a:prstGeom prst="straightConnector1">
              <a:avLst/>
            </a:prstGeom>
            <a:noFill/>
            <a:ln cap="flat" cmpd="sng" w="19050">
              <a:solidFill>
                <a:schemeClr val="dk1"/>
              </a:solidFill>
              <a:prstDash val="solid"/>
              <a:round/>
              <a:headEnd len="med" w="med" type="none"/>
              <a:tailEnd len="med" w="med" type="none"/>
            </a:ln>
          </p:spPr>
        </p:cxnSp>
        <p:grpSp>
          <p:nvGrpSpPr>
            <p:cNvPr id="120" name="Google Shape;120;p9"/>
            <p:cNvGrpSpPr/>
            <p:nvPr/>
          </p:nvGrpSpPr>
          <p:grpSpPr>
            <a:xfrm>
              <a:off x="1988777" y="139243"/>
              <a:ext cx="1085372" cy="293008"/>
              <a:chOff x="9815424" y="2071794"/>
              <a:chExt cx="1575972" cy="425452"/>
            </a:xfrm>
          </p:grpSpPr>
          <p:sp>
            <p:nvSpPr>
              <p:cNvPr id="121" name="Google Shape;121;p9"/>
              <p:cNvSpPr/>
              <p:nvPr/>
            </p:nvSpPr>
            <p:spPr>
              <a:xfrm>
                <a:off x="11100450" y="2071794"/>
                <a:ext cx="290946" cy="425452"/>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 name="Google Shape;122;p9"/>
              <p:cNvGrpSpPr/>
              <p:nvPr/>
            </p:nvGrpSpPr>
            <p:grpSpPr>
              <a:xfrm>
                <a:off x="9815424" y="2081954"/>
                <a:ext cx="425047" cy="405130"/>
                <a:chOff x="11393374" y="2318175"/>
                <a:chExt cx="425047" cy="405130"/>
              </a:xfrm>
            </p:grpSpPr>
            <p:sp>
              <p:nvSpPr>
                <p:cNvPr id="123" name="Google Shape;123;p9"/>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9"/>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9"/>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 name="Google Shape;127;p9"/>
              <p:cNvGrpSpPr/>
              <p:nvPr/>
            </p:nvGrpSpPr>
            <p:grpSpPr>
              <a:xfrm>
                <a:off x="10467961" y="2082020"/>
                <a:ext cx="405000" cy="405000"/>
                <a:chOff x="12321813" y="2369188"/>
                <a:chExt cx="405000" cy="405000"/>
              </a:xfrm>
            </p:grpSpPr>
            <p:sp>
              <p:nvSpPr>
                <p:cNvPr id="128" name="Google Shape;128;p9"/>
                <p:cNvSpPr/>
                <p:nvPr/>
              </p:nvSpPr>
              <p:spPr>
                <a:xfrm>
                  <a:off x="12321813" y="2369188"/>
                  <a:ext cx="405000" cy="40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0" name="Shape 130"/>
        <p:cNvGrpSpPr/>
        <p:nvPr/>
      </p:nvGrpSpPr>
      <p:grpSpPr>
        <a:xfrm>
          <a:off x="0" y="0"/>
          <a:ext cx="0" cy="0"/>
          <a:chOff x="0" y="0"/>
          <a:chExt cx="0" cy="0"/>
        </a:xfrm>
      </p:grpSpPr>
      <p:sp>
        <p:nvSpPr>
          <p:cNvPr id="131" name="Google Shape;131;p10"/>
          <p:cNvSpPr txBox="1"/>
          <p:nvPr>
            <p:ph type="title"/>
          </p:nvPr>
        </p:nvSpPr>
        <p:spPr>
          <a:xfrm>
            <a:off x="720000" y="3351200"/>
            <a:ext cx="4644300" cy="1257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300"/>
              <a:buNone/>
              <a:defRPr>
                <a:solidFill>
                  <a:schemeClr val="lt1"/>
                </a:solidFill>
              </a:defRPr>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grpSp>
        <p:nvGrpSpPr>
          <p:cNvPr id="132" name="Google Shape;132;p10"/>
          <p:cNvGrpSpPr/>
          <p:nvPr/>
        </p:nvGrpSpPr>
        <p:grpSpPr>
          <a:xfrm>
            <a:off x="8500860" y="112197"/>
            <a:ext cx="292730" cy="2767469"/>
            <a:chOff x="8648210" y="218947"/>
            <a:chExt cx="292730" cy="2767469"/>
          </a:xfrm>
        </p:grpSpPr>
        <p:cxnSp>
          <p:nvCxnSpPr>
            <p:cNvPr id="133" name="Google Shape;133;p10"/>
            <p:cNvCxnSpPr/>
            <p:nvPr/>
          </p:nvCxnSpPr>
          <p:spPr>
            <a:xfrm rot="5400000">
              <a:off x="8049672" y="963847"/>
              <a:ext cx="1489800" cy="0"/>
            </a:xfrm>
            <a:prstGeom prst="straightConnector1">
              <a:avLst/>
            </a:prstGeom>
            <a:noFill/>
            <a:ln cap="flat" cmpd="sng" w="19050">
              <a:solidFill>
                <a:schemeClr val="lt1"/>
              </a:solidFill>
              <a:prstDash val="solid"/>
              <a:round/>
              <a:headEnd len="med" w="med" type="none"/>
              <a:tailEnd len="med" w="med" type="none"/>
            </a:ln>
          </p:spPr>
        </p:cxnSp>
        <p:sp>
          <p:nvSpPr>
            <p:cNvPr id="134" name="Google Shape;134;p10"/>
            <p:cNvSpPr/>
            <p:nvPr/>
          </p:nvSpPr>
          <p:spPr>
            <a:xfrm>
              <a:off x="8694388" y="2693405"/>
              <a:ext cx="200374" cy="293011"/>
            </a:xfrm>
            <a:custGeom>
              <a:rect b="b" l="l" r="r" t="t"/>
              <a:pathLst>
                <a:path extrusionOk="0" h="3536" w="2418">
                  <a:moveTo>
                    <a:pt x="1111" y="94"/>
                  </a:moveTo>
                  <a:lnTo>
                    <a:pt x="1535" y="107"/>
                  </a:lnTo>
                  <a:lnTo>
                    <a:pt x="1526" y="451"/>
                  </a:lnTo>
                  <a:cubicBezTo>
                    <a:pt x="1526" y="475"/>
                    <a:pt x="1542" y="495"/>
                    <a:pt x="1566" y="495"/>
                  </a:cubicBezTo>
                  <a:cubicBezTo>
                    <a:pt x="1660" y="507"/>
                    <a:pt x="1754" y="527"/>
                    <a:pt x="1845" y="550"/>
                  </a:cubicBezTo>
                  <a:cubicBezTo>
                    <a:pt x="1997" y="585"/>
                    <a:pt x="2131" y="640"/>
                    <a:pt x="2249" y="703"/>
                  </a:cubicBezTo>
                  <a:lnTo>
                    <a:pt x="2006" y="1241"/>
                  </a:lnTo>
                  <a:cubicBezTo>
                    <a:pt x="2006" y="1237"/>
                    <a:pt x="2002" y="1237"/>
                    <a:pt x="1997" y="1233"/>
                  </a:cubicBezTo>
                  <a:cubicBezTo>
                    <a:pt x="1767" y="1115"/>
                    <a:pt x="1539" y="1052"/>
                    <a:pt x="1323" y="1045"/>
                  </a:cubicBezTo>
                  <a:lnTo>
                    <a:pt x="1280" y="1045"/>
                  </a:lnTo>
                  <a:cubicBezTo>
                    <a:pt x="1005" y="1048"/>
                    <a:pt x="943" y="1154"/>
                    <a:pt x="943" y="1241"/>
                  </a:cubicBezTo>
                  <a:cubicBezTo>
                    <a:pt x="938" y="1291"/>
                    <a:pt x="966" y="1335"/>
                    <a:pt x="1013" y="1370"/>
                  </a:cubicBezTo>
                  <a:cubicBezTo>
                    <a:pt x="1091" y="1425"/>
                    <a:pt x="1233" y="1456"/>
                    <a:pt x="1394" y="1496"/>
                  </a:cubicBezTo>
                  <a:cubicBezTo>
                    <a:pt x="1492" y="1516"/>
                    <a:pt x="1606" y="1543"/>
                    <a:pt x="1711" y="1574"/>
                  </a:cubicBezTo>
                  <a:cubicBezTo>
                    <a:pt x="2010" y="1668"/>
                    <a:pt x="2186" y="1793"/>
                    <a:pt x="2269" y="1974"/>
                  </a:cubicBezTo>
                  <a:cubicBezTo>
                    <a:pt x="2308" y="2061"/>
                    <a:pt x="2327" y="2163"/>
                    <a:pt x="2323" y="2273"/>
                  </a:cubicBezTo>
                  <a:cubicBezTo>
                    <a:pt x="2312" y="2680"/>
                    <a:pt x="2002" y="2967"/>
                    <a:pt x="1492" y="3041"/>
                  </a:cubicBezTo>
                  <a:cubicBezTo>
                    <a:pt x="1468" y="3046"/>
                    <a:pt x="1452" y="3065"/>
                    <a:pt x="1452" y="3084"/>
                  </a:cubicBezTo>
                  <a:lnTo>
                    <a:pt x="1441" y="3446"/>
                  </a:lnTo>
                  <a:lnTo>
                    <a:pt x="1017" y="3434"/>
                  </a:lnTo>
                  <a:lnTo>
                    <a:pt x="1025" y="3093"/>
                  </a:lnTo>
                  <a:cubicBezTo>
                    <a:pt x="1028" y="3069"/>
                    <a:pt x="1009" y="3050"/>
                    <a:pt x="985" y="3046"/>
                  </a:cubicBezTo>
                  <a:cubicBezTo>
                    <a:pt x="762" y="3026"/>
                    <a:pt x="538" y="2975"/>
                    <a:pt x="349" y="2905"/>
                  </a:cubicBezTo>
                  <a:cubicBezTo>
                    <a:pt x="255" y="2873"/>
                    <a:pt x="177" y="2834"/>
                    <a:pt x="106" y="2791"/>
                  </a:cubicBezTo>
                  <a:lnTo>
                    <a:pt x="365" y="2253"/>
                  </a:lnTo>
                  <a:cubicBezTo>
                    <a:pt x="510" y="2340"/>
                    <a:pt x="684" y="2405"/>
                    <a:pt x="856" y="2445"/>
                  </a:cubicBezTo>
                  <a:cubicBezTo>
                    <a:pt x="970" y="2472"/>
                    <a:pt x="1075" y="2488"/>
                    <a:pt x="1182" y="2492"/>
                  </a:cubicBezTo>
                  <a:cubicBezTo>
                    <a:pt x="1197" y="2493"/>
                    <a:pt x="1212" y="2493"/>
                    <a:pt x="1227" y="2493"/>
                  </a:cubicBezTo>
                  <a:cubicBezTo>
                    <a:pt x="1329" y="2493"/>
                    <a:pt x="1405" y="2481"/>
                    <a:pt x="1456" y="2457"/>
                  </a:cubicBezTo>
                  <a:cubicBezTo>
                    <a:pt x="1542" y="2422"/>
                    <a:pt x="1562" y="2363"/>
                    <a:pt x="1562" y="2320"/>
                  </a:cubicBezTo>
                  <a:cubicBezTo>
                    <a:pt x="1566" y="2166"/>
                    <a:pt x="1354" y="2112"/>
                    <a:pt x="1166" y="2068"/>
                  </a:cubicBezTo>
                  <a:lnTo>
                    <a:pt x="1103" y="2052"/>
                  </a:lnTo>
                  <a:cubicBezTo>
                    <a:pt x="911" y="2005"/>
                    <a:pt x="691" y="1954"/>
                    <a:pt x="514" y="1853"/>
                  </a:cubicBezTo>
                  <a:cubicBezTo>
                    <a:pt x="389" y="1782"/>
                    <a:pt x="302" y="1695"/>
                    <a:pt x="248" y="1590"/>
                  </a:cubicBezTo>
                  <a:cubicBezTo>
                    <a:pt x="201" y="1496"/>
                    <a:pt x="177" y="1386"/>
                    <a:pt x="181" y="1264"/>
                  </a:cubicBezTo>
                  <a:cubicBezTo>
                    <a:pt x="193" y="840"/>
                    <a:pt x="523" y="550"/>
                    <a:pt x="1060" y="491"/>
                  </a:cubicBezTo>
                  <a:cubicBezTo>
                    <a:pt x="1084" y="487"/>
                    <a:pt x="1099" y="467"/>
                    <a:pt x="1099" y="444"/>
                  </a:cubicBezTo>
                  <a:lnTo>
                    <a:pt x="1111" y="94"/>
                  </a:lnTo>
                  <a:close/>
                  <a:moveTo>
                    <a:pt x="1068" y="0"/>
                  </a:moveTo>
                  <a:cubicBezTo>
                    <a:pt x="1056" y="0"/>
                    <a:pt x="1044" y="4"/>
                    <a:pt x="1037" y="13"/>
                  </a:cubicBezTo>
                  <a:cubicBezTo>
                    <a:pt x="1028" y="20"/>
                    <a:pt x="1021" y="32"/>
                    <a:pt x="1021" y="44"/>
                  </a:cubicBezTo>
                  <a:lnTo>
                    <a:pt x="1013" y="404"/>
                  </a:lnTo>
                  <a:cubicBezTo>
                    <a:pt x="456" y="480"/>
                    <a:pt x="103" y="805"/>
                    <a:pt x="90" y="1260"/>
                  </a:cubicBezTo>
                  <a:cubicBezTo>
                    <a:pt x="87" y="1402"/>
                    <a:pt x="110" y="1527"/>
                    <a:pt x="166" y="1633"/>
                  </a:cubicBezTo>
                  <a:cubicBezTo>
                    <a:pt x="228" y="1751"/>
                    <a:pt x="326" y="1849"/>
                    <a:pt x="467" y="1931"/>
                  </a:cubicBezTo>
                  <a:cubicBezTo>
                    <a:pt x="655" y="2041"/>
                    <a:pt x="883" y="2092"/>
                    <a:pt x="1084" y="2139"/>
                  </a:cubicBezTo>
                  <a:lnTo>
                    <a:pt x="1142" y="2155"/>
                  </a:lnTo>
                  <a:cubicBezTo>
                    <a:pt x="1319" y="2198"/>
                    <a:pt x="1476" y="2241"/>
                    <a:pt x="1472" y="2316"/>
                  </a:cubicBezTo>
                  <a:cubicBezTo>
                    <a:pt x="1472" y="2335"/>
                    <a:pt x="1464" y="2358"/>
                    <a:pt x="1425" y="2374"/>
                  </a:cubicBezTo>
                  <a:cubicBezTo>
                    <a:pt x="1380" y="2392"/>
                    <a:pt x="1315" y="2402"/>
                    <a:pt x="1224" y="2402"/>
                  </a:cubicBezTo>
                  <a:cubicBezTo>
                    <a:pt x="1211" y="2402"/>
                    <a:pt x="1196" y="2402"/>
                    <a:pt x="1182" y="2402"/>
                  </a:cubicBezTo>
                  <a:cubicBezTo>
                    <a:pt x="1088" y="2398"/>
                    <a:pt x="985" y="2382"/>
                    <a:pt x="880" y="2358"/>
                  </a:cubicBezTo>
                  <a:cubicBezTo>
                    <a:pt x="695" y="2316"/>
                    <a:pt x="514" y="2241"/>
                    <a:pt x="369" y="2151"/>
                  </a:cubicBezTo>
                  <a:cubicBezTo>
                    <a:pt x="362" y="2146"/>
                    <a:pt x="355" y="2144"/>
                    <a:pt x="348" y="2144"/>
                  </a:cubicBezTo>
                  <a:cubicBezTo>
                    <a:pt x="343" y="2144"/>
                    <a:pt x="339" y="2145"/>
                    <a:pt x="334" y="2147"/>
                  </a:cubicBezTo>
                  <a:cubicBezTo>
                    <a:pt x="322" y="2147"/>
                    <a:pt x="311" y="2159"/>
                    <a:pt x="302" y="2170"/>
                  </a:cubicBezTo>
                  <a:lnTo>
                    <a:pt x="8" y="2791"/>
                  </a:lnTo>
                  <a:cubicBezTo>
                    <a:pt x="1" y="2810"/>
                    <a:pt x="8" y="2834"/>
                    <a:pt x="24" y="2845"/>
                  </a:cubicBezTo>
                  <a:cubicBezTo>
                    <a:pt x="106" y="2900"/>
                    <a:pt x="204" y="2947"/>
                    <a:pt x="314" y="2990"/>
                  </a:cubicBezTo>
                  <a:cubicBezTo>
                    <a:pt x="499" y="3057"/>
                    <a:pt x="718" y="3108"/>
                    <a:pt x="934" y="3132"/>
                  </a:cubicBezTo>
                  <a:lnTo>
                    <a:pt x="927" y="3477"/>
                  </a:lnTo>
                  <a:cubicBezTo>
                    <a:pt x="923" y="3488"/>
                    <a:pt x="930" y="3501"/>
                    <a:pt x="938" y="3508"/>
                  </a:cubicBezTo>
                  <a:cubicBezTo>
                    <a:pt x="946" y="3517"/>
                    <a:pt x="958" y="3524"/>
                    <a:pt x="970" y="3524"/>
                  </a:cubicBezTo>
                  <a:lnTo>
                    <a:pt x="1484" y="3536"/>
                  </a:lnTo>
                  <a:cubicBezTo>
                    <a:pt x="1495" y="3536"/>
                    <a:pt x="1508" y="3532"/>
                    <a:pt x="1515" y="3524"/>
                  </a:cubicBezTo>
                  <a:cubicBezTo>
                    <a:pt x="1523" y="3517"/>
                    <a:pt x="1531" y="3504"/>
                    <a:pt x="1531" y="3493"/>
                  </a:cubicBezTo>
                  <a:lnTo>
                    <a:pt x="1539" y="3124"/>
                  </a:lnTo>
                  <a:cubicBezTo>
                    <a:pt x="2068" y="3037"/>
                    <a:pt x="2402" y="2712"/>
                    <a:pt x="2414" y="2276"/>
                  </a:cubicBezTo>
                  <a:cubicBezTo>
                    <a:pt x="2417" y="2151"/>
                    <a:pt x="2398" y="2037"/>
                    <a:pt x="2350" y="1935"/>
                  </a:cubicBezTo>
                  <a:cubicBezTo>
                    <a:pt x="2225" y="1668"/>
                    <a:pt x="1939" y="1550"/>
                    <a:pt x="1738" y="1487"/>
                  </a:cubicBezTo>
                  <a:cubicBezTo>
                    <a:pt x="1629" y="1456"/>
                    <a:pt x="1515" y="1429"/>
                    <a:pt x="1417" y="1405"/>
                  </a:cubicBezTo>
                  <a:cubicBezTo>
                    <a:pt x="1264" y="1370"/>
                    <a:pt x="1131" y="1342"/>
                    <a:pt x="1064" y="1295"/>
                  </a:cubicBezTo>
                  <a:cubicBezTo>
                    <a:pt x="1032" y="1275"/>
                    <a:pt x="1032" y="1257"/>
                    <a:pt x="1032" y="1244"/>
                  </a:cubicBezTo>
                  <a:cubicBezTo>
                    <a:pt x="1032" y="1158"/>
                    <a:pt x="1166" y="1139"/>
                    <a:pt x="1280" y="1134"/>
                  </a:cubicBezTo>
                  <a:lnTo>
                    <a:pt x="1323" y="1134"/>
                  </a:lnTo>
                  <a:cubicBezTo>
                    <a:pt x="1523" y="1143"/>
                    <a:pt x="1735" y="1201"/>
                    <a:pt x="1959" y="1315"/>
                  </a:cubicBezTo>
                  <a:cubicBezTo>
                    <a:pt x="1974" y="1323"/>
                    <a:pt x="1990" y="1331"/>
                    <a:pt x="2006" y="1342"/>
                  </a:cubicBezTo>
                  <a:cubicBezTo>
                    <a:pt x="2011" y="1344"/>
                    <a:pt x="2018" y="1345"/>
                    <a:pt x="2025" y="1345"/>
                  </a:cubicBezTo>
                  <a:cubicBezTo>
                    <a:pt x="2032" y="1345"/>
                    <a:pt x="2039" y="1344"/>
                    <a:pt x="2044" y="1342"/>
                  </a:cubicBezTo>
                  <a:cubicBezTo>
                    <a:pt x="2057" y="1339"/>
                    <a:pt x="2064" y="1331"/>
                    <a:pt x="2068" y="1319"/>
                  </a:cubicBezTo>
                  <a:lnTo>
                    <a:pt x="2347" y="703"/>
                  </a:lnTo>
                  <a:cubicBezTo>
                    <a:pt x="2355" y="683"/>
                    <a:pt x="2347" y="656"/>
                    <a:pt x="2327" y="644"/>
                  </a:cubicBezTo>
                  <a:cubicBezTo>
                    <a:pt x="2198" y="565"/>
                    <a:pt x="2041" y="507"/>
                    <a:pt x="1865" y="460"/>
                  </a:cubicBezTo>
                  <a:cubicBezTo>
                    <a:pt x="1785" y="440"/>
                    <a:pt x="1704" y="424"/>
                    <a:pt x="1617" y="413"/>
                  </a:cubicBezTo>
                  <a:lnTo>
                    <a:pt x="1629" y="63"/>
                  </a:lnTo>
                  <a:cubicBezTo>
                    <a:pt x="1629" y="36"/>
                    <a:pt x="1609" y="16"/>
                    <a:pt x="1582" y="16"/>
                  </a:cubicBezTo>
                  <a:lnTo>
                    <a:pt x="1068" y="0"/>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10"/>
            <p:cNvGrpSpPr/>
            <p:nvPr/>
          </p:nvGrpSpPr>
          <p:grpSpPr>
            <a:xfrm>
              <a:off x="8648210" y="1861583"/>
              <a:ext cx="292730" cy="279013"/>
              <a:chOff x="11393374" y="2318175"/>
              <a:chExt cx="425047" cy="405130"/>
            </a:xfrm>
          </p:grpSpPr>
          <p:sp>
            <p:nvSpPr>
              <p:cNvPr id="136" name="Google Shape;136;p10"/>
              <p:cNvSpPr/>
              <p:nvPr/>
            </p:nvSpPr>
            <p:spPr>
              <a:xfrm>
                <a:off x="11393374" y="2318175"/>
                <a:ext cx="425047" cy="405130"/>
              </a:xfrm>
              <a:custGeom>
                <a:rect b="b" l="l" r="r" t="t"/>
                <a:pathLst>
                  <a:path extrusionOk="0" h="2806" w="2944">
                    <a:moveTo>
                      <a:pt x="1472" y="74"/>
                    </a:moveTo>
                    <a:cubicBezTo>
                      <a:pt x="2241" y="74"/>
                      <a:pt x="2869" y="589"/>
                      <a:pt x="2869" y="1217"/>
                    </a:cubicBezTo>
                    <a:cubicBezTo>
                      <a:pt x="2869" y="1523"/>
                      <a:pt x="2712" y="1824"/>
                      <a:pt x="2437" y="2036"/>
                    </a:cubicBezTo>
                    <a:cubicBezTo>
                      <a:pt x="2426" y="2045"/>
                      <a:pt x="2422" y="2060"/>
                      <a:pt x="2426" y="2072"/>
                    </a:cubicBezTo>
                    <a:lnTo>
                      <a:pt x="2544" y="2644"/>
                    </a:lnTo>
                    <a:lnTo>
                      <a:pt x="2163" y="2233"/>
                    </a:lnTo>
                    <a:cubicBezTo>
                      <a:pt x="2154" y="2224"/>
                      <a:pt x="2143" y="2219"/>
                      <a:pt x="2131" y="2219"/>
                    </a:cubicBezTo>
                    <a:cubicBezTo>
                      <a:pt x="2127" y="2219"/>
                      <a:pt x="2124" y="2220"/>
                      <a:pt x="2120" y="2221"/>
                    </a:cubicBezTo>
                    <a:cubicBezTo>
                      <a:pt x="1919" y="2307"/>
                      <a:pt x="1696" y="2354"/>
                      <a:pt x="1472" y="2354"/>
                    </a:cubicBezTo>
                    <a:cubicBezTo>
                      <a:pt x="703" y="2354"/>
                      <a:pt x="75" y="1840"/>
                      <a:pt x="75" y="1217"/>
                    </a:cubicBezTo>
                    <a:cubicBezTo>
                      <a:pt x="75" y="589"/>
                      <a:pt x="703" y="74"/>
                      <a:pt x="1472" y="74"/>
                    </a:cubicBezTo>
                    <a:close/>
                    <a:moveTo>
                      <a:pt x="1472" y="0"/>
                    </a:moveTo>
                    <a:cubicBezTo>
                      <a:pt x="660" y="0"/>
                      <a:pt x="1" y="545"/>
                      <a:pt x="1" y="1217"/>
                    </a:cubicBezTo>
                    <a:cubicBezTo>
                      <a:pt x="1" y="1884"/>
                      <a:pt x="660" y="2429"/>
                      <a:pt x="1472" y="2429"/>
                    </a:cubicBezTo>
                    <a:cubicBezTo>
                      <a:pt x="1700" y="2429"/>
                      <a:pt x="1923" y="2382"/>
                      <a:pt x="2124" y="2300"/>
                    </a:cubicBezTo>
                    <a:lnTo>
                      <a:pt x="2578" y="2794"/>
                    </a:lnTo>
                    <a:cubicBezTo>
                      <a:pt x="2587" y="2802"/>
                      <a:pt x="2594" y="2805"/>
                      <a:pt x="2606" y="2805"/>
                    </a:cubicBezTo>
                    <a:cubicBezTo>
                      <a:pt x="2610" y="2805"/>
                      <a:pt x="2618" y="2802"/>
                      <a:pt x="2622" y="2802"/>
                    </a:cubicBezTo>
                    <a:cubicBezTo>
                      <a:pt x="2638" y="2794"/>
                      <a:pt x="2645" y="2774"/>
                      <a:pt x="2642" y="2758"/>
                    </a:cubicBezTo>
                    <a:lnTo>
                      <a:pt x="2500" y="2079"/>
                    </a:lnTo>
                    <a:cubicBezTo>
                      <a:pt x="2783" y="1856"/>
                      <a:pt x="2944" y="1542"/>
                      <a:pt x="2944" y="1217"/>
                    </a:cubicBezTo>
                    <a:cubicBezTo>
                      <a:pt x="2944" y="545"/>
                      <a:pt x="2285" y="0"/>
                      <a:pt x="147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0"/>
              <p:cNvSpPr/>
              <p:nvPr/>
            </p:nvSpPr>
            <p:spPr>
              <a:xfrm>
                <a:off x="11660764" y="2456347"/>
                <a:ext cx="69301" cy="69302"/>
              </a:xfrm>
              <a:custGeom>
                <a:rect b="b" l="l" r="r" t="t"/>
                <a:pathLst>
                  <a:path extrusionOk="0" h="480" w="480">
                    <a:moveTo>
                      <a:pt x="240" y="75"/>
                    </a:moveTo>
                    <a:cubicBezTo>
                      <a:pt x="330" y="75"/>
                      <a:pt x="405" y="150"/>
                      <a:pt x="405" y="240"/>
                    </a:cubicBezTo>
                    <a:cubicBezTo>
                      <a:pt x="405" y="330"/>
                      <a:pt x="330" y="405"/>
                      <a:pt x="240" y="405"/>
                    </a:cubicBezTo>
                    <a:cubicBezTo>
                      <a:pt x="150" y="405"/>
                      <a:pt x="76" y="330"/>
                      <a:pt x="76" y="240"/>
                    </a:cubicBezTo>
                    <a:cubicBezTo>
                      <a:pt x="76" y="150"/>
                      <a:pt x="150" y="75"/>
                      <a:pt x="240" y="75"/>
                    </a:cubicBezTo>
                    <a:close/>
                    <a:moveTo>
                      <a:pt x="240" y="1"/>
                    </a:moveTo>
                    <a:cubicBezTo>
                      <a:pt x="111" y="1"/>
                      <a:pt x="0" y="106"/>
                      <a:pt x="0" y="240"/>
                    </a:cubicBezTo>
                    <a:cubicBezTo>
                      <a:pt x="0" y="369"/>
                      <a:pt x="111" y="479"/>
                      <a:pt x="240" y="479"/>
                    </a:cubicBezTo>
                    <a:cubicBezTo>
                      <a:pt x="373" y="479"/>
                      <a:pt x="480" y="369"/>
                      <a:pt x="480" y="240"/>
                    </a:cubicBezTo>
                    <a:cubicBezTo>
                      <a:pt x="480" y="106"/>
                      <a:pt x="373"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a:off x="11569660"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72" y="479"/>
                      <a:pt x="479" y="369"/>
                      <a:pt x="479" y="240"/>
                    </a:cubicBezTo>
                    <a:cubicBezTo>
                      <a:pt x="479" y="106"/>
                      <a:pt x="372"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0"/>
              <p:cNvSpPr/>
              <p:nvPr/>
            </p:nvSpPr>
            <p:spPr>
              <a:xfrm>
                <a:off x="11478413" y="2456347"/>
                <a:ext cx="69157" cy="69302"/>
              </a:xfrm>
              <a:custGeom>
                <a:rect b="b" l="l" r="r" t="t"/>
                <a:pathLst>
                  <a:path extrusionOk="0" h="480" w="479">
                    <a:moveTo>
                      <a:pt x="240" y="75"/>
                    </a:moveTo>
                    <a:cubicBezTo>
                      <a:pt x="330" y="75"/>
                      <a:pt x="404" y="150"/>
                      <a:pt x="404" y="240"/>
                    </a:cubicBezTo>
                    <a:cubicBezTo>
                      <a:pt x="404" y="330"/>
                      <a:pt x="330" y="405"/>
                      <a:pt x="240" y="405"/>
                    </a:cubicBezTo>
                    <a:cubicBezTo>
                      <a:pt x="149" y="405"/>
                      <a:pt x="75" y="330"/>
                      <a:pt x="75" y="240"/>
                    </a:cubicBezTo>
                    <a:cubicBezTo>
                      <a:pt x="75" y="150"/>
                      <a:pt x="149" y="75"/>
                      <a:pt x="240" y="75"/>
                    </a:cubicBezTo>
                    <a:close/>
                    <a:moveTo>
                      <a:pt x="240" y="1"/>
                    </a:moveTo>
                    <a:cubicBezTo>
                      <a:pt x="106" y="1"/>
                      <a:pt x="0" y="106"/>
                      <a:pt x="0" y="240"/>
                    </a:cubicBezTo>
                    <a:cubicBezTo>
                      <a:pt x="0" y="369"/>
                      <a:pt x="106" y="479"/>
                      <a:pt x="240" y="479"/>
                    </a:cubicBezTo>
                    <a:cubicBezTo>
                      <a:pt x="369" y="479"/>
                      <a:pt x="479" y="369"/>
                      <a:pt x="479" y="240"/>
                    </a:cubicBezTo>
                    <a:cubicBezTo>
                      <a:pt x="479" y="106"/>
                      <a:pt x="369" y="1"/>
                      <a:pt x="24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10"/>
            <p:cNvGrpSpPr/>
            <p:nvPr/>
          </p:nvGrpSpPr>
          <p:grpSpPr>
            <a:xfrm>
              <a:off x="8655113" y="2277539"/>
              <a:ext cx="278924" cy="278923"/>
              <a:chOff x="12321813" y="2369188"/>
              <a:chExt cx="405000" cy="405000"/>
            </a:xfrm>
          </p:grpSpPr>
          <p:sp>
            <p:nvSpPr>
              <p:cNvPr id="141" name="Google Shape;141;p10"/>
              <p:cNvSpPr/>
              <p:nvPr/>
            </p:nvSpPr>
            <p:spPr>
              <a:xfrm>
                <a:off x="12321813" y="2369188"/>
                <a:ext cx="405000" cy="405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0"/>
              <p:cNvSpPr/>
              <p:nvPr/>
            </p:nvSpPr>
            <p:spPr>
              <a:xfrm>
                <a:off x="12391771" y="2469101"/>
                <a:ext cx="265209" cy="243938"/>
              </a:xfrm>
              <a:custGeom>
                <a:rect b="b" l="l" r="r" t="t"/>
                <a:pathLst>
                  <a:path extrusionOk="0" h="1250" w="1359">
                    <a:moveTo>
                      <a:pt x="1008" y="76"/>
                    </a:moveTo>
                    <a:cubicBezTo>
                      <a:pt x="1072" y="76"/>
                      <a:pt x="1130" y="103"/>
                      <a:pt x="1178" y="155"/>
                    </a:cubicBezTo>
                    <a:cubicBezTo>
                      <a:pt x="1245" y="222"/>
                      <a:pt x="1284" y="313"/>
                      <a:pt x="1284" y="407"/>
                    </a:cubicBezTo>
                    <a:cubicBezTo>
                      <a:pt x="1284" y="505"/>
                      <a:pt x="1245" y="595"/>
                      <a:pt x="1178" y="661"/>
                    </a:cubicBezTo>
                    <a:lnTo>
                      <a:pt x="676" y="1160"/>
                    </a:lnTo>
                    <a:lnTo>
                      <a:pt x="178" y="657"/>
                    </a:lnTo>
                    <a:cubicBezTo>
                      <a:pt x="111" y="590"/>
                      <a:pt x="75" y="501"/>
                      <a:pt x="75" y="407"/>
                    </a:cubicBezTo>
                    <a:cubicBezTo>
                      <a:pt x="75" y="308"/>
                      <a:pt x="111" y="219"/>
                      <a:pt x="178" y="152"/>
                    </a:cubicBezTo>
                    <a:cubicBezTo>
                      <a:pt x="228" y="101"/>
                      <a:pt x="292" y="77"/>
                      <a:pt x="354" y="77"/>
                    </a:cubicBezTo>
                    <a:lnTo>
                      <a:pt x="377" y="77"/>
                    </a:lnTo>
                    <a:cubicBezTo>
                      <a:pt x="471" y="85"/>
                      <a:pt x="569" y="155"/>
                      <a:pt x="648" y="273"/>
                    </a:cubicBezTo>
                    <a:cubicBezTo>
                      <a:pt x="656" y="281"/>
                      <a:pt x="668" y="289"/>
                      <a:pt x="680" y="289"/>
                    </a:cubicBezTo>
                    <a:cubicBezTo>
                      <a:pt x="692" y="289"/>
                      <a:pt x="703" y="281"/>
                      <a:pt x="711" y="273"/>
                    </a:cubicBezTo>
                    <a:cubicBezTo>
                      <a:pt x="790" y="155"/>
                      <a:pt x="884" y="89"/>
                      <a:pt x="982" y="77"/>
                    </a:cubicBezTo>
                    <a:cubicBezTo>
                      <a:pt x="991" y="76"/>
                      <a:pt x="999" y="76"/>
                      <a:pt x="1008" y="76"/>
                    </a:cubicBezTo>
                    <a:close/>
                    <a:moveTo>
                      <a:pt x="358" y="1"/>
                    </a:moveTo>
                    <a:cubicBezTo>
                      <a:pt x="273" y="1"/>
                      <a:pt x="191" y="33"/>
                      <a:pt x="127" y="101"/>
                    </a:cubicBezTo>
                    <a:cubicBezTo>
                      <a:pt x="44" y="179"/>
                      <a:pt x="1" y="289"/>
                      <a:pt x="1" y="407"/>
                    </a:cubicBezTo>
                    <a:cubicBezTo>
                      <a:pt x="1" y="520"/>
                      <a:pt x="44" y="630"/>
                      <a:pt x="127" y="713"/>
                    </a:cubicBezTo>
                    <a:lnTo>
                      <a:pt x="652" y="1238"/>
                    </a:lnTo>
                    <a:cubicBezTo>
                      <a:pt x="656" y="1246"/>
                      <a:pt x="668" y="1250"/>
                      <a:pt x="676" y="1250"/>
                    </a:cubicBezTo>
                    <a:cubicBezTo>
                      <a:pt x="687" y="1250"/>
                      <a:pt x="696" y="1246"/>
                      <a:pt x="703" y="1238"/>
                    </a:cubicBezTo>
                    <a:lnTo>
                      <a:pt x="1229" y="713"/>
                    </a:lnTo>
                    <a:cubicBezTo>
                      <a:pt x="1311" y="634"/>
                      <a:pt x="1358" y="525"/>
                      <a:pt x="1358" y="407"/>
                    </a:cubicBezTo>
                    <a:cubicBezTo>
                      <a:pt x="1358" y="293"/>
                      <a:pt x="1311" y="183"/>
                      <a:pt x="1233" y="101"/>
                    </a:cubicBezTo>
                    <a:cubicBezTo>
                      <a:pt x="1165" y="36"/>
                      <a:pt x="1084" y="1"/>
                      <a:pt x="999" y="1"/>
                    </a:cubicBezTo>
                    <a:cubicBezTo>
                      <a:pt x="991" y="1"/>
                      <a:pt x="983" y="1"/>
                      <a:pt x="974" y="2"/>
                    </a:cubicBezTo>
                    <a:cubicBezTo>
                      <a:pt x="868" y="14"/>
                      <a:pt x="766" y="81"/>
                      <a:pt x="680" y="190"/>
                    </a:cubicBezTo>
                    <a:cubicBezTo>
                      <a:pt x="593" y="77"/>
                      <a:pt x="491" y="14"/>
                      <a:pt x="386" y="2"/>
                    </a:cubicBezTo>
                    <a:cubicBezTo>
                      <a:pt x="377" y="1"/>
                      <a:pt x="367" y="1"/>
                      <a:pt x="35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1pPr>
            <a:lvl2pPr lvl="1"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2pPr>
            <a:lvl3pPr lvl="2"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3pPr>
            <a:lvl4pPr lvl="3"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4pPr>
            <a:lvl5pPr lvl="4"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5pPr>
            <a:lvl6pPr lvl="5"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6pPr>
            <a:lvl7pPr lvl="6"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7pPr>
            <a:lvl8pPr lvl="7"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8pPr>
            <a:lvl9pPr lvl="8" rtl="0">
              <a:spcBef>
                <a:spcPts val="0"/>
              </a:spcBef>
              <a:spcAft>
                <a:spcPts val="0"/>
              </a:spcAft>
              <a:buClr>
                <a:schemeClr val="dk1"/>
              </a:buClr>
              <a:buSzPts val="3300"/>
              <a:buFont typeface="Poppins"/>
              <a:buNone/>
              <a:defRPr b="1" sz="33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1pPr>
            <a:lvl2pPr indent="-317500" lvl="1" marL="91440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2pPr>
            <a:lvl3pPr indent="-317500" lvl="2" marL="137160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3pPr>
            <a:lvl4pPr indent="-317500" lvl="3" marL="182880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4pPr>
            <a:lvl5pPr indent="-317500" lvl="4" marL="228600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5pPr>
            <a:lvl6pPr indent="-317500" lvl="5" marL="274320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6pPr>
            <a:lvl7pPr indent="-317500" lvl="6" marL="320040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7pPr>
            <a:lvl8pPr indent="-317500" lvl="7" marL="3657600">
              <a:lnSpc>
                <a:spcPct val="100000"/>
              </a:lnSpc>
              <a:spcBef>
                <a:spcPts val="1600"/>
              </a:spcBef>
              <a:spcAft>
                <a:spcPts val="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8pPr>
            <a:lvl9pPr indent="-317500" lvl="8" marL="4114800">
              <a:lnSpc>
                <a:spcPct val="100000"/>
              </a:lnSpc>
              <a:spcBef>
                <a:spcPts val="1600"/>
              </a:spcBef>
              <a:spcAft>
                <a:spcPts val="1600"/>
              </a:spcAft>
              <a:buClr>
                <a:schemeClr val="dk1"/>
              </a:buClr>
              <a:buSzPts val="1400"/>
              <a:buFont typeface="Open Sans Medium"/>
              <a:buChar char="■"/>
              <a:defRPr>
                <a:solidFill>
                  <a:schemeClr val="dk1"/>
                </a:solidFill>
                <a:latin typeface="Open Sans Medium"/>
                <a:ea typeface="Open Sans Medium"/>
                <a:cs typeface="Open Sans Medium"/>
                <a:sym typeface="Open Sans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74" name="Shape 574"/>
        <p:cNvGrpSpPr/>
        <p:nvPr/>
      </p:nvGrpSpPr>
      <p:grpSpPr>
        <a:xfrm>
          <a:off x="0" y="0"/>
          <a:ext cx="0" cy="0"/>
          <a:chOff x="0" y="0"/>
          <a:chExt cx="0" cy="0"/>
        </a:xfrm>
      </p:grpSpPr>
      <p:sp>
        <p:nvSpPr>
          <p:cNvPr id="575" name="Google Shape;575;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76" name="Google Shape;576;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hyperlink" Target="https://docs.google.com/spreadsheets/d/1R7xcj-EbZUO4XBYJsHhQgr-su6bcIViJP45h_HVLC7o/copy" TargetMode="External"/><Relationship Id="rId4" Type="http://schemas.openxmlformats.org/officeDocument/2006/relationships/image" Target="../media/image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9.xml"/><Relationship Id="rId4" Type="http://schemas.openxmlformats.org/officeDocument/2006/relationships/slide" Target="/ppt/slides/slide36.xml"/><Relationship Id="rId9" Type="http://schemas.openxmlformats.org/officeDocument/2006/relationships/slide" Target="/ppt/slides/slide41.xml"/><Relationship Id="rId5" Type="http://schemas.openxmlformats.org/officeDocument/2006/relationships/slide" Target="/ppt/slides/slide35.xml"/><Relationship Id="rId6" Type="http://schemas.openxmlformats.org/officeDocument/2006/relationships/slide" Target="/ppt/slides/slide35.xml"/><Relationship Id="rId7" Type="http://schemas.openxmlformats.org/officeDocument/2006/relationships/slide" Target="/ppt/slides/slide34.xml"/><Relationship Id="rId8" Type="http://schemas.openxmlformats.org/officeDocument/2006/relationships/slide" Target="/ppt/slides/slide39.xml"/><Relationship Id="rId11" Type="http://schemas.openxmlformats.org/officeDocument/2006/relationships/hyperlink" Target="https://bit.ly/3A1uf1Q" TargetMode="External"/><Relationship Id="rId10"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videvo.net/?utm_source=slidesgo_template&amp;utm_medium=referral-link&amp;utm_campaign=sg_resources&amp;utm_content=videv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13.png"/><Relationship Id="rId4" Type="http://schemas.openxmlformats.org/officeDocument/2006/relationships/image" Target="../media/image1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 Id="rId3" Type="http://schemas.openxmlformats.org/officeDocument/2006/relationships/hyperlink" Target="https://docs.google.com/spreadsheets/d/1R7xcj-EbZUO4XBYJsHhQgr-su6bcIViJP45h_HVLC7o/copy#gid=1776749999" TargetMode="External"/><Relationship Id="rId4" Type="http://schemas.openxmlformats.org/officeDocument/2006/relationships/image" Target="../media/image4.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hyperlink" Target="https://docs.google.com/spreadsheets/d/1R7xcj-EbZUO4XBYJsHhQgr-su6bcIViJP45h_HVLC7o/copy#gid=216471222" TargetMode="External"/><Relationship Id="rId4" Type="http://schemas.openxmlformats.org/officeDocument/2006/relationships/image" Target="../media/image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s://www.freepik.com/free-vector/flat-instagram-posts-collection-dia-cliente_30120024.htm/?utm_source=slidesgo_template&amp;utm_medium=referral-link&amp;utm_campaign=sg_resources&amp;utm_content=freepik" TargetMode="External"/><Relationship Id="rId4" Type="http://schemas.openxmlformats.org/officeDocument/2006/relationships/hyperlink" Target="https://www.freepik.com/free-vector/flat-horizontal-sale-banner-template-dia-cliente_30120031.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 Id="rId3" Type="http://schemas.openxmlformats.org/officeDocument/2006/relationships/hyperlink" Target="https://www.freepik.com/free-vector/flat-horizontal-sale-banner-template-dia-cliente_30120031.htm/?utm_source=slidesgo_template&amp;utm_medium=referral-link&amp;utm_campaign=sg_resources&amp;utm_content=freepik" TargetMode="External"/><Relationship Id="rId4" Type="http://schemas.openxmlformats.org/officeDocument/2006/relationships/hyperlink" Target="https://www.freepik.com/free-vector/flat-horizontal-sale-banner-template-dia-cliente_30120032.htm/?utm_source=slidesgo_template&amp;utm_medium=referral-link&amp;utm_campaign=sg_resources&amp;utm_content=freepik" TargetMode="External"/><Relationship Id="rId9" Type="http://schemas.openxmlformats.org/officeDocument/2006/relationships/hyperlink" Target="https://www.freepik.com/free-photo/close-up-young-businessman_21080958.htm/?utm_source=slidesgo_template&amp;utm_medium=referral-link&amp;utm_campaign=sg_resources&amp;utm_content=freepik" TargetMode="External"/><Relationship Id="rId5" Type="http://schemas.openxmlformats.org/officeDocument/2006/relationships/hyperlink" Target="https://www.freepik.com/free-vector/flat-horizontal-sale-banner-template-dia-cliente_30120026.htm/?utm_source=slidesgo_template&amp;utm_medium=referral-link&amp;utm_campaign=sg_resources&amp;utm_content=freepik" TargetMode="External"/><Relationship Id="rId6" Type="http://schemas.openxmlformats.org/officeDocument/2006/relationships/hyperlink" Target="https://www.freepik.com/free-vector/flat-instagram-posts-collection-dia-cliente_30120024.htm/?utm_source=slidesgo_template&amp;utm_medium=referral-link&amp;utm_campaign=sg_resources&amp;utm_content=freepik" TargetMode="External"/><Relationship Id="rId7" Type="http://schemas.openxmlformats.org/officeDocument/2006/relationships/hyperlink" Target="https://www.freepik.com/free-vector/flat-instagram-posts-collection-dia-cliente_30120016.htm/?utm_source=slidesgo_template&amp;utm_medium=referral-link&amp;utm_campaign=sg_resources&amp;utm_content=freepik" TargetMode="External"/><Relationship Id="rId8" Type="http://schemas.openxmlformats.org/officeDocument/2006/relationships/hyperlink" Target="https://www.freepik.com/free-photo/close-up-young-businesswoman_21080976.htm/?utm_source=slidesgo_template&amp;utm_medium=referral-link&amp;utm_campaign=sg_resources&amp;utm_content=freepik" TargetMode="External"/><Relationship Id="rId11" Type="http://schemas.openxmlformats.org/officeDocument/2006/relationships/hyperlink" Target="https://www.freepik.com/free-photo/happy-client-with-their-box-delivered_21540976.htm/?utm_source=slidesgo_template&amp;utm_medium=referral-link&amp;utm_campaign=sg_resources&amp;utm_content=freepik" TargetMode="External"/><Relationship Id="rId10" Type="http://schemas.openxmlformats.org/officeDocument/2006/relationships/hyperlink" Target="https://www.freepik.com/free-photo/delivery-person-getting-parcel-out-delivery_25182554.htm/?utm_source=slidesgo_template&amp;utm_medium=referral-link&amp;utm_campaign=sg_resources&amp;utm_content=freepik" TargetMode="External"/><Relationship Id="rId13" Type="http://schemas.openxmlformats.org/officeDocument/2006/relationships/hyperlink" Target="https://www.freepik.com/free-vector/flat-horizontal-sale-banner-template-dia-cliente_30120036.htm/?utm_source=slidesgo_template&amp;utm_medium=referral-link&amp;utm_campaign=sg_resources&amp;utm_content=freepik" TargetMode="External"/><Relationship Id="rId12" Type="http://schemas.openxmlformats.org/officeDocument/2006/relationships/hyperlink" Target="https://www.freepik.com/free-vector/flat-horizontal-sale-banner-template-dia-cliente_30120037.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7.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9.xml"/><Relationship Id="rId3" Type="http://schemas.openxmlformats.org/officeDocument/2006/relationships/hyperlink" Target="https://fonts.google.com/specimen/Poppins" TargetMode="External"/><Relationship Id="rId4" Type="http://schemas.openxmlformats.org/officeDocument/2006/relationships/hyperlink" Target="https://fonts.google.com/specimen/Open+San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5.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png"/><Relationship Id="rId14" Type="http://schemas.openxmlformats.org/officeDocument/2006/relationships/image" Target="../media/image7.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8.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s://bit.ly/2ZjL1p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7.xml"/><Relationship Id="rId3" Type="http://schemas.openxmlformats.org/officeDocument/2006/relationships/hyperlink" Target="https://workspace.google.com/marketplace/app/icons_for_slides_docs/381578326502"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4.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39"/>
          <p:cNvSpPr txBox="1"/>
          <p:nvPr>
            <p:ph type="ctrTitle"/>
          </p:nvPr>
        </p:nvSpPr>
        <p:spPr>
          <a:xfrm>
            <a:off x="715100" y="1030075"/>
            <a:ext cx="4283100" cy="236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CUSTOMER RELATIONSHIP MANAGEMENT </a:t>
            </a:r>
            <a:r>
              <a:rPr lang="en" sz="3300"/>
              <a:t>Pitch Deck</a:t>
            </a:r>
            <a:endParaRPr/>
          </a:p>
        </p:txBody>
      </p:sp>
      <p:sp>
        <p:nvSpPr>
          <p:cNvPr id="585" name="Google Shape;585;p39"/>
          <p:cNvSpPr txBox="1"/>
          <p:nvPr>
            <p:ph idx="1" type="subTitle"/>
          </p:nvPr>
        </p:nvSpPr>
        <p:spPr>
          <a:xfrm>
            <a:off x="715100" y="3660950"/>
            <a:ext cx="4119900" cy="4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586" name="Google Shape;586;p39"/>
          <p:cNvGrpSpPr/>
          <p:nvPr/>
        </p:nvGrpSpPr>
        <p:grpSpPr>
          <a:xfrm>
            <a:off x="4998210" y="1035577"/>
            <a:ext cx="4724616" cy="4121636"/>
            <a:chOff x="2691625" y="839675"/>
            <a:chExt cx="3133450" cy="2733543"/>
          </a:xfrm>
        </p:grpSpPr>
        <p:sp>
          <p:nvSpPr>
            <p:cNvPr id="587" name="Google Shape;587;p39"/>
            <p:cNvSpPr/>
            <p:nvPr/>
          </p:nvSpPr>
          <p:spPr>
            <a:xfrm>
              <a:off x="3283074" y="1504431"/>
              <a:ext cx="2542001" cy="2068778"/>
            </a:xfrm>
            <a:custGeom>
              <a:rect b="b" l="l" r="r" t="t"/>
              <a:pathLst>
                <a:path extrusionOk="0" h="23677" w="29093">
                  <a:moveTo>
                    <a:pt x="3235" y="0"/>
                  </a:moveTo>
                  <a:cubicBezTo>
                    <a:pt x="3120" y="0"/>
                    <a:pt x="3003" y="35"/>
                    <a:pt x="2904" y="106"/>
                  </a:cubicBezTo>
                  <a:lnTo>
                    <a:pt x="2441" y="432"/>
                  </a:lnTo>
                  <a:lnTo>
                    <a:pt x="2331" y="510"/>
                  </a:lnTo>
                  <a:lnTo>
                    <a:pt x="2324" y="518"/>
                  </a:lnTo>
                  <a:lnTo>
                    <a:pt x="2237" y="577"/>
                  </a:lnTo>
                  <a:lnTo>
                    <a:pt x="2163" y="628"/>
                  </a:lnTo>
                  <a:lnTo>
                    <a:pt x="2143" y="644"/>
                  </a:lnTo>
                  <a:lnTo>
                    <a:pt x="1931" y="796"/>
                  </a:lnTo>
                  <a:lnTo>
                    <a:pt x="334" y="1926"/>
                  </a:lnTo>
                  <a:lnTo>
                    <a:pt x="314" y="1938"/>
                  </a:lnTo>
                  <a:cubicBezTo>
                    <a:pt x="67" y="2115"/>
                    <a:pt x="1" y="2453"/>
                    <a:pt x="162" y="2708"/>
                  </a:cubicBezTo>
                  <a:cubicBezTo>
                    <a:pt x="777" y="3684"/>
                    <a:pt x="2280" y="5952"/>
                    <a:pt x="3528" y="6964"/>
                  </a:cubicBezTo>
                  <a:cubicBezTo>
                    <a:pt x="4171" y="7487"/>
                    <a:pt x="5431" y="7855"/>
                    <a:pt x="6710" y="8107"/>
                  </a:cubicBezTo>
                  <a:cubicBezTo>
                    <a:pt x="8625" y="8483"/>
                    <a:pt x="11274" y="8817"/>
                    <a:pt x="11274" y="8817"/>
                  </a:cubicBezTo>
                  <a:lnTo>
                    <a:pt x="9528" y="23676"/>
                  </a:lnTo>
                  <a:lnTo>
                    <a:pt x="26608" y="23676"/>
                  </a:lnTo>
                  <a:lnTo>
                    <a:pt x="28343" y="12658"/>
                  </a:lnTo>
                  <a:cubicBezTo>
                    <a:pt x="29092" y="7906"/>
                    <a:pt x="25956" y="3391"/>
                    <a:pt x="21229" y="2480"/>
                  </a:cubicBezTo>
                  <a:cubicBezTo>
                    <a:pt x="21052" y="2444"/>
                    <a:pt x="20954" y="2433"/>
                    <a:pt x="20954" y="2433"/>
                  </a:cubicBezTo>
                  <a:lnTo>
                    <a:pt x="20938" y="2429"/>
                  </a:lnTo>
                  <a:lnTo>
                    <a:pt x="18113" y="2190"/>
                  </a:lnTo>
                  <a:lnTo>
                    <a:pt x="18109" y="2190"/>
                  </a:lnTo>
                  <a:lnTo>
                    <a:pt x="17038" y="2100"/>
                  </a:lnTo>
                  <a:lnTo>
                    <a:pt x="16999" y="2096"/>
                  </a:lnTo>
                  <a:cubicBezTo>
                    <a:pt x="16999" y="2096"/>
                    <a:pt x="16995" y="2096"/>
                    <a:pt x="16983" y="2100"/>
                  </a:cubicBezTo>
                  <a:cubicBezTo>
                    <a:pt x="16885" y="2115"/>
                    <a:pt x="16238" y="2221"/>
                    <a:pt x="15437" y="2342"/>
                  </a:cubicBezTo>
                  <a:cubicBezTo>
                    <a:pt x="14436" y="2500"/>
                    <a:pt x="13196" y="2688"/>
                    <a:pt x="12498" y="2766"/>
                  </a:cubicBezTo>
                  <a:cubicBezTo>
                    <a:pt x="11489" y="2885"/>
                    <a:pt x="9191" y="3148"/>
                    <a:pt x="7804" y="3148"/>
                  </a:cubicBezTo>
                  <a:cubicBezTo>
                    <a:pt x="7395" y="3148"/>
                    <a:pt x="7065" y="3125"/>
                    <a:pt x="6871" y="3069"/>
                  </a:cubicBezTo>
                  <a:cubicBezTo>
                    <a:pt x="6208" y="2880"/>
                    <a:pt x="4403" y="993"/>
                    <a:pt x="3650" y="180"/>
                  </a:cubicBezTo>
                  <a:cubicBezTo>
                    <a:pt x="3540" y="62"/>
                    <a:pt x="3388" y="0"/>
                    <a:pt x="3235"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9"/>
            <p:cNvSpPr/>
            <p:nvPr/>
          </p:nvSpPr>
          <p:spPr>
            <a:xfrm>
              <a:off x="4188903" y="2636822"/>
              <a:ext cx="1113682" cy="312715"/>
            </a:xfrm>
            <a:custGeom>
              <a:rect b="b" l="l" r="r" t="t"/>
              <a:pathLst>
                <a:path extrusionOk="0" h="3579" w="12746">
                  <a:moveTo>
                    <a:pt x="420" y="0"/>
                  </a:moveTo>
                  <a:lnTo>
                    <a:pt x="0" y="3579"/>
                  </a:lnTo>
                  <a:lnTo>
                    <a:pt x="12702" y="3579"/>
                  </a:lnTo>
                  <a:lnTo>
                    <a:pt x="1274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9"/>
            <p:cNvSpPr/>
            <p:nvPr/>
          </p:nvSpPr>
          <p:spPr>
            <a:xfrm>
              <a:off x="4165224" y="3054741"/>
              <a:ext cx="1137360" cy="94015"/>
            </a:xfrm>
            <a:custGeom>
              <a:rect b="b" l="l" r="r" t="t"/>
              <a:pathLst>
                <a:path extrusionOk="0" h="1076" w="13017">
                  <a:moveTo>
                    <a:pt x="130" y="0"/>
                  </a:moveTo>
                  <a:lnTo>
                    <a:pt x="1" y="1076"/>
                  </a:lnTo>
                  <a:lnTo>
                    <a:pt x="12961" y="1076"/>
                  </a:lnTo>
                  <a:lnTo>
                    <a:pt x="13016"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9"/>
            <p:cNvSpPr/>
            <p:nvPr/>
          </p:nvSpPr>
          <p:spPr>
            <a:xfrm>
              <a:off x="4783061" y="1723482"/>
              <a:ext cx="333598" cy="311754"/>
            </a:xfrm>
            <a:custGeom>
              <a:rect b="b" l="l" r="r" t="t"/>
              <a:pathLst>
                <a:path extrusionOk="0" h="3568" w="3818">
                  <a:moveTo>
                    <a:pt x="0" y="0"/>
                  </a:moveTo>
                  <a:lnTo>
                    <a:pt x="789" y="3568"/>
                  </a:lnTo>
                  <a:lnTo>
                    <a:pt x="3818" y="47"/>
                  </a:lnTo>
                  <a:lnTo>
                    <a:pt x="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9"/>
            <p:cNvSpPr/>
            <p:nvPr/>
          </p:nvSpPr>
          <p:spPr>
            <a:xfrm>
              <a:off x="5298755" y="2411917"/>
              <a:ext cx="7514" cy="1161301"/>
            </a:xfrm>
            <a:custGeom>
              <a:rect b="b" l="l" r="r" t="t"/>
              <a:pathLst>
                <a:path extrusionOk="0" h="13291" w="86">
                  <a:moveTo>
                    <a:pt x="43" y="1"/>
                  </a:moveTo>
                  <a:cubicBezTo>
                    <a:pt x="20" y="1"/>
                    <a:pt x="0" y="20"/>
                    <a:pt x="0" y="44"/>
                  </a:cubicBezTo>
                  <a:lnTo>
                    <a:pt x="0" y="13290"/>
                  </a:lnTo>
                  <a:lnTo>
                    <a:pt x="86" y="13290"/>
                  </a:lnTo>
                  <a:lnTo>
                    <a:pt x="86" y="44"/>
                  </a:lnTo>
                  <a:cubicBezTo>
                    <a:pt x="86" y="20"/>
                    <a:pt x="67" y="1"/>
                    <a:pt x="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a:off x="3267609" y="1459170"/>
              <a:ext cx="237398" cy="221146"/>
            </a:xfrm>
            <a:custGeom>
              <a:rect b="b" l="l" r="r" t="t"/>
              <a:pathLst>
                <a:path extrusionOk="0" h="2531" w="2717">
                  <a:moveTo>
                    <a:pt x="2166" y="0"/>
                  </a:moveTo>
                  <a:lnTo>
                    <a:pt x="0" y="1687"/>
                  </a:lnTo>
                  <a:lnTo>
                    <a:pt x="570" y="2531"/>
                  </a:lnTo>
                  <a:lnTo>
                    <a:pt x="2716" y="867"/>
                  </a:lnTo>
                  <a:lnTo>
                    <a:pt x="2166"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a:off x="4672618" y="869470"/>
              <a:ext cx="508610" cy="675758"/>
            </a:xfrm>
            <a:custGeom>
              <a:rect b="b" l="l" r="r" t="t"/>
              <a:pathLst>
                <a:path extrusionOk="0" h="7734" w="5821">
                  <a:moveTo>
                    <a:pt x="2677" y="0"/>
                  </a:moveTo>
                  <a:cubicBezTo>
                    <a:pt x="1563" y="561"/>
                    <a:pt x="648" y="1636"/>
                    <a:pt x="323" y="2841"/>
                  </a:cubicBezTo>
                  <a:cubicBezTo>
                    <a:pt x="0" y="4046"/>
                    <a:pt x="209" y="5384"/>
                    <a:pt x="891" y="6427"/>
                  </a:cubicBezTo>
                  <a:cubicBezTo>
                    <a:pt x="1107" y="6765"/>
                    <a:pt x="1378" y="7079"/>
                    <a:pt x="1708" y="7306"/>
                  </a:cubicBezTo>
                  <a:cubicBezTo>
                    <a:pt x="2112" y="7592"/>
                    <a:pt x="2606" y="7734"/>
                    <a:pt x="3101" y="7734"/>
                  </a:cubicBezTo>
                  <a:cubicBezTo>
                    <a:pt x="3599" y="7734"/>
                    <a:pt x="4098" y="7590"/>
                    <a:pt x="4506" y="7302"/>
                  </a:cubicBezTo>
                  <a:cubicBezTo>
                    <a:pt x="5317" y="6730"/>
                    <a:pt x="5643" y="5631"/>
                    <a:pt x="5381" y="4673"/>
                  </a:cubicBezTo>
                  <a:cubicBezTo>
                    <a:pt x="5820" y="3771"/>
                    <a:pt x="5604" y="2648"/>
                    <a:pt x="5031" y="1820"/>
                  </a:cubicBezTo>
                  <a:cubicBezTo>
                    <a:pt x="4462" y="996"/>
                    <a:pt x="3587" y="428"/>
                    <a:pt x="267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9"/>
            <p:cNvSpPr/>
            <p:nvPr/>
          </p:nvSpPr>
          <p:spPr>
            <a:xfrm>
              <a:off x="4325385" y="839675"/>
              <a:ext cx="633207" cy="471563"/>
            </a:xfrm>
            <a:custGeom>
              <a:rect b="b" l="l" r="r" t="t"/>
              <a:pathLst>
                <a:path extrusionOk="0" h="5397" w="7247">
                  <a:moveTo>
                    <a:pt x="4399" y="0"/>
                  </a:moveTo>
                  <a:cubicBezTo>
                    <a:pt x="4093" y="0"/>
                    <a:pt x="3786" y="13"/>
                    <a:pt x="3480" y="39"/>
                  </a:cubicBezTo>
                  <a:cubicBezTo>
                    <a:pt x="2920" y="86"/>
                    <a:pt x="2331" y="188"/>
                    <a:pt x="1895" y="545"/>
                  </a:cubicBezTo>
                  <a:cubicBezTo>
                    <a:pt x="1455" y="899"/>
                    <a:pt x="1240" y="1581"/>
                    <a:pt x="1562" y="2044"/>
                  </a:cubicBezTo>
                  <a:cubicBezTo>
                    <a:pt x="1232" y="2123"/>
                    <a:pt x="839" y="2306"/>
                    <a:pt x="569" y="2507"/>
                  </a:cubicBezTo>
                  <a:cubicBezTo>
                    <a:pt x="298" y="2703"/>
                    <a:pt x="82" y="2998"/>
                    <a:pt x="39" y="3331"/>
                  </a:cubicBezTo>
                  <a:cubicBezTo>
                    <a:pt x="0" y="3661"/>
                    <a:pt x="129" y="3998"/>
                    <a:pt x="334" y="4261"/>
                  </a:cubicBezTo>
                  <a:cubicBezTo>
                    <a:pt x="741" y="4791"/>
                    <a:pt x="1401" y="5053"/>
                    <a:pt x="2052" y="5207"/>
                  </a:cubicBezTo>
                  <a:cubicBezTo>
                    <a:pt x="2594" y="5334"/>
                    <a:pt x="3153" y="5396"/>
                    <a:pt x="3712" y="5396"/>
                  </a:cubicBezTo>
                  <a:cubicBezTo>
                    <a:pt x="3947" y="5396"/>
                    <a:pt x="4181" y="5385"/>
                    <a:pt x="4414" y="5363"/>
                  </a:cubicBezTo>
                  <a:cubicBezTo>
                    <a:pt x="4991" y="5305"/>
                    <a:pt x="5588" y="5171"/>
                    <a:pt x="6046" y="4814"/>
                  </a:cubicBezTo>
                  <a:cubicBezTo>
                    <a:pt x="6478" y="4481"/>
                    <a:pt x="6753" y="3983"/>
                    <a:pt x="6946" y="3476"/>
                  </a:cubicBezTo>
                  <a:cubicBezTo>
                    <a:pt x="7129" y="2989"/>
                    <a:pt x="7247" y="2468"/>
                    <a:pt x="7208" y="1950"/>
                  </a:cubicBezTo>
                  <a:cubicBezTo>
                    <a:pt x="7173" y="1432"/>
                    <a:pt x="6996" y="475"/>
                    <a:pt x="6510" y="290"/>
                  </a:cubicBezTo>
                  <a:cubicBezTo>
                    <a:pt x="6042" y="109"/>
                    <a:pt x="5537" y="46"/>
                    <a:pt x="5034" y="19"/>
                  </a:cubicBezTo>
                  <a:cubicBezTo>
                    <a:pt x="4822" y="6"/>
                    <a:pt x="4611" y="0"/>
                    <a:pt x="439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9"/>
            <p:cNvSpPr/>
            <p:nvPr/>
          </p:nvSpPr>
          <p:spPr>
            <a:xfrm>
              <a:off x="4699355" y="1387522"/>
              <a:ext cx="417303" cy="402799"/>
            </a:xfrm>
            <a:custGeom>
              <a:rect b="b" l="l" r="r" t="t"/>
              <a:pathLst>
                <a:path extrusionOk="0" h="4610" w="4776">
                  <a:moveTo>
                    <a:pt x="3313" y="0"/>
                  </a:moveTo>
                  <a:lnTo>
                    <a:pt x="0" y="1063"/>
                  </a:lnTo>
                  <a:lnTo>
                    <a:pt x="264" y="1880"/>
                  </a:lnTo>
                  <a:lnTo>
                    <a:pt x="1021" y="4179"/>
                  </a:lnTo>
                  <a:lnTo>
                    <a:pt x="1065" y="4316"/>
                  </a:lnTo>
                  <a:cubicBezTo>
                    <a:pt x="1712" y="4529"/>
                    <a:pt x="2267" y="4609"/>
                    <a:pt x="2737" y="4609"/>
                  </a:cubicBezTo>
                  <a:cubicBezTo>
                    <a:pt x="4143" y="4609"/>
                    <a:pt x="4776" y="3892"/>
                    <a:pt x="4776" y="3892"/>
                  </a:cubicBezTo>
                  <a:lnTo>
                    <a:pt x="3313"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9"/>
            <p:cNvSpPr/>
            <p:nvPr/>
          </p:nvSpPr>
          <p:spPr>
            <a:xfrm>
              <a:off x="4455663" y="855577"/>
              <a:ext cx="676807" cy="862653"/>
            </a:xfrm>
            <a:custGeom>
              <a:rect b="b" l="l" r="r" t="t"/>
              <a:pathLst>
                <a:path extrusionOk="0" h="9873" w="7746">
                  <a:moveTo>
                    <a:pt x="3956" y="1"/>
                  </a:moveTo>
                  <a:cubicBezTo>
                    <a:pt x="3624" y="1"/>
                    <a:pt x="3284" y="44"/>
                    <a:pt x="2947" y="136"/>
                  </a:cubicBezTo>
                  <a:cubicBezTo>
                    <a:pt x="2382" y="288"/>
                    <a:pt x="1856" y="567"/>
                    <a:pt x="1420" y="952"/>
                  </a:cubicBezTo>
                  <a:cubicBezTo>
                    <a:pt x="953" y="1360"/>
                    <a:pt x="596" y="1878"/>
                    <a:pt x="388" y="2450"/>
                  </a:cubicBezTo>
                  <a:cubicBezTo>
                    <a:pt x="365" y="2513"/>
                    <a:pt x="341" y="2577"/>
                    <a:pt x="322" y="2642"/>
                  </a:cubicBezTo>
                  <a:cubicBezTo>
                    <a:pt x="317" y="2655"/>
                    <a:pt x="314" y="2666"/>
                    <a:pt x="310" y="2678"/>
                  </a:cubicBezTo>
                  <a:cubicBezTo>
                    <a:pt x="204" y="3047"/>
                    <a:pt x="157" y="3432"/>
                    <a:pt x="169" y="3808"/>
                  </a:cubicBezTo>
                  <a:cubicBezTo>
                    <a:pt x="181" y="4138"/>
                    <a:pt x="259" y="4451"/>
                    <a:pt x="341" y="4766"/>
                  </a:cubicBezTo>
                  <a:cubicBezTo>
                    <a:pt x="365" y="4855"/>
                    <a:pt x="388" y="4942"/>
                    <a:pt x="412" y="5033"/>
                  </a:cubicBezTo>
                  <a:cubicBezTo>
                    <a:pt x="475" y="5288"/>
                    <a:pt x="538" y="5543"/>
                    <a:pt x="600" y="5793"/>
                  </a:cubicBezTo>
                  <a:cubicBezTo>
                    <a:pt x="428" y="5954"/>
                    <a:pt x="0" y="6394"/>
                    <a:pt x="145" y="6798"/>
                  </a:cubicBezTo>
                  <a:cubicBezTo>
                    <a:pt x="218" y="7002"/>
                    <a:pt x="402" y="7062"/>
                    <a:pt x="596" y="7062"/>
                  </a:cubicBezTo>
                  <a:cubicBezTo>
                    <a:pt x="703" y="7062"/>
                    <a:pt x="814" y="7044"/>
                    <a:pt x="911" y="7021"/>
                  </a:cubicBezTo>
                  <a:cubicBezTo>
                    <a:pt x="938" y="7139"/>
                    <a:pt x="969" y="7257"/>
                    <a:pt x="996" y="7375"/>
                  </a:cubicBezTo>
                  <a:cubicBezTo>
                    <a:pt x="1005" y="7398"/>
                    <a:pt x="1012" y="7422"/>
                    <a:pt x="1016" y="7445"/>
                  </a:cubicBezTo>
                  <a:cubicBezTo>
                    <a:pt x="1024" y="7473"/>
                    <a:pt x="1032" y="7501"/>
                    <a:pt x="1036" y="7532"/>
                  </a:cubicBezTo>
                  <a:cubicBezTo>
                    <a:pt x="1123" y="7861"/>
                    <a:pt x="1205" y="8195"/>
                    <a:pt x="1291" y="8528"/>
                  </a:cubicBezTo>
                  <a:cubicBezTo>
                    <a:pt x="1330" y="8693"/>
                    <a:pt x="1373" y="8854"/>
                    <a:pt x="1413" y="9019"/>
                  </a:cubicBezTo>
                  <a:cubicBezTo>
                    <a:pt x="1543" y="9535"/>
                    <a:pt x="1986" y="9872"/>
                    <a:pt x="2461" y="9872"/>
                  </a:cubicBezTo>
                  <a:cubicBezTo>
                    <a:pt x="2572" y="9872"/>
                    <a:pt x="2684" y="9854"/>
                    <a:pt x="2794" y="9816"/>
                  </a:cubicBezTo>
                  <a:lnTo>
                    <a:pt x="5435" y="8886"/>
                  </a:lnTo>
                  <a:cubicBezTo>
                    <a:pt x="5882" y="8729"/>
                    <a:pt x="6180" y="8301"/>
                    <a:pt x="6176" y="7827"/>
                  </a:cubicBezTo>
                  <a:lnTo>
                    <a:pt x="6168" y="6994"/>
                  </a:lnTo>
                  <a:lnTo>
                    <a:pt x="6161" y="6438"/>
                  </a:lnTo>
                  <a:cubicBezTo>
                    <a:pt x="6349" y="6296"/>
                    <a:pt x="6522" y="6135"/>
                    <a:pt x="6674" y="5958"/>
                  </a:cubicBezTo>
                  <a:cubicBezTo>
                    <a:pt x="6851" y="5766"/>
                    <a:pt x="7000" y="5558"/>
                    <a:pt x="7130" y="5335"/>
                  </a:cubicBezTo>
                  <a:cubicBezTo>
                    <a:pt x="7589" y="4538"/>
                    <a:pt x="7746" y="3580"/>
                    <a:pt x="7491" y="2639"/>
                  </a:cubicBezTo>
                  <a:cubicBezTo>
                    <a:pt x="7061" y="1043"/>
                    <a:pt x="5584" y="1"/>
                    <a:pt x="395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9"/>
            <p:cNvSpPr/>
            <p:nvPr/>
          </p:nvSpPr>
          <p:spPr>
            <a:xfrm>
              <a:off x="4882146" y="1338766"/>
              <a:ext cx="189342" cy="191963"/>
            </a:xfrm>
            <a:custGeom>
              <a:rect b="b" l="l" r="r" t="t"/>
              <a:pathLst>
                <a:path extrusionOk="0" h="2197" w="2167">
                  <a:moveTo>
                    <a:pt x="1021" y="0"/>
                  </a:moveTo>
                  <a:cubicBezTo>
                    <a:pt x="849" y="0"/>
                    <a:pt x="678" y="42"/>
                    <a:pt x="526" y="122"/>
                  </a:cubicBezTo>
                  <a:cubicBezTo>
                    <a:pt x="389" y="193"/>
                    <a:pt x="268" y="299"/>
                    <a:pt x="185" y="428"/>
                  </a:cubicBezTo>
                  <a:cubicBezTo>
                    <a:pt x="0" y="711"/>
                    <a:pt x="0" y="1087"/>
                    <a:pt x="150" y="1386"/>
                  </a:cubicBezTo>
                  <a:cubicBezTo>
                    <a:pt x="295" y="1688"/>
                    <a:pt x="569" y="1911"/>
                    <a:pt x="880" y="2041"/>
                  </a:cubicBezTo>
                  <a:cubicBezTo>
                    <a:pt x="1046" y="2111"/>
                    <a:pt x="1295" y="2196"/>
                    <a:pt x="1520" y="2196"/>
                  </a:cubicBezTo>
                  <a:cubicBezTo>
                    <a:pt x="1686" y="2196"/>
                    <a:pt x="1839" y="2149"/>
                    <a:pt x="1934" y="2014"/>
                  </a:cubicBezTo>
                  <a:cubicBezTo>
                    <a:pt x="2166" y="1685"/>
                    <a:pt x="2127" y="1009"/>
                    <a:pt x="1986" y="656"/>
                  </a:cubicBezTo>
                  <a:cubicBezTo>
                    <a:pt x="1880" y="385"/>
                    <a:pt x="1652" y="162"/>
                    <a:pt x="1378" y="64"/>
                  </a:cubicBezTo>
                  <a:cubicBezTo>
                    <a:pt x="1264" y="21"/>
                    <a:pt x="1142" y="0"/>
                    <a:pt x="10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4482662" y="855577"/>
              <a:ext cx="649808" cy="537269"/>
            </a:xfrm>
            <a:custGeom>
              <a:rect b="b" l="l" r="r" t="t"/>
              <a:pathLst>
                <a:path extrusionOk="0" h="6149" w="7437">
                  <a:moveTo>
                    <a:pt x="3647" y="1"/>
                  </a:moveTo>
                  <a:cubicBezTo>
                    <a:pt x="3315" y="1"/>
                    <a:pt x="2975" y="44"/>
                    <a:pt x="2638" y="136"/>
                  </a:cubicBezTo>
                  <a:cubicBezTo>
                    <a:pt x="2073" y="288"/>
                    <a:pt x="1547" y="567"/>
                    <a:pt x="1111" y="952"/>
                  </a:cubicBezTo>
                  <a:cubicBezTo>
                    <a:pt x="644" y="1360"/>
                    <a:pt x="287" y="1878"/>
                    <a:pt x="79" y="2450"/>
                  </a:cubicBezTo>
                  <a:cubicBezTo>
                    <a:pt x="56" y="2513"/>
                    <a:pt x="32" y="2577"/>
                    <a:pt x="13" y="2642"/>
                  </a:cubicBezTo>
                  <a:cubicBezTo>
                    <a:pt x="8" y="2655"/>
                    <a:pt x="5" y="2666"/>
                    <a:pt x="1" y="2678"/>
                  </a:cubicBezTo>
                  <a:cubicBezTo>
                    <a:pt x="225" y="3015"/>
                    <a:pt x="566" y="3283"/>
                    <a:pt x="946" y="3432"/>
                  </a:cubicBezTo>
                  <a:cubicBezTo>
                    <a:pt x="1306" y="3574"/>
                    <a:pt x="1684" y="3630"/>
                    <a:pt x="2067" y="3630"/>
                  </a:cubicBezTo>
                  <a:cubicBezTo>
                    <a:pt x="2349" y="3630"/>
                    <a:pt x="2633" y="3599"/>
                    <a:pt x="2913" y="3549"/>
                  </a:cubicBezTo>
                  <a:cubicBezTo>
                    <a:pt x="3022" y="4047"/>
                    <a:pt x="3175" y="4546"/>
                    <a:pt x="3489" y="4946"/>
                  </a:cubicBezTo>
                  <a:cubicBezTo>
                    <a:pt x="3646" y="5150"/>
                    <a:pt x="3851" y="5323"/>
                    <a:pt x="4081" y="5433"/>
                  </a:cubicBezTo>
                  <a:cubicBezTo>
                    <a:pt x="4263" y="5530"/>
                    <a:pt x="4465" y="5581"/>
                    <a:pt x="4668" y="5581"/>
                  </a:cubicBezTo>
                  <a:cubicBezTo>
                    <a:pt x="4712" y="5581"/>
                    <a:pt x="4756" y="5579"/>
                    <a:pt x="4800" y="5574"/>
                  </a:cubicBezTo>
                  <a:lnTo>
                    <a:pt x="4804" y="5574"/>
                  </a:lnTo>
                  <a:cubicBezTo>
                    <a:pt x="4831" y="5570"/>
                    <a:pt x="4863" y="5566"/>
                    <a:pt x="4894" y="5562"/>
                  </a:cubicBezTo>
                  <a:cubicBezTo>
                    <a:pt x="4910" y="5560"/>
                    <a:pt x="4926" y="5560"/>
                    <a:pt x="4941" y="5560"/>
                  </a:cubicBezTo>
                  <a:cubicBezTo>
                    <a:pt x="5129" y="5560"/>
                    <a:pt x="5288" y="5661"/>
                    <a:pt x="5447" y="5762"/>
                  </a:cubicBezTo>
                  <a:cubicBezTo>
                    <a:pt x="5605" y="5864"/>
                    <a:pt x="5767" y="5966"/>
                    <a:pt x="5962" y="5966"/>
                  </a:cubicBezTo>
                  <a:cubicBezTo>
                    <a:pt x="5985" y="5966"/>
                    <a:pt x="6008" y="5965"/>
                    <a:pt x="6032" y="5962"/>
                  </a:cubicBezTo>
                  <a:cubicBezTo>
                    <a:pt x="6039" y="5961"/>
                    <a:pt x="6046" y="5960"/>
                    <a:pt x="6053" y="5960"/>
                  </a:cubicBezTo>
                  <a:cubicBezTo>
                    <a:pt x="6121" y="5960"/>
                    <a:pt x="6189" y="6006"/>
                    <a:pt x="6256" y="6052"/>
                  </a:cubicBezTo>
                  <a:cubicBezTo>
                    <a:pt x="6321" y="6102"/>
                    <a:pt x="6387" y="6148"/>
                    <a:pt x="6450" y="6148"/>
                  </a:cubicBezTo>
                  <a:cubicBezTo>
                    <a:pt x="6463" y="6148"/>
                    <a:pt x="6475" y="6147"/>
                    <a:pt x="6488" y="6143"/>
                  </a:cubicBezTo>
                  <a:cubicBezTo>
                    <a:pt x="6526" y="6132"/>
                    <a:pt x="6856" y="5417"/>
                    <a:pt x="6895" y="5402"/>
                  </a:cubicBezTo>
                  <a:cubicBezTo>
                    <a:pt x="7354" y="4609"/>
                    <a:pt x="7437" y="3580"/>
                    <a:pt x="7182" y="2639"/>
                  </a:cubicBezTo>
                  <a:cubicBezTo>
                    <a:pt x="6752" y="1043"/>
                    <a:pt x="5275" y="1"/>
                    <a:pt x="36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9"/>
            <p:cNvSpPr/>
            <p:nvPr/>
          </p:nvSpPr>
          <p:spPr>
            <a:xfrm>
              <a:off x="4557106" y="1330203"/>
              <a:ext cx="62823" cy="56532"/>
            </a:xfrm>
            <a:custGeom>
              <a:rect b="b" l="l" r="r" t="t"/>
              <a:pathLst>
                <a:path extrusionOk="0" h="647" w="719">
                  <a:moveTo>
                    <a:pt x="360" y="1"/>
                  </a:moveTo>
                  <a:cubicBezTo>
                    <a:pt x="332" y="1"/>
                    <a:pt x="304" y="4"/>
                    <a:pt x="275" y="12"/>
                  </a:cubicBezTo>
                  <a:cubicBezTo>
                    <a:pt x="103" y="59"/>
                    <a:pt x="0" y="236"/>
                    <a:pt x="47" y="409"/>
                  </a:cubicBezTo>
                  <a:cubicBezTo>
                    <a:pt x="87" y="554"/>
                    <a:pt x="218" y="647"/>
                    <a:pt x="362" y="647"/>
                  </a:cubicBezTo>
                  <a:cubicBezTo>
                    <a:pt x="389" y="647"/>
                    <a:pt x="416" y="643"/>
                    <a:pt x="444" y="636"/>
                  </a:cubicBezTo>
                  <a:cubicBezTo>
                    <a:pt x="616" y="589"/>
                    <a:pt x="719" y="412"/>
                    <a:pt x="672" y="240"/>
                  </a:cubicBezTo>
                  <a:cubicBezTo>
                    <a:pt x="632" y="96"/>
                    <a:pt x="502" y="1"/>
                    <a:pt x="36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9"/>
            <p:cNvSpPr/>
            <p:nvPr/>
          </p:nvSpPr>
          <p:spPr>
            <a:xfrm>
              <a:off x="4540592" y="1457597"/>
              <a:ext cx="73482" cy="56182"/>
            </a:xfrm>
            <a:custGeom>
              <a:rect b="b" l="l" r="r" t="t"/>
              <a:pathLst>
                <a:path extrusionOk="0" h="643" w="841">
                  <a:moveTo>
                    <a:pt x="792" y="1"/>
                  </a:moveTo>
                  <a:cubicBezTo>
                    <a:pt x="776" y="1"/>
                    <a:pt x="763" y="9"/>
                    <a:pt x="754" y="22"/>
                  </a:cubicBezTo>
                  <a:cubicBezTo>
                    <a:pt x="586" y="316"/>
                    <a:pt x="296" y="457"/>
                    <a:pt x="37" y="560"/>
                  </a:cubicBezTo>
                  <a:cubicBezTo>
                    <a:pt x="13" y="567"/>
                    <a:pt x="1" y="595"/>
                    <a:pt x="9" y="615"/>
                  </a:cubicBezTo>
                  <a:cubicBezTo>
                    <a:pt x="16" y="634"/>
                    <a:pt x="33" y="643"/>
                    <a:pt x="53" y="643"/>
                  </a:cubicBezTo>
                  <a:cubicBezTo>
                    <a:pt x="56" y="643"/>
                    <a:pt x="60" y="642"/>
                    <a:pt x="64" y="642"/>
                  </a:cubicBezTo>
                  <a:lnTo>
                    <a:pt x="68" y="642"/>
                  </a:lnTo>
                  <a:cubicBezTo>
                    <a:pt x="343" y="536"/>
                    <a:pt x="649" y="383"/>
                    <a:pt x="829" y="66"/>
                  </a:cubicBezTo>
                  <a:cubicBezTo>
                    <a:pt x="841" y="46"/>
                    <a:pt x="833" y="18"/>
                    <a:pt x="814" y="6"/>
                  </a:cubicBezTo>
                  <a:cubicBezTo>
                    <a:pt x="806" y="3"/>
                    <a:pt x="799" y="1"/>
                    <a:pt x="79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9"/>
            <p:cNvSpPr/>
            <p:nvPr/>
          </p:nvSpPr>
          <p:spPr>
            <a:xfrm>
              <a:off x="4825264" y="1272535"/>
              <a:ext cx="220797" cy="221758"/>
            </a:xfrm>
            <a:custGeom>
              <a:rect b="b" l="l" r="r" t="t"/>
              <a:pathLst>
                <a:path extrusionOk="0" h="2538" w="2527">
                  <a:moveTo>
                    <a:pt x="1228" y="0"/>
                  </a:moveTo>
                  <a:cubicBezTo>
                    <a:pt x="797" y="0"/>
                    <a:pt x="371" y="246"/>
                    <a:pt x="157" y="621"/>
                  </a:cubicBezTo>
                  <a:cubicBezTo>
                    <a:pt x="189" y="1112"/>
                    <a:pt x="0" y="1814"/>
                    <a:pt x="278" y="2218"/>
                  </a:cubicBezTo>
                  <a:cubicBezTo>
                    <a:pt x="435" y="2446"/>
                    <a:pt x="714" y="2538"/>
                    <a:pt x="998" y="2538"/>
                  </a:cubicBezTo>
                  <a:cubicBezTo>
                    <a:pt x="1105" y="2538"/>
                    <a:pt x="1212" y="2525"/>
                    <a:pt x="1314" y="2501"/>
                  </a:cubicBezTo>
                  <a:cubicBezTo>
                    <a:pt x="1640" y="2427"/>
                    <a:pt x="1954" y="2265"/>
                    <a:pt x="2170" y="2006"/>
                  </a:cubicBezTo>
                  <a:cubicBezTo>
                    <a:pt x="2456" y="1661"/>
                    <a:pt x="2527" y="1148"/>
                    <a:pt x="2346" y="731"/>
                  </a:cubicBezTo>
                  <a:cubicBezTo>
                    <a:pt x="2166" y="319"/>
                    <a:pt x="1738" y="25"/>
                    <a:pt x="1287" y="2"/>
                  </a:cubicBezTo>
                  <a:cubicBezTo>
                    <a:pt x="1267" y="1"/>
                    <a:pt x="1248" y="0"/>
                    <a:pt x="1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4891408" y="1278652"/>
              <a:ext cx="65182" cy="177197"/>
            </a:xfrm>
            <a:custGeom>
              <a:rect b="b" l="l" r="r" t="t"/>
              <a:pathLst>
                <a:path extrusionOk="0" h="2028" w="746">
                  <a:moveTo>
                    <a:pt x="699" y="1"/>
                  </a:moveTo>
                  <a:cubicBezTo>
                    <a:pt x="692" y="1"/>
                    <a:pt x="685" y="2"/>
                    <a:pt x="679" y="6"/>
                  </a:cubicBezTo>
                  <a:cubicBezTo>
                    <a:pt x="259" y="238"/>
                    <a:pt x="106" y="689"/>
                    <a:pt x="51" y="1031"/>
                  </a:cubicBezTo>
                  <a:cubicBezTo>
                    <a:pt x="0" y="1352"/>
                    <a:pt x="4" y="1678"/>
                    <a:pt x="63" y="1991"/>
                  </a:cubicBezTo>
                  <a:cubicBezTo>
                    <a:pt x="70" y="2012"/>
                    <a:pt x="87" y="2027"/>
                    <a:pt x="108" y="2027"/>
                  </a:cubicBezTo>
                  <a:cubicBezTo>
                    <a:pt x="110" y="2027"/>
                    <a:pt x="112" y="2027"/>
                    <a:pt x="114" y="2027"/>
                  </a:cubicBezTo>
                  <a:lnTo>
                    <a:pt x="118" y="2027"/>
                  </a:lnTo>
                  <a:cubicBezTo>
                    <a:pt x="138" y="2019"/>
                    <a:pt x="153" y="2000"/>
                    <a:pt x="149" y="1976"/>
                  </a:cubicBezTo>
                  <a:cubicBezTo>
                    <a:pt x="91" y="1670"/>
                    <a:pt x="86" y="1355"/>
                    <a:pt x="133" y="1042"/>
                  </a:cubicBezTo>
                  <a:cubicBezTo>
                    <a:pt x="185" y="720"/>
                    <a:pt x="330" y="292"/>
                    <a:pt x="718" y="80"/>
                  </a:cubicBezTo>
                  <a:cubicBezTo>
                    <a:pt x="738" y="69"/>
                    <a:pt x="745" y="46"/>
                    <a:pt x="738" y="26"/>
                  </a:cubicBezTo>
                  <a:cubicBezTo>
                    <a:pt x="730" y="9"/>
                    <a:pt x="714" y="1"/>
                    <a:pt x="6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9"/>
            <p:cNvSpPr/>
            <p:nvPr/>
          </p:nvSpPr>
          <p:spPr>
            <a:xfrm>
              <a:off x="4519709" y="1225876"/>
              <a:ext cx="147227" cy="68589"/>
            </a:xfrm>
            <a:custGeom>
              <a:rect b="b" l="l" r="r" t="t"/>
              <a:pathLst>
                <a:path extrusionOk="0" h="785" w="1685">
                  <a:moveTo>
                    <a:pt x="793" y="0"/>
                  </a:moveTo>
                  <a:cubicBezTo>
                    <a:pt x="708" y="0"/>
                    <a:pt x="625" y="12"/>
                    <a:pt x="550" y="37"/>
                  </a:cubicBezTo>
                  <a:cubicBezTo>
                    <a:pt x="146" y="179"/>
                    <a:pt x="1" y="700"/>
                    <a:pt x="542" y="771"/>
                  </a:cubicBezTo>
                  <a:cubicBezTo>
                    <a:pt x="620" y="781"/>
                    <a:pt x="699" y="785"/>
                    <a:pt x="778" y="785"/>
                  </a:cubicBezTo>
                  <a:cubicBezTo>
                    <a:pt x="893" y="785"/>
                    <a:pt x="1009" y="776"/>
                    <a:pt x="1123" y="759"/>
                  </a:cubicBezTo>
                  <a:cubicBezTo>
                    <a:pt x="1386" y="728"/>
                    <a:pt x="1685" y="594"/>
                    <a:pt x="1531" y="343"/>
                  </a:cubicBezTo>
                  <a:cubicBezTo>
                    <a:pt x="1406" y="142"/>
                    <a:pt x="1087" y="0"/>
                    <a:pt x="7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9"/>
            <p:cNvSpPr/>
            <p:nvPr/>
          </p:nvSpPr>
          <p:spPr>
            <a:xfrm>
              <a:off x="2962841" y="1238895"/>
              <a:ext cx="471912" cy="345131"/>
            </a:xfrm>
            <a:custGeom>
              <a:rect b="b" l="l" r="r" t="t"/>
              <a:pathLst>
                <a:path extrusionOk="0" h="3950" w="5401">
                  <a:moveTo>
                    <a:pt x="2721" y="1"/>
                  </a:moveTo>
                  <a:cubicBezTo>
                    <a:pt x="2196" y="1"/>
                    <a:pt x="1307" y="332"/>
                    <a:pt x="1307" y="332"/>
                  </a:cubicBezTo>
                  <a:cubicBezTo>
                    <a:pt x="1307" y="332"/>
                    <a:pt x="1291" y="331"/>
                    <a:pt x="1262" y="331"/>
                  </a:cubicBezTo>
                  <a:cubicBezTo>
                    <a:pt x="1126" y="331"/>
                    <a:pt x="728" y="342"/>
                    <a:pt x="640" y="468"/>
                  </a:cubicBezTo>
                  <a:cubicBezTo>
                    <a:pt x="640" y="468"/>
                    <a:pt x="275" y="528"/>
                    <a:pt x="138" y="787"/>
                  </a:cubicBezTo>
                  <a:cubicBezTo>
                    <a:pt x="0" y="1046"/>
                    <a:pt x="0" y="1913"/>
                    <a:pt x="197" y="2004"/>
                  </a:cubicBezTo>
                  <a:cubicBezTo>
                    <a:pt x="197" y="2004"/>
                    <a:pt x="346" y="2564"/>
                    <a:pt x="553" y="2564"/>
                  </a:cubicBezTo>
                  <a:cubicBezTo>
                    <a:pt x="556" y="2564"/>
                    <a:pt x="559" y="2564"/>
                    <a:pt x="562" y="2564"/>
                  </a:cubicBezTo>
                  <a:cubicBezTo>
                    <a:pt x="773" y="2553"/>
                    <a:pt x="805" y="2474"/>
                    <a:pt x="805" y="2474"/>
                  </a:cubicBezTo>
                  <a:cubicBezTo>
                    <a:pt x="805" y="2474"/>
                    <a:pt x="934" y="2573"/>
                    <a:pt x="1071" y="2573"/>
                  </a:cubicBezTo>
                  <a:cubicBezTo>
                    <a:pt x="1104" y="2573"/>
                    <a:pt x="1138" y="2567"/>
                    <a:pt x="1170" y="2553"/>
                  </a:cubicBezTo>
                  <a:cubicBezTo>
                    <a:pt x="1339" y="2474"/>
                    <a:pt x="1139" y="1685"/>
                    <a:pt x="1139" y="1685"/>
                  </a:cubicBezTo>
                  <a:cubicBezTo>
                    <a:pt x="1139" y="1685"/>
                    <a:pt x="1339" y="1607"/>
                    <a:pt x="1503" y="1305"/>
                  </a:cubicBezTo>
                  <a:cubicBezTo>
                    <a:pt x="1503" y="1305"/>
                    <a:pt x="2555" y="2611"/>
                    <a:pt x="2708" y="2748"/>
                  </a:cubicBezTo>
                  <a:cubicBezTo>
                    <a:pt x="2858" y="2886"/>
                    <a:pt x="3803" y="3949"/>
                    <a:pt x="3803" y="3949"/>
                  </a:cubicBezTo>
                  <a:lnTo>
                    <a:pt x="5400" y="2701"/>
                  </a:lnTo>
                  <a:cubicBezTo>
                    <a:pt x="5400" y="2701"/>
                    <a:pt x="3343" y="88"/>
                    <a:pt x="2858" y="10"/>
                  </a:cubicBezTo>
                  <a:cubicBezTo>
                    <a:pt x="2816" y="3"/>
                    <a:pt x="2770" y="1"/>
                    <a:pt x="2721"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2966248" y="1239070"/>
              <a:ext cx="468505" cy="344957"/>
            </a:xfrm>
            <a:custGeom>
              <a:rect b="b" l="l" r="r" t="t"/>
              <a:pathLst>
                <a:path extrusionOk="0" h="3948" w="5362">
                  <a:moveTo>
                    <a:pt x="2681" y="0"/>
                  </a:moveTo>
                  <a:cubicBezTo>
                    <a:pt x="2155" y="0"/>
                    <a:pt x="1268" y="330"/>
                    <a:pt x="1268" y="330"/>
                  </a:cubicBezTo>
                  <a:lnTo>
                    <a:pt x="1225" y="330"/>
                  </a:lnTo>
                  <a:cubicBezTo>
                    <a:pt x="1095" y="330"/>
                    <a:pt x="687" y="337"/>
                    <a:pt x="601" y="466"/>
                  </a:cubicBezTo>
                  <a:cubicBezTo>
                    <a:pt x="601" y="466"/>
                    <a:pt x="236" y="526"/>
                    <a:pt x="99" y="785"/>
                  </a:cubicBezTo>
                  <a:cubicBezTo>
                    <a:pt x="36" y="903"/>
                    <a:pt x="1" y="1145"/>
                    <a:pt x="1" y="1385"/>
                  </a:cubicBezTo>
                  <a:cubicBezTo>
                    <a:pt x="1" y="1672"/>
                    <a:pt x="52" y="1950"/>
                    <a:pt x="158" y="2002"/>
                  </a:cubicBezTo>
                  <a:cubicBezTo>
                    <a:pt x="158" y="2002"/>
                    <a:pt x="307" y="2567"/>
                    <a:pt x="515" y="2567"/>
                  </a:cubicBezTo>
                  <a:cubicBezTo>
                    <a:pt x="519" y="2567"/>
                    <a:pt x="519" y="2567"/>
                    <a:pt x="523" y="2562"/>
                  </a:cubicBezTo>
                  <a:cubicBezTo>
                    <a:pt x="734" y="2551"/>
                    <a:pt x="766" y="2472"/>
                    <a:pt x="766" y="2472"/>
                  </a:cubicBezTo>
                  <a:cubicBezTo>
                    <a:pt x="766" y="2472"/>
                    <a:pt x="892" y="2570"/>
                    <a:pt x="1029" y="2570"/>
                  </a:cubicBezTo>
                  <a:cubicBezTo>
                    <a:pt x="1064" y="2570"/>
                    <a:pt x="1100" y="2562"/>
                    <a:pt x="1131" y="2551"/>
                  </a:cubicBezTo>
                  <a:cubicBezTo>
                    <a:pt x="1182" y="2527"/>
                    <a:pt x="1198" y="2440"/>
                    <a:pt x="1198" y="2331"/>
                  </a:cubicBezTo>
                  <a:cubicBezTo>
                    <a:pt x="1198" y="2072"/>
                    <a:pt x="1100" y="1683"/>
                    <a:pt x="1100" y="1683"/>
                  </a:cubicBezTo>
                  <a:cubicBezTo>
                    <a:pt x="1100" y="1683"/>
                    <a:pt x="1300" y="1605"/>
                    <a:pt x="1464" y="1303"/>
                  </a:cubicBezTo>
                  <a:cubicBezTo>
                    <a:pt x="1464" y="1303"/>
                    <a:pt x="2516" y="2609"/>
                    <a:pt x="2669" y="2746"/>
                  </a:cubicBezTo>
                  <a:cubicBezTo>
                    <a:pt x="2819" y="2884"/>
                    <a:pt x="3764" y="3947"/>
                    <a:pt x="3764" y="3947"/>
                  </a:cubicBezTo>
                  <a:lnTo>
                    <a:pt x="5361" y="2699"/>
                  </a:lnTo>
                  <a:cubicBezTo>
                    <a:pt x="5361" y="2699"/>
                    <a:pt x="3304" y="86"/>
                    <a:pt x="2819" y="8"/>
                  </a:cubicBezTo>
                  <a:cubicBezTo>
                    <a:pt x="2775" y="4"/>
                    <a:pt x="2728" y="0"/>
                    <a:pt x="2681"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3088662" y="1317446"/>
              <a:ext cx="200351" cy="190477"/>
            </a:xfrm>
            <a:custGeom>
              <a:rect b="b" l="l" r="r" t="t"/>
              <a:pathLst>
                <a:path extrusionOk="0" h="2180" w="2293">
                  <a:moveTo>
                    <a:pt x="268" y="0"/>
                  </a:moveTo>
                  <a:cubicBezTo>
                    <a:pt x="253" y="0"/>
                    <a:pt x="239" y="2"/>
                    <a:pt x="228" y="6"/>
                  </a:cubicBezTo>
                  <a:cubicBezTo>
                    <a:pt x="157" y="25"/>
                    <a:pt x="83" y="96"/>
                    <a:pt x="47" y="178"/>
                  </a:cubicBezTo>
                  <a:cubicBezTo>
                    <a:pt x="20" y="233"/>
                    <a:pt x="0" y="319"/>
                    <a:pt x="44" y="413"/>
                  </a:cubicBezTo>
                  <a:cubicBezTo>
                    <a:pt x="126" y="594"/>
                    <a:pt x="1483" y="2108"/>
                    <a:pt x="1543" y="2171"/>
                  </a:cubicBezTo>
                  <a:cubicBezTo>
                    <a:pt x="1547" y="2179"/>
                    <a:pt x="1554" y="2179"/>
                    <a:pt x="1559" y="2179"/>
                  </a:cubicBezTo>
                  <a:cubicBezTo>
                    <a:pt x="1566" y="2179"/>
                    <a:pt x="1570" y="2179"/>
                    <a:pt x="1574" y="2175"/>
                  </a:cubicBezTo>
                  <a:cubicBezTo>
                    <a:pt x="1582" y="2168"/>
                    <a:pt x="1586" y="2152"/>
                    <a:pt x="1574" y="2144"/>
                  </a:cubicBezTo>
                  <a:cubicBezTo>
                    <a:pt x="1088" y="1599"/>
                    <a:pt x="146" y="535"/>
                    <a:pt x="87" y="398"/>
                  </a:cubicBezTo>
                  <a:cubicBezTo>
                    <a:pt x="47" y="315"/>
                    <a:pt x="67" y="245"/>
                    <a:pt x="87" y="198"/>
                  </a:cubicBezTo>
                  <a:cubicBezTo>
                    <a:pt x="123" y="116"/>
                    <a:pt x="193" y="60"/>
                    <a:pt x="244" y="45"/>
                  </a:cubicBezTo>
                  <a:cubicBezTo>
                    <a:pt x="252" y="43"/>
                    <a:pt x="262" y="41"/>
                    <a:pt x="273" y="41"/>
                  </a:cubicBezTo>
                  <a:cubicBezTo>
                    <a:pt x="556" y="41"/>
                    <a:pt x="1789" y="849"/>
                    <a:pt x="2253" y="1170"/>
                  </a:cubicBezTo>
                  <a:cubicBezTo>
                    <a:pt x="2258" y="1174"/>
                    <a:pt x="2264" y="1176"/>
                    <a:pt x="2269" y="1176"/>
                  </a:cubicBezTo>
                  <a:cubicBezTo>
                    <a:pt x="2275" y="1176"/>
                    <a:pt x="2280" y="1173"/>
                    <a:pt x="2284" y="1167"/>
                  </a:cubicBezTo>
                  <a:cubicBezTo>
                    <a:pt x="2292" y="1155"/>
                    <a:pt x="2289" y="1143"/>
                    <a:pt x="2280" y="1136"/>
                  </a:cubicBezTo>
                  <a:cubicBezTo>
                    <a:pt x="2107" y="1015"/>
                    <a:pt x="634" y="0"/>
                    <a:pt x="268"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3039295" y="1236362"/>
              <a:ext cx="397469" cy="238621"/>
            </a:xfrm>
            <a:custGeom>
              <a:rect b="b" l="l" r="r" t="t"/>
              <a:pathLst>
                <a:path extrusionOk="0" h="2731" w="4549">
                  <a:moveTo>
                    <a:pt x="1768" y="0"/>
                  </a:moveTo>
                  <a:cubicBezTo>
                    <a:pt x="1192" y="0"/>
                    <a:pt x="400" y="324"/>
                    <a:pt x="302" y="403"/>
                  </a:cubicBezTo>
                  <a:cubicBezTo>
                    <a:pt x="255" y="443"/>
                    <a:pt x="24" y="655"/>
                    <a:pt x="9" y="957"/>
                  </a:cubicBezTo>
                  <a:cubicBezTo>
                    <a:pt x="0" y="1118"/>
                    <a:pt x="12" y="1569"/>
                    <a:pt x="146" y="1698"/>
                  </a:cubicBezTo>
                  <a:cubicBezTo>
                    <a:pt x="173" y="1726"/>
                    <a:pt x="201" y="1738"/>
                    <a:pt x="231" y="1738"/>
                  </a:cubicBezTo>
                  <a:cubicBezTo>
                    <a:pt x="235" y="1738"/>
                    <a:pt x="240" y="1738"/>
                    <a:pt x="244" y="1738"/>
                  </a:cubicBezTo>
                  <a:cubicBezTo>
                    <a:pt x="440" y="1726"/>
                    <a:pt x="636" y="1388"/>
                    <a:pt x="644" y="1373"/>
                  </a:cubicBezTo>
                  <a:cubicBezTo>
                    <a:pt x="652" y="1365"/>
                    <a:pt x="648" y="1350"/>
                    <a:pt x="636" y="1345"/>
                  </a:cubicBezTo>
                  <a:cubicBezTo>
                    <a:pt x="632" y="1342"/>
                    <a:pt x="628" y="1341"/>
                    <a:pt x="624" y="1341"/>
                  </a:cubicBezTo>
                  <a:cubicBezTo>
                    <a:pt x="617" y="1341"/>
                    <a:pt x="610" y="1346"/>
                    <a:pt x="605" y="1354"/>
                  </a:cubicBezTo>
                  <a:cubicBezTo>
                    <a:pt x="605" y="1357"/>
                    <a:pt x="416" y="1683"/>
                    <a:pt x="240" y="1694"/>
                  </a:cubicBezTo>
                  <a:cubicBezTo>
                    <a:pt x="221" y="1694"/>
                    <a:pt x="197" y="1687"/>
                    <a:pt x="177" y="1667"/>
                  </a:cubicBezTo>
                  <a:cubicBezTo>
                    <a:pt x="67" y="1562"/>
                    <a:pt x="44" y="1176"/>
                    <a:pt x="56" y="961"/>
                  </a:cubicBezTo>
                  <a:cubicBezTo>
                    <a:pt x="63" y="738"/>
                    <a:pt x="208" y="541"/>
                    <a:pt x="330" y="439"/>
                  </a:cubicBezTo>
                  <a:cubicBezTo>
                    <a:pt x="427" y="359"/>
                    <a:pt x="1202" y="44"/>
                    <a:pt x="1766" y="44"/>
                  </a:cubicBezTo>
                  <a:cubicBezTo>
                    <a:pt x="1841" y="44"/>
                    <a:pt x="1912" y="50"/>
                    <a:pt x="1978" y="62"/>
                  </a:cubicBezTo>
                  <a:cubicBezTo>
                    <a:pt x="2532" y="168"/>
                    <a:pt x="4486" y="2699"/>
                    <a:pt x="4505" y="2723"/>
                  </a:cubicBezTo>
                  <a:cubicBezTo>
                    <a:pt x="4513" y="2727"/>
                    <a:pt x="4517" y="2730"/>
                    <a:pt x="4525" y="2730"/>
                  </a:cubicBezTo>
                  <a:cubicBezTo>
                    <a:pt x="4529" y="2730"/>
                    <a:pt x="4533" y="2730"/>
                    <a:pt x="4536" y="2727"/>
                  </a:cubicBezTo>
                  <a:cubicBezTo>
                    <a:pt x="4549" y="2719"/>
                    <a:pt x="4549" y="2707"/>
                    <a:pt x="4540" y="2695"/>
                  </a:cubicBezTo>
                  <a:cubicBezTo>
                    <a:pt x="4462" y="2589"/>
                    <a:pt x="2555" y="129"/>
                    <a:pt x="1986" y="19"/>
                  </a:cubicBezTo>
                  <a:cubicBezTo>
                    <a:pt x="1919" y="6"/>
                    <a:pt x="1846" y="0"/>
                    <a:pt x="1768"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2998141" y="1266768"/>
              <a:ext cx="86501" cy="198953"/>
            </a:xfrm>
            <a:custGeom>
              <a:rect b="b" l="l" r="r" t="t"/>
              <a:pathLst>
                <a:path extrusionOk="0" h="2277" w="990">
                  <a:moveTo>
                    <a:pt x="655" y="1"/>
                  </a:moveTo>
                  <a:cubicBezTo>
                    <a:pt x="518" y="1"/>
                    <a:pt x="311" y="22"/>
                    <a:pt x="217" y="134"/>
                  </a:cubicBezTo>
                  <a:cubicBezTo>
                    <a:pt x="79" y="299"/>
                    <a:pt x="0" y="762"/>
                    <a:pt x="47" y="1119"/>
                  </a:cubicBezTo>
                  <a:cubicBezTo>
                    <a:pt x="79" y="1359"/>
                    <a:pt x="224" y="2069"/>
                    <a:pt x="483" y="2237"/>
                  </a:cubicBezTo>
                  <a:cubicBezTo>
                    <a:pt x="523" y="2265"/>
                    <a:pt x="562" y="2277"/>
                    <a:pt x="597" y="2277"/>
                  </a:cubicBezTo>
                  <a:cubicBezTo>
                    <a:pt x="617" y="2277"/>
                    <a:pt x="632" y="2273"/>
                    <a:pt x="652" y="2268"/>
                  </a:cubicBezTo>
                  <a:cubicBezTo>
                    <a:pt x="989" y="2170"/>
                    <a:pt x="786" y="1426"/>
                    <a:pt x="773" y="1390"/>
                  </a:cubicBezTo>
                  <a:cubicBezTo>
                    <a:pt x="770" y="1378"/>
                    <a:pt x="758" y="1374"/>
                    <a:pt x="746" y="1374"/>
                  </a:cubicBezTo>
                  <a:cubicBezTo>
                    <a:pt x="735" y="1378"/>
                    <a:pt x="726" y="1390"/>
                    <a:pt x="730" y="1402"/>
                  </a:cubicBezTo>
                  <a:cubicBezTo>
                    <a:pt x="735" y="1410"/>
                    <a:pt x="935" y="2143"/>
                    <a:pt x="641" y="2226"/>
                  </a:cubicBezTo>
                  <a:cubicBezTo>
                    <a:pt x="627" y="2229"/>
                    <a:pt x="613" y="2231"/>
                    <a:pt x="600" y="2231"/>
                  </a:cubicBezTo>
                  <a:cubicBezTo>
                    <a:pt x="569" y="2231"/>
                    <a:pt x="540" y="2222"/>
                    <a:pt x="507" y="2202"/>
                  </a:cubicBezTo>
                  <a:cubicBezTo>
                    <a:pt x="283" y="2053"/>
                    <a:pt x="130" y="1406"/>
                    <a:pt x="91" y="1115"/>
                  </a:cubicBezTo>
                  <a:cubicBezTo>
                    <a:pt x="44" y="766"/>
                    <a:pt x="123" y="323"/>
                    <a:pt x="252" y="162"/>
                  </a:cubicBezTo>
                  <a:cubicBezTo>
                    <a:pt x="332" y="64"/>
                    <a:pt x="526" y="46"/>
                    <a:pt x="657" y="46"/>
                  </a:cubicBezTo>
                  <a:cubicBezTo>
                    <a:pt x="731" y="46"/>
                    <a:pt x="784" y="52"/>
                    <a:pt x="786" y="52"/>
                  </a:cubicBezTo>
                  <a:cubicBezTo>
                    <a:pt x="797" y="52"/>
                    <a:pt x="809" y="44"/>
                    <a:pt x="809" y="32"/>
                  </a:cubicBezTo>
                  <a:cubicBezTo>
                    <a:pt x="813" y="20"/>
                    <a:pt x="801" y="8"/>
                    <a:pt x="789" y="8"/>
                  </a:cubicBezTo>
                  <a:cubicBezTo>
                    <a:pt x="784" y="7"/>
                    <a:pt x="730" y="1"/>
                    <a:pt x="65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9"/>
            <p:cNvSpPr/>
            <p:nvPr/>
          </p:nvSpPr>
          <p:spPr>
            <a:xfrm>
              <a:off x="2974811" y="1279700"/>
              <a:ext cx="60813" cy="185322"/>
            </a:xfrm>
            <a:custGeom>
              <a:rect b="b" l="l" r="r" t="t"/>
              <a:pathLst>
                <a:path extrusionOk="0" h="2121" w="696">
                  <a:moveTo>
                    <a:pt x="449" y="0"/>
                  </a:moveTo>
                  <a:cubicBezTo>
                    <a:pt x="446" y="0"/>
                    <a:pt x="443" y="1"/>
                    <a:pt x="441" y="1"/>
                  </a:cubicBezTo>
                  <a:cubicBezTo>
                    <a:pt x="428" y="10"/>
                    <a:pt x="162" y="128"/>
                    <a:pt x="79" y="563"/>
                  </a:cubicBezTo>
                  <a:cubicBezTo>
                    <a:pt x="1" y="990"/>
                    <a:pt x="8" y="1399"/>
                    <a:pt x="40" y="1540"/>
                  </a:cubicBezTo>
                  <a:cubicBezTo>
                    <a:pt x="75" y="1713"/>
                    <a:pt x="193" y="2022"/>
                    <a:pt x="390" y="2102"/>
                  </a:cubicBezTo>
                  <a:cubicBezTo>
                    <a:pt x="421" y="2117"/>
                    <a:pt x="448" y="2120"/>
                    <a:pt x="475" y="2120"/>
                  </a:cubicBezTo>
                  <a:cubicBezTo>
                    <a:pt x="593" y="2120"/>
                    <a:pt x="680" y="2026"/>
                    <a:pt x="684" y="2022"/>
                  </a:cubicBezTo>
                  <a:cubicBezTo>
                    <a:pt x="696" y="2015"/>
                    <a:pt x="691" y="1999"/>
                    <a:pt x="684" y="1991"/>
                  </a:cubicBezTo>
                  <a:cubicBezTo>
                    <a:pt x="680" y="1988"/>
                    <a:pt x="674" y="1986"/>
                    <a:pt x="668" y="1986"/>
                  </a:cubicBezTo>
                  <a:cubicBezTo>
                    <a:pt x="662" y="1986"/>
                    <a:pt x="656" y="1988"/>
                    <a:pt x="652" y="1991"/>
                  </a:cubicBezTo>
                  <a:cubicBezTo>
                    <a:pt x="649" y="1998"/>
                    <a:pt x="575" y="2075"/>
                    <a:pt x="477" y="2075"/>
                  </a:cubicBezTo>
                  <a:cubicBezTo>
                    <a:pt x="455" y="2075"/>
                    <a:pt x="432" y="2071"/>
                    <a:pt x="409" y="2062"/>
                  </a:cubicBezTo>
                  <a:cubicBezTo>
                    <a:pt x="225" y="1988"/>
                    <a:pt x="119" y="1693"/>
                    <a:pt x="84" y="1532"/>
                  </a:cubicBezTo>
                  <a:cubicBezTo>
                    <a:pt x="52" y="1395"/>
                    <a:pt x="44" y="990"/>
                    <a:pt x="122" y="571"/>
                  </a:cubicBezTo>
                  <a:cubicBezTo>
                    <a:pt x="201" y="159"/>
                    <a:pt x="456" y="45"/>
                    <a:pt x="460" y="45"/>
                  </a:cubicBezTo>
                  <a:cubicBezTo>
                    <a:pt x="472" y="41"/>
                    <a:pt x="475" y="25"/>
                    <a:pt x="472" y="14"/>
                  </a:cubicBezTo>
                  <a:cubicBezTo>
                    <a:pt x="466" y="5"/>
                    <a:pt x="458" y="0"/>
                    <a:pt x="449"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9"/>
            <p:cNvSpPr/>
            <p:nvPr/>
          </p:nvSpPr>
          <p:spPr>
            <a:xfrm>
              <a:off x="2958384" y="1315612"/>
              <a:ext cx="155440" cy="69900"/>
            </a:xfrm>
            <a:custGeom>
              <a:rect b="b" l="l" r="r" t="t"/>
              <a:pathLst>
                <a:path extrusionOk="0" h="800" w="1779">
                  <a:moveTo>
                    <a:pt x="1725" y="1"/>
                  </a:moveTo>
                  <a:cubicBezTo>
                    <a:pt x="1720" y="1"/>
                    <a:pt x="1716" y="1"/>
                    <a:pt x="1712" y="3"/>
                  </a:cubicBezTo>
                  <a:lnTo>
                    <a:pt x="32" y="713"/>
                  </a:lnTo>
                  <a:cubicBezTo>
                    <a:pt x="13" y="721"/>
                    <a:pt x="0" y="749"/>
                    <a:pt x="8" y="772"/>
                  </a:cubicBezTo>
                  <a:cubicBezTo>
                    <a:pt x="16" y="787"/>
                    <a:pt x="32" y="800"/>
                    <a:pt x="51" y="800"/>
                  </a:cubicBezTo>
                  <a:cubicBezTo>
                    <a:pt x="55" y="800"/>
                    <a:pt x="64" y="796"/>
                    <a:pt x="67" y="796"/>
                  </a:cubicBezTo>
                  <a:lnTo>
                    <a:pt x="1743" y="85"/>
                  </a:lnTo>
                  <a:cubicBezTo>
                    <a:pt x="1766" y="77"/>
                    <a:pt x="1778" y="50"/>
                    <a:pt x="1770" y="30"/>
                  </a:cubicBezTo>
                  <a:cubicBezTo>
                    <a:pt x="1761" y="12"/>
                    <a:pt x="1742" y="1"/>
                    <a:pt x="17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2957423" y="1380619"/>
              <a:ext cx="561210" cy="213195"/>
            </a:xfrm>
            <a:custGeom>
              <a:rect b="b" l="l" r="r" t="t"/>
              <a:pathLst>
                <a:path extrusionOk="0" h="2440" w="6423">
                  <a:moveTo>
                    <a:pt x="0" y="0"/>
                  </a:moveTo>
                  <a:cubicBezTo>
                    <a:pt x="0" y="0"/>
                    <a:pt x="608" y="1751"/>
                    <a:pt x="2538" y="2269"/>
                  </a:cubicBezTo>
                  <a:cubicBezTo>
                    <a:pt x="3003" y="2392"/>
                    <a:pt x="3470" y="2439"/>
                    <a:pt x="3910" y="2439"/>
                  </a:cubicBezTo>
                  <a:cubicBezTo>
                    <a:pt x="5256" y="2439"/>
                    <a:pt x="6354" y="2000"/>
                    <a:pt x="6419" y="1970"/>
                  </a:cubicBezTo>
                  <a:lnTo>
                    <a:pt x="6423" y="1970"/>
                  </a:lnTo>
                  <a:cubicBezTo>
                    <a:pt x="6423" y="1970"/>
                    <a:pt x="5101" y="1323"/>
                    <a:pt x="3456" y="769"/>
                  </a:cubicBezTo>
                  <a:cubicBezTo>
                    <a:pt x="3202" y="683"/>
                    <a:pt x="2938" y="601"/>
                    <a:pt x="2676" y="523"/>
                  </a:cubicBezTo>
                  <a:cubicBezTo>
                    <a:pt x="1801" y="264"/>
                    <a:pt x="883" y="56"/>
                    <a:pt x="55" y="5"/>
                  </a:cubicBezTo>
                  <a:cubicBezTo>
                    <a:pt x="35" y="5"/>
                    <a:pt x="19" y="5"/>
                    <a:pt x="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2691625" y="1380008"/>
              <a:ext cx="1229890" cy="1545926"/>
            </a:xfrm>
            <a:custGeom>
              <a:rect b="b" l="l" r="r" t="t"/>
              <a:pathLst>
                <a:path extrusionOk="0" h="17693" w="14076">
                  <a:moveTo>
                    <a:pt x="3021" y="0"/>
                  </a:moveTo>
                  <a:cubicBezTo>
                    <a:pt x="2841" y="0"/>
                    <a:pt x="2371" y="161"/>
                    <a:pt x="1621" y="1522"/>
                  </a:cubicBezTo>
                  <a:cubicBezTo>
                    <a:pt x="641" y="3299"/>
                    <a:pt x="0" y="10621"/>
                    <a:pt x="0" y="10621"/>
                  </a:cubicBezTo>
                  <a:lnTo>
                    <a:pt x="1668" y="11261"/>
                  </a:lnTo>
                  <a:lnTo>
                    <a:pt x="1598" y="16280"/>
                  </a:lnTo>
                  <a:lnTo>
                    <a:pt x="9332" y="17693"/>
                  </a:lnTo>
                  <a:lnTo>
                    <a:pt x="9512" y="14044"/>
                  </a:lnTo>
                  <a:lnTo>
                    <a:pt x="14075" y="13153"/>
                  </a:lnTo>
                  <a:cubicBezTo>
                    <a:pt x="14075" y="13153"/>
                    <a:pt x="12958" y="4849"/>
                    <a:pt x="11588" y="3621"/>
                  </a:cubicBezTo>
                  <a:cubicBezTo>
                    <a:pt x="10218" y="2390"/>
                    <a:pt x="9469" y="1977"/>
                    <a:pt x="9469" y="1977"/>
                  </a:cubicBezTo>
                  <a:cubicBezTo>
                    <a:pt x="9469" y="1977"/>
                    <a:pt x="8652" y="2155"/>
                    <a:pt x="7649" y="2155"/>
                  </a:cubicBezTo>
                  <a:cubicBezTo>
                    <a:pt x="6967" y="2155"/>
                    <a:pt x="6200" y="2073"/>
                    <a:pt x="5545" y="1796"/>
                  </a:cubicBezTo>
                  <a:cubicBezTo>
                    <a:pt x="3925" y="1110"/>
                    <a:pt x="3104" y="16"/>
                    <a:pt x="3104" y="16"/>
                  </a:cubicBezTo>
                  <a:cubicBezTo>
                    <a:pt x="3104" y="16"/>
                    <a:pt x="3076" y="0"/>
                    <a:pt x="30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3110244" y="1314388"/>
              <a:ext cx="369771" cy="247009"/>
            </a:xfrm>
            <a:custGeom>
              <a:rect b="b" l="l" r="r" t="t"/>
              <a:pathLst>
                <a:path extrusionOk="0" h="2827" w="4232">
                  <a:moveTo>
                    <a:pt x="45" y="0"/>
                  </a:moveTo>
                  <a:cubicBezTo>
                    <a:pt x="21" y="0"/>
                    <a:pt x="4" y="19"/>
                    <a:pt x="1" y="41"/>
                  </a:cubicBezTo>
                  <a:cubicBezTo>
                    <a:pt x="1" y="64"/>
                    <a:pt x="17" y="88"/>
                    <a:pt x="40" y="88"/>
                  </a:cubicBezTo>
                  <a:lnTo>
                    <a:pt x="1303" y="221"/>
                  </a:lnTo>
                  <a:cubicBezTo>
                    <a:pt x="1429" y="233"/>
                    <a:pt x="1551" y="287"/>
                    <a:pt x="1645" y="378"/>
                  </a:cubicBezTo>
                  <a:lnTo>
                    <a:pt x="4152" y="2815"/>
                  </a:lnTo>
                  <a:cubicBezTo>
                    <a:pt x="4160" y="2822"/>
                    <a:pt x="4172" y="2826"/>
                    <a:pt x="4184" y="2826"/>
                  </a:cubicBezTo>
                  <a:cubicBezTo>
                    <a:pt x="4195" y="2826"/>
                    <a:pt x="4208" y="2822"/>
                    <a:pt x="4215" y="2815"/>
                  </a:cubicBezTo>
                  <a:cubicBezTo>
                    <a:pt x="4231" y="2795"/>
                    <a:pt x="4231" y="2768"/>
                    <a:pt x="4215" y="2748"/>
                  </a:cubicBezTo>
                  <a:lnTo>
                    <a:pt x="1707" y="315"/>
                  </a:lnTo>
                  <a:cubicBezTo>
                    <a:pt x="1602" y="213"/>
                    <a:pt x="1461" y="146"/>
                    <a:pt x="1312" y="131"/>
                  </a:cubicBezTo>
                  <a:lnTo>
                    <a:pt x="52" y="1"/>
                  </a:lnTo>
                  <a:cubicBezTo>
                    <a:pt x="49" y="1"/>
                    <a:pt x="47" y="0"/>
                    <a:pt x="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3120904" y="1013466"/>
              <a:ext cx="139975" cy="312715"/>
            </a:xfrm>
            <a:custGeom>
              <a:rect b="b" l="l" r="r" t="t"/>
              <a:pathLst>
                <a:path extrusionOk="0" h="3579" w="1602">
                  <a:moveTo>
                    <a:pt x="707" y="0"/>
                  </a:moveTo>
                  <a:cubicBezTo>
                    <a:pt x="502" y="0"/>
                    <a:pt x="310" y="94"/>
                    <a:pt x="181" y="252"/>
                  </a:cubicBezTo>
                  <a:cubicBezTo>
                    <a:pt x="55" y="408"/>
                    <a:pt x="0" y="616"/>
                    <a:pt x="40" y="817"/>
                  </a:cubicBezTo>
                  <a:lnTo>
                    <a:pt x="565" y="3543"/>
                  </a:lnTo>
                  <a:cubicBezTo>
                    <a:pt x="569" y="3563"/>
                    <a:pt x="589" y="3579"/>
                    <a:pt x="609" y="3579"/>
                  </a:cubicBezTo>
                  <a:lnTo>
                    <a:pt x="616" y="3579"/>
                  </a:lnTo>
                  <a:cubicBezTo>
                    <a:pt x="640" y="3575"/>
                    <a:pt x="656" y="3551"/>
                    <a:pt x="652" y="3528"/>
                  </a:cubicBezTo>
                  <a:lnTo>
                    <a:pt x="130" y="797"/>
                  </a:lnTo>
                  <a:cubicBezTo>
                    <a:pt x="95" y="624"/>
                    <a:pt x="142" y="444"/>
                    <a:pt x="252" y="306"/>
                  </a:cubicBezTo>
                  <a:cubicBezTo>
                    <a:pt x="366" y="169"/>
                    <a:pt x="531" y="91"/>
                    <a:pt x="707" y="87"/>
                  </a:cubicBezTo>
                  <a:lnTo>
                    <a:pt x="714" y="87"/>
                  </a:lnTo>
                  <a:cubicBezTo>
                    <a:pt x="973" y="87"/>
                    <a:pt x="1209" y="259"/>
                    <a:pt x="1288" y="506"/>
                  </a:cubicBezTo>
                  <a:lnTo>
                    <a:pt x="1507" y="1221"/>
                  </a:lnTo>
                  <a:cubicBezTo>
                    <a:pt x="1513" y="1240"/>
                    <a:pt x="1534" y="1254"/>
                    <a:pt x="1554" y="1254"/>
                  </a:cubicBezTo>
                  <a:cubicBezTo>
                    <a:pt x="1558" y="1254"/>
                    <a:pt x="1562" y="1253"/>
                    <a:pt x="1566" y="1252"/>
                  </a:cubicBezTo>
                  <a:cubicBezTo>
                    <a:pt x="1590" y="1244"/>
                    <a:pt x="1601" y="1217"/>
                    <a:pt x="1594" y="1193"/>
                  </a:cubicBezTo>
                  <a:lnTo>
                    <a:pt x="1370" y="482"/>
                  </a:lnTo>
                  <a:cubicBezTo>
                    <a:pt x="1284" y="196"/>
                    <a:pt x="1013" y="0"/>
                    <a:pt x="71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9"/>
            <p:cNvSpPr/>
            <p:nvPr/>
          </p:nvSpPr>
          <p:spPr>
            <a:xfrm>
              <a:off x="3170883" y="1426229"/>
              <a:ext cx="88598" cy="100481"/>
            </a:xfrm>
            <a:custGeom>
              <a:rect b="b" l="l" r="r" t="t"/>
              <a:pathLst>
                <a:path extrusionOk="0" h="1150" w="1014">
                  <a:moveTo>
                    <a:pt x="233" y="1"/>
                  </a:moveTo>
                  <a:lnTo>
                    <a:pt x="1" y="856"/>
                  </a:lnTo>
                  <a:lnTo>
                    <a:pt x="801" y="1150"/>
                  </a:lnTo>
                  <a:lnTo>
                    <a:pt x="1013" y="247"/>
                  </a:lnTo>
                  <a:cubicBezTo>
                    <a:pt x="759" y="161"/>
                    <a:pt x="495" y="79"/>
                    <a:pt x="23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3504922" y="2086879"/>
              <a:ext cx="53910" cy="841159"/>
            </a:xfrm>
            <a:custGeom>
              <a:rect b="b" l="l" r="r" t="t"/>
              <a:pathLst>
                <a:path extrusionOk="0" h="9627" w="617">
                  <a:moveTo>
                    <a:pt x="593" y="1"/>
                  </a:moveTo>
                  <a:cubicBezTo>
                    <a:pt x="581" y="1"/>
                    <a:pt x="569" y="8"/>
                    <a:pt x="569" y="21"/>
                  </a:cubicBezTo>
                  <a:lnTo>
                    <a:pt x="0" y="9603"/>
                  </a:lnTo>
                  <a:cubicBezTo>
                    <a:pt x="0" y="9614"/>
                    <a:pt x="8" y="9626"/>
                    <a:pt x="20" y="9626"/>
                  </a:cubicBezTo>
                  <a:lnTo>
                    <a:pt x="24" y="9626"/>
                  </a:lnTo>
                  <a:cubicBezTo>
                    <a:pt x="35" y="9626"/>
                    <a:pt x="44" y="9614"/>
                    <a:pt x="44" y="9603"/>
                  </a:cubicBezTo>
                  <a:lnTo>
                    <a:pt x="616" y="24"/>
                  </a:lnTo>
                  <a:cubicBezTo>
                    <a:pt x="616" y="12"/>
                    <a:pt x="604" y="1"/>
                    <a:pt x="59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2829155" y="1860924"/>
              <a:ext cx="25426" cy="943213"/>
            </a:xfrm>
            <a:custGeom>
              <a:rect b="b" l="l" r="r" t="t"/>
              <a:pathLst>
                <a:path extrusionOk="0" h="10795" w="291">
                  <a:moveTo>
                    <a:pt x="267" y="1"/>
                  </a:moveTo>
                  <a:cubicBezTo>
                    <a:pt x="255" y="1"/>
                    <a:pt x="248" y="12"/>
                    <a:pt x="244" y="24"/>
                  </a:cubicBezTo>
                  <a:lnTo>
                    <a:pt x="0" y="10776"/>
                  </a:lnTo>
                  <a:cubicBezTo>
                    <a:pt x="0" y="10787"/>
                    <a:pt x="12" y="10795"/>
                    <a:pt x="24" y="10795"/>
                  </a:cubicBezTo>
                  <a:cubicBezTo>
                    <a:pt x="36" y="10795"/>
                    <a:pt x="47" y="10787"/>
                    <a:pt x="47" y="10776"/>
                  </a:cubicBezTo>
                  <a:lnTo>
                    <a:pt x="291" y="24"/>
                  </a:lnTo>
                  <a:cubicBezTo>
                    <a:pt x="291" y="12"/>
                    <a:pt x="283" y="5"/>
                    <a:pt x="267"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a:off x="2929550" y="1849566"/>
              <a:ext cx="459942" cy="462651"/>
            </a:xfrm>
            <a:custGeom>
              <a:rect b="b" l="l" r="r" t="t"/>
              <a:pathLst>
                <a:path extrusionOk="0" h="5295" w="5264">
                  <a:moveTo>
                    <a:pt x="2630" y="1"/>
                  </a:moveTo>
                  <a:cubicBezTo>
                    <a:pt x="1178" y="1"/>
                    <a:pt x="1" y="1187"/>
                    <a:pt x="1" y="2646"/>
                  </a:cubicBezTo>
                  <a:cubicBezTo>
                    <a:pt x="1" y="4110"/>
                    <a:pt x="1178" y="5294"/>
                    <a:pt x="2630" y="5294"/>
                  </a:cubicBezTo>
                  <a:cubicBezTo>
                    <a:pt x="4086" y="5294"/>
                    <a:pt x="5263" y="4110"/>
                    <a:pt x="5263" y="2646"/>
                  </a:cubicBezTo>
                  <a:cubicBezTo>
                    <a:pt x="5263" y="1187"/>
                    <a:pt x="4086" y="1"/>
                    <a:pt x="2630"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3211426" y="2061452"/>
              <a:ext cx="67279" cy="65706"/>
            </a:xfrm>
            <a:custGeom>
              <a:rect b="b" l="l" r="r" t="t"/>
              <a:pathLst>
                <a:path extrusionOk="0" h="752" w="770">
                  <a:moveTo>
                    <a:pt x="380" y="1"/>
                  </a:moveTo>
                  <a:cubicBezTo>
                    <a:pt x="375" y="1"/>
                    <a:pt x="370" y="1"/>
                    <a:pt x="366" y="1"/>
                  </a:cubicBezTo>
                  <a:cubicBezTo>
                    <a:pt x="161" y="13"/>
                    <a:pt x="0" y="185"/>
                    <a:pt x="8" y="394"/>
                  </a:cubicBezTo>
                  <a:cubicBezTo>
                    <a:pt x="20" y="594"/>
                    <a:pt x="184" y="751"/>
                    <a:pt x="379" y="751"/>
                  </a:cubicBezTo>
                  <a:cubicBezTo>
                    <a:pt x="386" y="751"/>
                    <a:pt x="393" y="751"/>
                    <a:pt x="401" y="750"/>
                  </a:cubicBezTo>
                  <a:cubicBezTo>
                    <a:pt x="609" y="743"/>
                    <a:pt x="770" y="566"/>
                    <a:pt x="757" y="359"/>
                  </a:cubicBezTo>
                  <a:cubicBezTo>
                    <a:pt x="750" y="155"/>
                    <a:pt x="581" y="1"/>
                    <a:pt x="38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a:off x="3004257" y="2007978"/>
              <a:ext cx="67366" cy="65706"/>
            </a:xfrm>
            <a:custGeom>
              <a:rect b="b" l="l" r="r" t="t"/>
              <a:pathLst>
                <a:path extrusionOk="0" h="752" w="771">
                  <a:moveTo>
                    <a:pt x="384" y="1"/>
                  </a:moveTo>
                  <a:cubicBezTo>
                    <a:pt x="380" y="1"/>
                    <a:pt x="375" y="1"/>
                    <a:pt x="370" y="1"/>
                  </a:cubicBezTo>
                  <a:cubicBezTo>
                    <a:pt x="162" y="13"/>
                    <a:pt x="1" y="189"/>
                    <a:pt x="13" y="393"/>
                  </a:cubicBezTo>
                  <a:cubicBezTo>
                    <a:pt x="20" y="594"/>
                    <a:pt x="185" y="751"/>
                    <a:pt x="384" y="751"/>
                  </a:cubicBezTo>
                  <a:cubicBezTo>
                    <a:pt x="391" y="751"/>
                    <a:pt x="398" y="751"/>
                    <a:pt x="406" y="750"/>
                  </a:cubicBezTo>
                  <a:cubicBezTo>
                    <a:pt x="609" y="743"/>
                    <a:pt x="770" y="566"/>
                    <a:pt x="763" y="359"/>
                  </a:cubicBezTo>
                  <a:cubicBezTo>
                    <a:pt x="751" y="155"/>
                    <a:pt x="582" y="1"/>
                    <a:pt x="3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9"/>
            <p:cNvSpPr/>
            <p:nvPr/>
          </p:nvSpPr>
          <p:spPr>
            <a:xfrm>
              <a:off x="3074682" y="2071064"/>
              <a:ext cx="91919" cy="84142"/>
            </a:xfrm>
            <a:custGeom>
              <a:rect b="b" l="l" r="r" t="t"/>
              <a:pathLst>
                <a:path extrusionOk="0" h="963" w="1052">
                  <a:moveTo>
                    <a:pt x="269" y="0"/>
                  </a:moveTo>
                  <a:cubicBezTo>
                    <a:pt x="249" y="0"/>
                    <a:pt x="230" y="12"/>
                    <a:pt x="223" y="32"/>
                  </a:cubicBezTo>
                  <a:cubicBezTo>
                    <a:pt x="216" y="60"/>
                    <a:pt x="0" y="715"/>
                    <a:pt x="372" y="927"/>
                  </a:cubicBezTo>
                  <a:cubicBezTo>
                    <a:pt x="415" y="950"/>
                    <a:pt x="459" y="963"/>
                    <a:pt x="502" y="963"/>
                  </a:cubicBezTo>
                  <a:cubicBezTo>
                    <a:pt x="533" y="963"/>
                    <a:pt x="565" y="959"/>
                    <a:pt x="596" y="947"/>
                  </a:cubicBezTo>
                  <a:cubicBezTo>
                    <a:pt x="859" y="845"/>
                    <a:pt x="1040" y="334"/>
                    <a:pt x="1044" y="315"/>
                  </a:cubicBezTo>
                  <a:cubicBezTo>
                    <a:pt x="1051" y="291"/>
                    <a:pt x="1040" y="264"/>
                    <a:pt x="1016" y="256"/>
                  </a:cubicBezTo>
                  <a:cubicBezTo>
                    <a:pt x="1011" y="255"/>
                    <a:pt x="1006" y="254"/>
                    <a:pt x="1002" y="254"/>
                  </a:cubicBezTo>
                  <a:cubicBezTo>
                    <a:pt x="984" y="254"/>
                    <a:pt x="967" y="265"/>
                    <a:pt x="961" y="284"/>
                  </a:cubicBezTo>
                  <a:cubicBezTo>
                    <a:pt x="914" y="421"/>
                    <a:pt x="749" y="790"/>
                    <a:pt x="565" y="861"/>
                  </a:cubicBezTo>
                  <a:cubicBezTo>
                    <a:pt x="544" y="869"/>
                    <a:pt x="523" y="873"/>
                    <a:pt x="502" y="873"/>
                  </a:cubicBezTo>
                  <a:cubicBezTo>
                    <a:pt x="472" y="873"/>
                    <a:pt x="443" y="865"/>
                    <a:pt x="415" y="849"/>
                  </a:cubicBezTo>
                  <a:cubicBezTo>
                    <a:pt x="109" y="676"/>
                    <a:pt x="306" y="64"/>
                    <a:pt x="306" y="60"/>
                  </a:cubicBezTo>
                  <a:cubicBezTo>
                    <a:pt x="314" y="37"/>
                    <a:pt x="301" y="9"/>
                    <a:pt x="278" y="1"/>
                  </a:cubicBezTo>
                  <a:cubicBezTo>
                    <a:pt x="275" y="1"/>
                    <a:pt x="272" y="0"/>
                    <a:pt x="26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 name="Shape 854"/>
        <p:cNvGrpSpPr/>
        <p:nvPr/>
      </p:nvGrpSpPr>
      <p:grpSpPr>
        <a:xfrm>
          <a:off x="0" y="0"/>
          <a:ext cx="0" cy="0"/>
          <a:chOff x="0" y="0"/>
          <a:chExt cx="0" cy="0"/>
        </a:xfrm>
      </p:grpSpPr>
      <p:sp>
        <p:nvSpPr>
          <p:cNvPr id="855" name="Google Shape;855;p48"/>
          <p:cNvSpPr txBox="1"/>
          <p:nvPr>
            <p:ph idx="3" type="subTitle"/>
          </p:nvPr>
        </p:nvSpPr>
        <p:spPr>
          <a:xfrm>
            <a:off x="947250" y="2409775"/>
            <a:ext cx="2668200" cy="56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Them</a:t>
            </a:r>
            <a:endParaRPr/>
          </a:p>
        </p:txBody>
      </p:sp>
      <p:sp>
        <p:nvSpPr>
          <p:cNvPr id="856" name="Google Shape;856;p48"/>
          <p:cNvSpPr txBox="1"/>
          <p:nvPr>
            <p:ph idx="1" type="subTitle"/>
          </p:nvPr>
        </p:nvSpPr>
        <p:spPr>
          <a:xfrm>
            <a:off x="947250" y="3079075"/>
            <a:ext cx="2668200" cy="78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in the Solar System</a:t>
            </a:r>
            <a:endParaRPr/>
          </a:p>
        </p:txBody>
      </p:sp>
      <p:sp>
        <p:nvSpPr>
          <p:cNvPr id="857" name="Google Shape;857;p48"/>
          <p:cNvSpPr/>
          <p:nvPr/>
        </p:nvSpPr>
        <p:spPr>
          <a:xfrm>
            <a:off x="1797750" y="1396300"/>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 name="Google Shape;858;p48"/>
          <p:cNvGrpSpPr/>
          <p:nvPr/>
        </p:nvGrpSpPr>
        <p:grpSpPr>
          <a:xfrm>
            <a:off x="2058611" y="1611404"/>
            <a:ext cx="445494" cy="441903"/>
            <a:chOff x="-5613150" y="3991275"/>
            <a:chExt cx="294600" cy="292225"/>
          </a:xfrm>
        </p:grpSpPr>
        <p:sp>
          <p:nvSpPr>
            <p:cNvPr id="859" name="Google Shape;859;p4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8"/>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8"/>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 name="Google Shape;868;p48"/>
          <p:cNvSpPr txBox="1"/>
          <p:nvPr>
            <p:ph idx="4294967295" type="subTitle"/>
          </p:nvPr>
        </p:nvSpPr>
        <p:spPr>
          <a:xfrm>
            <a:off x="5528550" y="2409775"/>
            <a:ext cx="2668200" cy="5607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300">
                <a:solidFill>
                  <a:schemeClr val="lt1"/>
                </a:solidFill>
                <a:latin typeface="Poppins"/>
                <a:ea typeface="Poppins"/>
                <a:cs typeface="Poppins"/>
                <a:sym typeface="Poppins"/>
              </a:rPr>
              <a:t>Us</a:t>
            </a:r>
            <a:endParaRPr b="1" sz="3300">
              <a:solidFill>
                <a:schemeClr val="lt1"/>
              </a:solidFill>
              <a:latin typeface="Poppins"/>
              <a:ea typeface="Poppins"/>
              <a:cs typeface="Poppins"/>
              <a:sym typeface="Poppins"/>
            </a:endParaRPr>
          </a:p>
        </p:txBody>
      </p:sp>
      <p:sp>
        <p:nvSpPr>
          <p:cNvPr id="869" name="Google Shape;869;p48"/>
          <p:cNvSpPr txBox="1"/>
          <p:nvPr>
            <p:ph idx="2" type="subTitle"/>
          </p:nvPr>
        </p:nvSpPr>
        <p:spPr>
          <a:xfrm>
            <a:off x="5528546" y="3079075"/>
            <a:ext cx="2668200" cy="78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870" name="Google Shape;870;p48"/>
          <p:cNvSpPr/>
          <p:nvPr/>
        </p:nvSpPr>
        <p:spPr>
          <a:xfrm>
            <a:off x="6379050" y="1396300"/>
            <a:ext cx="967200" cy="872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 name="Google Shape;871;p48"/>
          <p:cNvGrpSpPr/>
          <p:nvPr/>
        </p:nvGrpSpPr>
        <p:grpSpPr>
          <a:xfrm>
            <a:off x="6639917" y="1611977"/>
            <a:ext cx="445456" cy="440731"/>
            <a:chOff x="-1182750" y="3962900"/>
            <a:chExt cx="294575" cy="291450"/>
          </a:xfrm>
        </p:grpSpPr>
        <p:sp>
          <p:nvSpPr>
            <p:cNvPr id="872" name="Google Shape;872;p4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49"/>
          <p:cNvSpPr txBox="1"/>
          <p:nvPr>
            <p:ph idx="1" type="subTitle"/>
          </p:nvPr>
        </p:nvSpPr>
        <p:spPr>
          <a:xfrm>
            <a:off x="720000" y="2519400"/>
            <a:ext cx="3487500" cy="126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884" name="Google Shape;884;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SOLUTION</a:t>
            </a:r>
            <a:endParaRPr/>
          </a:p>
        </p:txBody>
      </p:sp>
      <p:grpSp>
        <p:nvGrpSpPr>
          <p:cNvPr id="885" name="Google Shape;885;p49"/>
          <p:cNvGrpSpPr/>
          <p:nvPr/>
        </p:nvGrpSpPr>
        <p:grpSpPr>
          <a:xfrm>
            <a:off x="4575652" y="869751"/>
            <a:ext cx="4301754" cy="4322487"/>
            <a:chOff x="5144511" y="1245351"/>
            <a:chExt cx="3234888" cy="3250479"/>
          </a:xfrm>
        </p:grpSpPr>
        <p:grpSp>
          <p:nvGrpSpPr>
            <p:cNvPr id="886" name="Google Shape;886;p49"/>
            <p:cNvGrpSpPr/>
            <p:nvPr/>
          </p:nvGrpSpPr>
          <p:grpSpPr>
            <a:xfrm>
              <a:off x="5736965" y="1587853"/>
              <a:ext cx="2642434" cy="2907977"/>
              <a:chOff x="6299970" y="1352535"/>
              <a:chExt cx="2897406" cy="3188572"/>
            </a:xfrm>
          </p:grpSpPr>
          <p:sp>
            <p:nvSpPr>
              <p:cNvPr id="887" name="Google Shape;887;p49"/>
              <p:cNvSpPr/>
              <p:nvPr/>
            </p:nvSpPr>
            <p:spPr>
              <a:xfrm>
                <a:off x="7730868" y="1352535"/>
                <a:ext cx="1002432" cy="1012765"/>
              </a:xfrm>
              <a:custGeom>
                <a:rect b="b" l="l" r="r" t="t"/>
                <a:pathLst>
                  <a:path extrusionOk="0" h="7743" w="7664">
                    <a:moveTo>
                      <a:pt x="3504" y="1"/>
                    </a:moveTo>
                    <a:cubicBezTo>
                      <a:pt x="3431" y="1"/>
                      <a:pt x="3358" y="5"/>
                      <a:pt x="3285" y="15"/>
                    </a:cubicBezTo>
                    <a:cubicBezTo>
                      <a:pt x="2865" y="66"/>
                      <a:pt x="2406" y="301"/>
                      <a:pt x="2202" y="670"/>
                    </a:cubicBezTo>
                    <a:cubicBezTo>
                      <a:pt x="2194" y="627"/>
                      <a:pt x="2053" y="568"/>
                      <a:pt x="1919" y="560"/>
                    </a:cubicBezTo>
                    <a:cubicBezTo>
                      <a:pt x="1871" y="556"/>
                      <a:pt x="1825" y="554"/>
                      <a:pt x="1782" y="554"/>
                    </a:cubicBezTo>
                    <a:cubicBezTo>
                      <a:pt x="1466" y="554"/>
                      <a:pt x="1269" y="667"/>
                      <a:pt x="1021" y="878"/>
                    </a:cubicBezTo>
                    <a:cubicBezTo>
                      <a:pt x="742" y="1113"/>
                      <a:pt x="644" y="1517"/>
                      <a:pt x="648" y="1883"/>
                    </a:cubicBezTo>
                    <a:cubicBezTo>
                      <a:pt x="318" y="2205"/>
                      <a:pt x="0" y="2620"/>
                      <a:pt x="56" y="3079"/>
                    </a:cubicBezTo>
                    <a:cubicBezTo>
                      <a:pt x="83" y="3319"/>
                      <a:pt x="212" y="3534"/>
                      <a:pt x="377" y="3707"/>
                    </a:cubicBezTo>
                    <a:cubicBezTo>
                      <a:pt x="644" y="3982"/>
                      <a:pt x="1012" y="4159"/>
                      <a:pt x="1394" y="4190"/>
                    </a:cubicBezTo>
                    <a:cubicBezTo>
                      <a:pt x="1452" y="4731"/>
                      <a:pt x="1511" y="5276"/>
                      <a:pt x="1676" y="5798"/>
                    </a:cubicBezTo>
                    <a:cubicBezTo>
                      <a:pt x="1841" y="6316"/>
                      <a:pt x="2124" y="6811"/>
                      <a:pt x="2555" y="7144"/>
                    </a:cubicBezTo>
                    <a:cubicBezTo>
                      <a:pt x="2963" y="7462"/>
                      <a:pt x="3481" y="7611"/>
                      <a:pt x="3991" y="7685"/>
                    </a:cubicBezTo>
                    <a:cubicBezTo>
                      <a:pt x="4236" y="7722"/>
                      <a:pt x="4484" y="7743"/>
                      <a:pt x="4731" y="7743"/>
                    </a:cubicBezTo>
                    <a:cubicBezTo>
                      <a:pt x="5122" y="7743"/>
                      <a:pt x="5512" y="7691"/>
                      <a:pt x="5882" y="7568"/>
                    </a:cubicBezTo>
                    <a:cubicBezTo>
                      <a:pt x="6487" y="7368"/>
                      <a:pt x="7039" y="6964"/>
                      <a:pt x="7338" y="6403"/>
                    </a:cubicBezTo>
                    <a:cubicBezTo>
                      <a:pt x="7640" y="5842"/>
                      <a:pt x="7664" y="5115"/>
                      <a:pt x="7327" y="4578"/>
                    </a:cubicBezTo>
                    <a:cubicBezTo>
                      <a:pt x="7224" y="4418"/>
                      <a:pt x="7091" y="4264"/>
                      <a:pt x="7071" y="4076"/>
                    </a:cubicBezTo>
                    <a:cubicBezTo>
                      <a:pt x="7032" y="3742"/>
                      <a:pt x="7350" y="3476"/>
                      <a:pt x="7405" y="3150"/>
                    </a:cubicBezTo>
                    <a:cubicBezTo>
                      <a:pt x="7444" y="2934"/>
                      <a:pt x="7365" y="2710"/>
                      <a:pt x="7228" y="2542"/>
                    </a:cubicBezTo>
                    <a:cubicBezTo>
                      <a:pt x="7091" y="2373"/>
                      <a:pt x="6898" y="2259"/>
                      <a:pt x="6699" y="2176"/>
                    </a:cubicBezTo>
                    <a:cubicBezTo>
                      <a:pt x="6597" y="2134"/>
                      <a:pt x="6487" y="2094"/>
                      <a:pt x="6427" y="2004"/>
                    </a:cubicBezTo>
                    <a:cubicBezTo>
                      <a:pt x="6373" y="1914"/>
                      <a:pt x="6380" y="1804"/>
                      <a:pt x="6376" y="1702"/>
                    </a:cubicBezTo>
                    <a:cubicBezTo>
                      <a:pt x="6365" y="1408"/>
                      <a:pt x="6215" y="1129"/>
                      <a:pt x="5985" y="952"/>
                    </a:cubicBezTo>
                    <a:cubicBezTo>
                      <a:pt x="5812" y="821"/>
                      <a:pt x="5594" y="751"/>
                      <a:pt x="5377" y="751"/>
                    </a:cubicBezTo>
                    <a:cubicBezTo>
                      <a:pt x="5303" y="751"/>
                      <a:pt x="5228" y="759"/>
                      <a:pt x="5156" y="776"/>
                    </a:cubicBezTo>
                    <a:cubicBezTo>
                      <a:pt x="5038" y="604"/>
                      <a:pt x="4694" y="356"/>
                      <a:pt x="4505" y="262"/>
                    </a:cubicBezTo>
                    <a:cubicBezTo>
                      <a:pt x="4195" y="103"/>
                      <a:pt x="3849" y="1"/>
                      <a:pt x="3504"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9"/>
              <p:cNvSpPr/>
              <p:nvPr/>
            </p:nvSpPr>
            <p:spPr>
              <a:xfrm>
                <a:off x="7364380" y="2129854"/>
                <a:ext cx="1832996" cy="2411252"/>
              </a:xfrm>
              <a:custGeom>
                <a:rect b="b" l="l" r="r" t="t"/>
                <a:pathLst>
                  <a:path extrusionOk="0" h="18435" w="14014">
                    <a:moveTo>
                      <a:pt x="8951" y="0"/>
                    </a:moveTo>
                    <a:lnTo>
                      <a:pt x="8865" y="28"/>
                    </a:lnTo>
                    <a:lnTo>
                      <a:pt x="8787" y="52"/>
                    </a:lnTo>
                    <a:lnTo>
                      <a:pt x="8720" y="71"/>
                    </a:lnTo>
                    <a:lnTo>
                      <a:pt x="8425" y="161"/>
                    </a:lnTo>
                    <a:lnTo>
                      <a:pt x="5721" y="974"/>
                    </a:lnTo>
                    <a:lnTo>
                      <a:pt x="5721" y="2865"/>
                    </a:lnTo>
                    <a:cubicBezTo>
                      <a:pt x="5721" y="3140"/>
                      <a:pt x="5565" y="3387"/>
                      <a:pt x="5317" y="3501"/>
                    </a:cubicBezTo>
                    <a:cubicBezTo>
                      <a:pt x="5310" y="3504"/>
                      <a:pt x="5302" y="3508"/>
                      <a:pt x="5298" y="3508"/>
                    </a:cubicBezTo>
                    <a:cubicBezTo>
                      <a:pt x="4533" y="3834"/>
                      <a:pt x="2972" y="4125"/>
                      <a:pt x="1747" y="4850"/>
                    </a:cubicBezTo>
                    <a:cubicBezTo>
                      <a:pt x="1394" y="5058"/>
                      <a:pt x="1112" y="5875"/>
                      <a:pt x="887" y="7009"/>
                    </a:cubicBezTo>
                    <a:cubicBezTo>
                      <a:pt x="417" y="9370"/>
                      <a:pt x="189" y="13130"/>
                      <a:pt x="83" y="15727"/>
                    </a:cubicBezTo>
                    <a:cubicBezTo>
                      <a:pt x="32" y="17027"/>
                      <a:pt x="9" y="18031"/>
                      <a:pt x="0" y="18435"/>
                    </a:cubicBezTo>
                    <a:lnTo>
                      <a:pt x="13463" y="18435"/>
                    </a:lnTo>
                    <a:cubicBezTo>
                      <a:pt x="13546" y="17109"/>
                      <a:pt x="14013" y="9222"/>
                      <a:pt x="13546" y="7268"/>
                    </a:cubicBezTo>
                    <a:cubicBezTo>
                      <a:pt x="13036" y="5141"/>
                      <a:pt x="11384" y="4408"/>
                      <a:pt x="10207" y="3803"/>
                    </a:cubicBezTo>
                    <a:cubicBezTo>
                      <a:pt x="9936" y="3665"/>
                      <a:pt x="9555" y="3426"/>
                      <a:pt x="9265" y="3242"/>
                    </a:cubicBezTo>
                    <a:cubicBezTo>
                      <a:pt x="9159" y="3175"/>
                      <a:pt x="9073" y="3084"/>
                      <a:pt x="9006" y="2983"/>
                    </a:cubicBezTo>
                    <a:cubicBezTo>
                      <a:pt x="8904" y="2830"/>
                      <a:pt x="8849" y="2649"/>
                      <a:pt x="8857" y="2457"/>
                    </a:cubicBezTo>
                    <a:cubicBezTo>
                      <a:pt x="8865" y="2206"/>
                      <a:pt x="8876" y="1880"/>
                      <a:pt x="8888" y="1550"/>
                    </a:cubicBezTo>
                    <a:cubicBezTo>
                      <a:pt x="8900" y="1193"/>
                      <a:pt x="8912" y="833"/>
                      <a:pt x="8923" y="550"/>
                    </a:cubicBezTo>
                    <a:cubicBezTo>
                      <a:pt x="8935" y="236"/>
                      <a:pt x="8947" y="12"/>
                      <a:pt x="895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9"/>
              <p:cNvSpPr/>
              <p:nvPr/>
            </p:nvSpPr>
            <p:spPr>
              <a:xfrm>
                <a:off x="7364380" y="2519888"/>
                <a:ext cx="1832996" cy="2021214"/>
              </a:xfrm>
              <a:custGeom>
                <a:rect b="b" l="l" r="r" t="t"/>
                <a:pathLst>
                  <a:path extrusionOk="0" h="15453" w="14014">
                    <a:moveTo>
                      <a:pt x="9006" y="1"/>
                    </a:moveTo>
                    <a:cubicBezTo>
                      <a:pt x="8327" y="585"/>
                      <a:pt x="7440" y="919"/>
                      <a:pt x="6545" y="919"/>
                    </a:cubicBezTo>
                    <a:cubicBezTo>
                      <a:pt x="6075" y="919"/>
                      <a:pt x="5703" y="699"/>
                      <a:pt x="5317" y="519"/>
                    </a:cubicBezTo>
                    <a:cubicBezTo>
                      <a:pt x="5310" y="522"/>
                      <a:pt x="5302" y="526"/>
                      <a:pt x="5298" y="526"/>
                    </a:cubicBezTo>
                    <a:cubicBezTo>
                      <a:pt x="4533" y="852"/>
                      <a:pt x="2972" y="1143"/>
                      <a:pt x="1747" y="1868"/>
                    </a:cubicBezTo>
                    <a:cubicBezTo>
                      <a:pt x="1394" y="2076"/>
                      <a:pt x="1112" y="2893"/>
                      <a:pt x="887" y="4027"/>
                    </a:cubicBezTo>
                    <a:cubicBezTo>
                      <a:pt x="417" y="6388"/>
                      <a:pt x="189" y="10148"/>
                      <a:pt x="83" y="12745"/>
                    </a:cubicBezTo>
                    <a:cubicBezTo>
                      <a:pt x="32" y="14045"/>
                      <a:pt x="9" y="15049"/>
                      <a:pt x="0" y="15453"/>
                    </a:cubicBezTo>
                    <a:lnTo>
                      <a:pt x="13463" y="15453"/>
                    </a:lnTo>
                    <a:cubicBezTo>
                      <a:pt x="13546" y="14127"/>
                      <a:pt x="14013" y="6240"/>
                      <a:pt x="13546" y="4286"/>
                    </a:cubicBezTo>
                    <a:cubicBezTo>
                      <a:pt x="13036" y="2159"/>
                      <a:pt x="11384" y="1426"/>
                      <a:pt x="10207" y="821"/>
                    </a:cubicBezTo>
                    <a:cubicBezTo>
                      <a:pt x="9936" y="683"/>
                      <a:pt x="9555" y="444"/>
                      <a:pt x="9265" y="260"/>
                    </a:cubicBezTo>
                    <a:cubicBezTo>
                      <a:pt x="9159" y="193"/>
                      <a:pt x="9073" y="102"/>
                      <a:pt x="900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9"/>
              <p:cNvSpPr/>
              <p:nvPr/>
            </p:nvSpPr>
            <p:spPr>
              <a:xfrm>
                <a:off x="7855123" y="1505827"/>
                <a:ext cx="712454" cy="893085"/>
              </a:xfrm>
              <a:custGeom>
                <a:rect b="b" l="l" r="r" t="t"/>
                <a:pathLst>
                  <a:path extrusionOk="0" h="6828" w="5447">
                    <a:moveTo>
                      <a:pt x="2723" y="0"/>
                    </a:moveTo>
                    <a:cubicBezTo>
                      <a:pt x="1962" y="0"/>
                      <a:pt x="1272" y="314"/>
                      <a:pt x="777" y="821"/>
                    </a:cubicBezTo>
                    <a:cubicBezTo>
                      <a:pt x="298" y="1310"/>
                      <a:pt x="0" y="1986"/>
                      <a:pt x="0" y="2728"/>
                    </a:cubicBezTo>
                    <a:cubicBezTo>
                      <a:pt x="0" y="2876"/>
                      <a:pt x="12" y="3018"/>
                      <a:pt x="35" y="3163"/>
                    </a:cubicBezTo>
                    <a:lnTo>
                      <a:pt x="267" y="6066"/>
                    </a:lnTo>
                    <a:cubicBezTo>
                      <a:pt x="303" y="6513"/>
                      <a:pt x="553" y="6808"/>
                      <a:pt x="1138" y="6828"/>
                    </a:cubicBezTo>
                    <a:lnTo>
                      <a:pt x="3892" y="6761"/>
                    </a:lnTo>
                    <a:cubicBezTo>
                      <a:pt x="4281" y="6738"/>
                      <a:pt x="4846" y="6357"/>
                      <a:pt x="4912" y="5977"/>
                    </a:cubicBezTo>
                    <a:lnTo>
                      <a:pt x="5294" y="3732"/>
                    </a:lnTo>
                    <a:lnTo>
                      <a:pt x="5301" y="3693"/>
                    </a:lnTo>
                    <a:cubicBezTo>
                      <a:pt x="5336" y="3603"/>
                      <a:pt x="5364" y="3512"/>
                      <a:pt x="5383" y="3422"/>
                    </a:cubicBezTo>
                    <a:cubicBezTo>
                      <a:pt x="5435" y="3202"/>
                      <a:pt x="5446" y="2974"/>
                      <a:pt x="5446" y="2728"/>
                    </a:cubicBezTo>
                    <a:cubicBezTo>
                      <a:pt x="5446" y="1527"/>
                      <a:pt x="4669" y="502"/>
                      <a:pt x="3590" y="142"/>
                    </a:cubicBezTo>
                    <a:cubicBezTo>
                      <a:pt x="3519" y="118"/>
                      <a:pt x="3441" y="98"/>
                      <a:pt x="3367" y="79"/>
                    </a:cubicBezTo>
                    <a:cubicBezTo>
                      <a:pt x="3159" y="28"/>
                      <a:pt x="2947" y="0"/>
                      <a:pt x="272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9"/>
              <p:cNvSpPr/>
              <p:nvPr/>
            </p:nvSpPr>
            <p:spPr>
              <a:xfrm>
                <a:off x="7944325" y="1942032"/>
                <a:ext cx="74031" cy="72462"/>
              </a:xfrm>
              <a:custGeom>
                <a:rect b="b" l="l" r="r" t="t"/>
                <a:pathLst>
                  <a:path extrusionOk="0" h="554" w="566">
                    <a:moveTo>
                      <a:pt x="287" y="0"/>
                    </a:moveTo>
                    <a:cubicBezTo>
                      <a:pt x="284" y="0"/>
                      <a:pt x="282" y="0"/>
                      <a:pt x="280" y="0"/>
                    </a:cubicBezTo>
                    <a:cubicBezTo>
                      <a:pt x="122" y="0"/>
                      <a:pt x="1" y="130"/>
                      <a:pt x="5" y="283"/>
                    </a:cubicBezTo>
                    <a:cubicBezTo>
                      <a:pt x="8" y="434"/>
                      <a:pt x="135" y="554"/>
                      <a:pt x="284" y="554"/>
                    </a:cubicBezTo>
                    <a:cubicBezTo>
                      <a:pt x="286" y="554"/>
                      <a:pt x="289" y="554"/>
                      <a:pt x="291" y="554"/>
                    </a:cubicBezTo>
                    <a:cubicBezTo>
                      <a:pt x="445" y="554"/>
                      <a:pt x="566" y="424"/>
                      <a:pt x="562" y="271"/>
                    </a:cubicBezTo>
                    <a:cubicBezTo>
                      <a:pt x="558" y="120"/>
                      <a:pt x="436" y="0"/>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9"/>
              <p:cNvSpPr/>
              <p:nvPr/>
            </p:nvSpPr>
            <p:spPr>
              <a:xfrm>
                <a:off x="8235867" y="1935361"/>
                <a:ext cx="73508" cy="72985"/>
              </a:xfrm>
              <a:custGeom>
                <a:rect b="b" l="l" r="r" t="t"/>
                <a:pathLst>
                  <a:path extrusionOk="0" h="558" w="562">
                    <a:moveTo>
                      <a:pt x="282" y="0"/>
                    </a:moveTo>
                    <a:cubicBezTo>
                      <a:pt x="280" y="0"/>
                      <a:pt x="277" y="0"/>
                      <a:pt x="275" y="0"/>
                    </a:cubicBezTo>
                    <a:cubicBezTo>
                      <a:pt x="123" y="4"/>
                      <a:pt x="0" y="130"/>
                      <a:pt x="5" y="287"/>
                    </a:cubicBezTo>
                    <a:cubicBezTo>
                      <a:pt x="5" y="438"/>
                      <a:pt x="130" y="558"/>
                      <a:pt x="280" y="558"/>
                    </a:cubicBezTo>
                    <a:cubicBezTo>
                      <a:pt x="283" y="558"/>
                      <a:pt x="285" y="558"/>
                      <a:pt x="287" y="558"/>
                    </a:cubicBezTo>
                    <a:cubicBezTo>
                      <a:pt x="440" y="554"/>
                      <a:pt x="561" y="428"/>
                      <a:pt x="558" y="275"/>
                    </a:cubicBezTo>
                    <a:cubicBezTo>
                      <a:pt x="558" y="120"/>
                      <a:pt x="432" y="0"/>
                      <a:pt x="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9"/>
              <p:cNvSpPr/>
              <p:nvPr/>
            </p:nvSpPr>
            <p:spPr>
              <a:xfrm>
                <a:off x="8032612" y="1959427"/>
                <a:ext cx="84364" cy="151071"/>
              </a:xfrm>
              <a:custGeom>
                <a:rect b="b" l="l" r="r" t="t"/>
                <a:pathLst>
                  <a:path extrusionOk="0" h="1155" w="645">
                    <a:moveTo>
                      <a:pt x="399" y="1"/>
                    </a:moveTo>
                    <a:cubicBezTo>
                      <a:pt x="389" y="1"/>
                      <a:pt x="379" y="6"/>
                      <a:pt x="373" y="17"/>
                    </a:cubicBezTo>
                    <a:cubicBezTo>
                      <a:pt x="358" y="40"/>
                      <a:pt x="0" y="640"/>
                      <a:pt x="185" y="962"/>
                    </a:cubicBezTo>
                    <a:cubicBezTo>
                      <a:pt x="255" y="1088"/>
                      <a:pt x="400" y="1154"/>
                      <a:pt x="612" y="1154"/>
                    </a:cubicBezTo>
                    <a:cubicBezTo>
                      <a:pt x="632" y="1154"/>
                      <a:pt x="644" y="1138"/>
                      <a:pt x="644" y="1123"/>
                    </a:cubicBezTo>
                    <a:cubicBezTo>
                      <a:pt x="644" y="1104"/>
                      <a:pt x="632" y="1091"/>
                      <a:pt x="612" y="1091"/>
                    </a:cubicBezTo>
                    <a:cubicBezTo>
                      <a:pt x="424" y="1091"/>
                      <a:pt x="299" y="1037"/>
                      <a:pt x="236" y="931"/>
                    </a:cubicBezTo>
                    <a:cubicBezTo>
                      <a:pt x="76" y="640"/>
                      <a:pt x="420" y="55"/>
                      <a:pt x="424" y="48"/>
                    </a:cubicBezTo>
                    <a:cubicBezTo>
                      <a:pt x="432" y="32"/>
                      <a:pt x="429" y="13"/>
                      <a:pt x="413" y="5"/>
                    </a:cubicBezTo>
                    <a:cubicBezTo>
                      <a:pt x="409" y="2"/>
                      <a:pt x="404" y="1"/>
                      <a:pt x="39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9"/>
              <p:cNvSpPr/>
              <p:nvPr/>
            </p:nvSpPr>
            <p:spPr>
              <a:xfrm>
                <a:off x="8096701" y="2133255"/>
                <a:ext cx="114055" cy="39370"/>
              </a:xfrm>
              <a:custGeom>
                <a:rect b="b" l="l" r="r" t="t"/>
                <a:pathLst>
                  <a:path extrusionOk="0" h="301" w="872">
                    <a:moveTo>
                      <a:pt x="839" y="1"/>
                    </a:moveTo>
                    <a:cubicBezTo>
                      <a:pt x="831" y="1"/>
                      <a:pt x="823" y="4"/>
                      <a:pt x="817" y="10"/>
                    </a:cubicBezTo>
                    <a:cubicBezTo>
                      <a:pt x="640" y="196"/>
                      <a:pt x="441" y="240"/>
                      <a:pt x="290" y="240"/>
                    </a:cubicBezTo>
                    <a:cubicBezTo>
                      <a:pt x="153" y="240"/>
                      <a:pt x="56" y="204"/>
                      <a:pt x="48" y="202"/>
                    </a:cubicBezTo>
                    <a:cubicBezTo>
                      <a:pt x="44" y="200"/>
                      <a:pt x="40" y="199"/>
                      <a:pt x="35" y="199"/>
                    </a:cubicBezTo>
                    <a:cubicBezTo>
                      <a:pt x="23" y="199"/>
                      <a:pt x="11" y="206"/>
                      <a:pt x="5" y="218"/>
                    </a:cubicBezTo>
                    <a:cubicBezTo>
                      <a:pt x="1" y="233"/>
                      <a:pt x="9" y="253"/>
                      <a:pt x="24" y="257"/>
                    </a:cubicBezTo>
                    <a:cubicBezTo>
                      <a:pt x="24" y="261"/>
                      <a:pt x="135" y="300"/>
                      <a:pt x="287" y="300"/>
                    </a:cubicBezTo>
                    <a:cubicBezTo>
                      <a:pt x="452" y="300"/>
                      <a:pt x="669" y="253"/>
                      <a:pt x="861" y="53"/>
                    </a:cubicBezTo>
                    <a:cubicBezTo>
                      <a:pt x="872" y="41"/>
                      <a:pt x="872" y="21"/>
                      <a:pt x="861" y="10"/>
                    </a:cubicBezTo>
                    <a:cubicBezTo>
                      <a:pt x="855" y="4"/>
                      <a:pt x="847" y="1"/>
                      <a:pt x="83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9"/>
              <p:cNvSpPr/>
              <p:nvPr/>
            </p:nvSpPr>
            <p:spPr>
              <a:xfrm>
                <a:off x="8226580" y="1845243"/>
                <a:ext cx="119680" cy="63568"/>
              </a:xfrm>
              <a:custGeom>
                <a:rect b="b" l="l" r="r" t="t"/>
                <a:pathLst>
                  <a:path extrusionOk="0" h="486" w="915">
                    <a:moveTo>
                      <a:pt x="455" y="0"/>
                    </a:moveTo>
                    <a:cubicBezTo>
                      <a:pt x="337" y="0"/>
                      <a:pt x="198" y="27"/>
                      <a:pt x="111" y="93"/>
                    </a:cubicBezTo>
                    <a:cubicBezTo>
                      <a:pt x="13" y="171"/>
                      <a:pt x="0" y="325"/>
                      <a:pt x="111" y="395"/>
                    </a:cubicBezTo>
                    <a:cubicBezTo>
                      <a:pt x="154" y="426"/>
                      <a:pt x="209" y="439"/>
                      <a:pt x="259" y="446"/>
                    </a:cubicBezTo>
                    <a:cubicBezTo>
                      <a:pt x="370" y="470"/>
                      <a:pt x="480" y="486"/>
                      <a:pt x="594" y="486"/>
                    </a:cubicBezTo>
                    <a:cubicBezTo>
                      <a:pt x="707" y="486"/>
                      <a:pt x="848" y="458"/>
                      <a:pt x="888" y="336"/>
                    </a:cubicBezTo>
                    <a:cubicBezTo>
                      <a:pt x="915" y="262"/>
                      <a:pt x="880" y="175"/>
                      <a:pt x="821" y="120"/>
                    </a:cubicBezTo>
                    <a:cubicBezTo>
                      <a:pt x="762" y="70"/>
                      <a:pt x="683" y="42"/>
                      <a:pt x="605" y="19"/>
                    </a:cubicBezTo>
                    <a:cubicBezTo>
                      <a:pt x="566" y="7"/>
                      <a:pt x="513"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9"/>
              <p:cNvSpPr/>
              <p:nvPr/>
            </p:nvSpPr>
            <p:spPr>
              <a:xfrm>
                <a:off x="7910449" y="1843150"/>
                <a:ext cx="119811" cy="63568"/>
              </a:xfrm>
              <a:custGeom>
                <a:rect b="b" l="l" r="r" t="t"/>
                <a:pathLst>
                  <a:path extrusionOk="0" h="486" w="916">
                    <a:moveTo>
                      <a:pt x="458" y="1"/>
                    </a:moveTo>
                    <a:cubicBezTo>
                      <a:pt x="399" y="1"/>
                      <a:pt x="346" y="7"/>
                      <a:pt x="307" y="19"/>
                    </a:cubicBezTo>
                    <a:cubicBezTo>
                      <a:pt x="233" y="42"/>
                      <a:pt x="154" y="70"/>
                      <a:pt x="95" y="120"/>
                    </a:cubicBezTo>
                    <a:cubicBezTo>
                      <a:pt x="36" y="176"/>
                      <a:pt x="1" y="262"/>
                      <a:pt x="25" y="337"/>
                    </a:cubicBezTo>
                    <a:cubicBezTo>
                      <a:pt x="68" y="459"/>
                      <a:pt x="209" y="486"/>
                      <a:pt x="322" y="486"/>
                    </a:cubicBezTo>
                    <a:cubicBezTo>
                      <a:pt x="432" y="486"/>
                      <a:pt x="546" y="470"/>
                      <a:pt x="656" y="446"/>
                    </a:cubicBezTo>
                    <a:cubicBezTo>
                      <a:pt x="707" y="439"/>
                      <a:pt x="758" y="426"/>
                      <a:pt x="805" y="395"/>
                    </a:cubicBezTo>
                    <a:cubicBezTo>
                      <a:pt x="915" y="325"/>
                      <a:pt x="903" y="172"/>
                      <a:pt x="805" y="93"/>
                    </a:cubicBezTo>
                    <a:cubicBezTo>
                      <a:pt x="718" y="27"/>
                      <a:pt x="577" y="1"/>
                      <a:pt x="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9"/>
              <p:cNvSpPr/>
              <p:nvPr/>
            </p:nvSpPr>
            <p:spPr>
              <a:xfrm>
                <a:off x="8430882" y="1938238"/>
                <a:ext cx="287493" cy="264603"/>
              </a:xfrm>
              <a:custGeom>
                <a:rect b="b" l="l" r="r" t="t"/>
                <a:pathLst>
                  <a:path extrusionOk="0" h="2023" w="2198">
                    <a:moveTo>
                      <a:pt x="1192" y="0"/>
                    </a:moveTo>
                    <a:cubicBezTo>
                      <a:pt x="604" y="0"/>
                      <a:pt x="1" y="782"/>
                      <a:pt x="1" y="782"/>
                    </a:cubicBezTo>
                    <a:cubicBezTo>
                      <a:pt x="1" y="782"/>
                      <a:pt x="142" y="2023"/>
                      <a:pt x="872" y="2023"/>
                    </a:cubicBezTo>
                    <a:cubicBezTo>
                      <a:pt x="873" y="2023"/>
                      <a:pt x="875" y="2023"/>
                      <a:pt x="876" y="2023"/>
                    </a:cubicBezTo>
                    <a:cubicBezTo>
                      <a:pt x="1998" y="2015"/>
                      <a:pt x="2198" y="528"/>
                      <a:pt x="1527" y="100"/>
                    </a:cubicBezTo>
                    <a:cubicBezTo>
                      <a:pt x="1419" y="30"/>
                      <a:pt x="1306" y="0"/>
                      <a:pt x="1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9"/>
              <p:cNvSpPr/>
              <p:nvPr/>
            </p:nvSpPr>
            <p:spPr>
              <a:xfrm>
                <a:off x="8501773" y="1964790"/>
                <a:ext cx="121118" cy="196589"/>
              </a:xfrm>
              <a:custGeom>
                <a:rect b="b" l="l" r="r" t="t"/>
                <a:pathLst>
                  <a:path extrusionOk="0" h="1503" w="926">
                    <a:moveTo>
                      <a:pt x="888" y="0"/>
                    </a:moveTo>
                    <a:cubicBezTo>
                      <a:pt x="884" y="0"/>
                      <a:pt x="879" y="1"/>
                      <a:pt x="875" y="3"/>
                    </a:cubicBezTo>
                    <a:cubicBezTo>
                      <a:pt x="627" y="141"/>
                      <a:pt x="420" y="356"/>
                      <a:pt x="267" y="635"/>
                    </a:cubicBezTo>
                    <a:cubicBezTo>
                      <a:pt x="138" y="870"/>
                      <a:pt x="51" y="1141"/>
                      <a:pt x="0" y="1467"/>
                    </a:cubicBezTo>
                    <a:cubicBezTo>
                      <a:pt x="0" y="1483"/>
                      <a:pt x="12" y="1498"/>
                      <a:pt x="28" y="1502"/>
                    </a:cubicBezTo>
                    <a:lnTo>
                      <a:pt x="31" y="1502"/>
                    </a:lnTo>
                    <a:cubicBezTo>
                      <a:pt x="47" y="1502"/>
                      <a:pt x="59" y="1490"/>
                      <a:pt x="62" y="1474"/>
                    </a:cubicBezTo>
                    <a:cubicBezTo>
                      <a:pt x="110" y="1157"/>
                      <a:pt x="196" y="894"/>
                      <a:pt x="321" y="662"/>
                    </a:cubicBezTo>
                    <a:cubicBezTo>
                      <a:pt x="467" y="396"/>
                      <a:pt x="671" y="188"/>
                      <a:pt x="902" y="58"/>
                    </a:cubicBezTo>
                    <a:cubicBezTo>
                      <a:pt x="918" y="50"/>
                      <a:pt x="926" y="30"/>
                      <a:pt x="918" y="19"/>
                    </a:cubicBezTo>
                    <a:cubicBezTo>
                      <a:pt x="909" y="7"/>
                      <a:pt x="899" y="0"/>
                      <a:pt x="888"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9"/>
              <p:cNvSpPr/>
              <p:nvPr/>
            </p:nvSpPr>
            <p:spPr>
              <a:xfrm>
                <a:off x="8242537" y="1513021"/>
                <a:ext cx="339420" cy="518350"/>
              </a:xfrm>
              <a:custGeom>
                <a:rect b="b" l="l" r="r" t="t"/>
                <a:pathLst>
                  <a:path extrusionOk="0" h="3963" w="2595">
                    <a:moveTo>
                      <a:pt x="409" y="0"/>
                    </a:moveTo>
                    <a:cubicBezTo>
                      <a:pt x="267" y="283"/>
                      <a:pt x="1" y="985"/>
                      <a:pt x="491" y="1499"/>
                    </a:cubicBezTo>
                    <a:cubicBezTo>
                      <a:pt x="1090" y="2128"/>
                      <a:pt x="1396" y="2143"/>
                      <a:pt x="1423" y="2143"/>
                    </a:cubicBezTo>
                    <a:cubicBezTo>
                      <a:pt x="1424" y="2143"/>
                      <a:pt x="1425" y="2142"/>
                      <a:pt x="1425" y="2142"/>
                    </a:cubicBezTo>
                    <a:lnTo>
                      <a:pt x="1425" y="2142"/>
                    </a:lnTo>
                    <a:cubicBezTo>
                      <a:pt x="1425" y="2143"/>
                      <a:pt x="974" y="2790"/>
                      <a:pt x="1296" y="3238"/>
                    </a:cubicBezTo>
                    <a:cubicBezTo>
                      <a:pt x="1617" y="3693"/>
                      <a:pt x="2037" y="3963"/>
                      <a:pt x="2037" y="3963"/>
                    </a:cubicBezTo>
                    <a:lnTo>
                      <a:pt x="2544" y="3233"/>
                    </a:lnTo>
                    <a:cubicBezTo>
                      <a:pt x="2594" y="3010"/>
                      <a:pt x="2515" y="2935"/>
                      <a:pt x="2515" y="2680"/>
                    </a:cubicBezTo>
                    <a:cubicBezTo>
                      <a:pt x="2515" y="1382"/>
                      <a:pt x="1617" y="290"/>
                      <a:pt x="409"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9"/>
              <p:cNvSpPr/>
              <p:nvPr/>
            </p:nvSpPr>
            <p:spPr>
              <a:xfrm>
                <a:off x="7952565" y="1502688"/>
                <a:ext cx="373296" cy="132105"/>
              </a:xfrm>
              <a:custGeom>
                <a:rect b="b" l="l" r="r" t="t"/>
                <a:pathLst>
                  <a:path extrusionOk="0" h="1010" w="2854">
                    <a:moveTo>
                      <a:pt x="1974" y="1"/>
                    </a:moveTo>
                    <a:cubicBezTo>
                      <a:pt x="1201" y="1"/>
                      <a:pt x="503" y="314"/>
                      <a:pt x="0" y="829"/>
                    </a:cubicBezTo>
                    <a:cubicBezTo>
                      <a:pt x="71" y="946"/>
                      <a:pt x="217" y="1009"/>
                      <a:pt x="358" y="1009"/>
                    </a:cubicBezTo>
                    <a:cubicBezTo>
                      <a:pt x="507" y="1009"/>
                      <a:pt x="644" y="946"/>
                      <a:pt x="777" y="880"/>
                    </a:cubicBezTo>
                    <a:cubicBezTo>
                      <a:pt x="994" y="774"/>
                      <a:pt x="1197" y="644"/>
                      <a:pt x="1385" y="499"/>
                    </a:cubicBezTo>
                    <a:lnTo>
                      <a:pt x="1385" y="499"/>
                    </a:lnTo>
                    <a:cubicBezTo>
                      <a:pt x="1303" y="691"/>
                      <a:pt x="1483" y="919"/>
                      <a:pt x="1688" y="962"/>
                    </a:cubicBezTo>
                    <a:cubicBezTo>
                      <a:pt x="1723" y="970"/>
                      <a:pt x="1758" y="973"/>
                      <a:pt x="1793" y="973"/>
                    </a:cubicBezTo>
                    <a:cubicBezTo>
                      <a:pt x="1966" y="973"/>
                      <a:pt x="2138" y="892"/>
                      <a:pt x="2289" y="801"/>
                    </a:cubicBezTo>
                    <a:cubicBezTo>
                      <a:pt x="2465" y="695"/>
                      <a:pt x="2633" y="570"/>
                      <a:pt x="2747" y="397"/>
                    </a:cubicBezTo>
                    <a:cubicBezTo>
                      <a:pt x="2794" y="318"/>
                      <a:pt x="2834" y="233"/>
                      <a:pt x="2854" y="142"/>
                    </a:cubicBezTo>
                    <a:cubicBezTo>
                      <a:pt x="2778" y="119"/>
                      <a:pt x="2700" y="95"/>
                      <a:pt x="2626" y="79"/>
                    </a:cubicBezTo>
                    <a:cubicBezTo>
                      <a:pt x="2414" y="24"/>
                      <a:pt x="2198" y="1"/>
                      <a:pt x="1974"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9"/>
              <p:cNvSpPr/>
              <p:nvPr/>
            </p:nvSpPr>
            <p:spPr>
              <a:xfrm>
                <a:off x="6395974" y="2269021"/>
                <a:ext cx="1284693" cy="975619"/>
              </a:xfrm>
              <a:custGeom>
                <a:rect b="b" l="l" r="r" t="t"/>
                <a:pathLst>
                  <a:path extrusionOk="0" h="7459" w="9822">
                    <a:moveTo>
                      <a:pt x="1" y="0"/>
                    </a:moveTo>
                    <a:lnTo>
                      <a:pt x="1" y="7459"/>
                    </a:lnTo>
                    <a:lnTo>
                      <a:pt x="9822" y="7459"/>
                    </a:lnTo>
                    <a:lnTo>
                      <a:pt x="9822"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9"/>
              <p:cNvSpPr/>
              <p:nvPr/>
            </p:nvSpPr>
            <p:spPr>
              <a:xfrm>
                <a:off x="6353335" y="2220234"/>
                <a:ext cx="1369973" cy="162189"/>
              </a:xfrm>
              <a:custGeom>
                <a:rect b="b" l="l" r="r" t="t"/>
                <a:pathLst>
                  <a:path extrusionOk="0" h="1240" w="10474">
                    <a:moveTo>
                      <a:pt x="1" y="0"/>
                    </a:moveTo>
                    <a:lnTo>
                      <a:pt x="1" y="1240"/>
                    </a:lnTo>
                    <a:lnTo>
                      <a:pt x="10474" y="1240"/>
                    </a:lnTo>
                    <a:lnTo>
                      <a:pt x="10474"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9"/>
              <p:cNvSpPr/>
              <p:nvPr/>
            </p:nvSpPr>
            <p:spPr>
              <a:xfrm>
                <a:off x="6395974" y="2382290"/>
                <a:ext cx="1284693" cy="89465"/>
              </a:xfrm>
              <a:custGeom>
                <a:rect b="b" l="l" r="r" t="t"/>
                <a:pathLst>
                  <a:path extrusionOk="0" h="684" w="9822">
                    <a:moveTo>
                      <a:pt x="1" y="1"/>
                    </a:moveTo>
                    <a:lnTo>
                      <a:pt x="1" y="684"/>
                    </a:lnTo>
                    <a:lnTo>
                      <a:pt x="9822" y="684"/>
                    </a:lnTo>
                    <a:lnTo>
                      <a:pt x="9822"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9"/>
              <p:cNvSpPr/>
              <p:nvPr/>
            </p:nvSpPr>
            <p:spPr>
              <a:xfrm>
                <a:off x="6982066" y="2220234"/>
                <a:ext cx="112617" cy="1025583"/>
              </a:xfrm>
              <a:custGeom>
                <a:rect b="b" l="l" r="r" t="t"/>
                <a:pathLst>
                  <a:path extrusionOk="0" h="7841" w="861">
                    <a:moveTo>
                      <a:pt x="0" y="0"/>
                    </a:moveTo>
                    <a:lnTo>
                      <a:pt x="0" y="7840"/>
                    </a:lnTo>
                    <a:lnTo>
                      <a:pt x="860" y="7840"/>
                    </a:lnTo>
                    <a:lnTo>
                      <a:pt x="860"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9"/>
              <p:cNvSpPr/>
              <p:nvPr/>
            </p:nvSpPr>
            <p:spPr>
              <a:xfrm>
                <a:off x="6982066" y="2471624"/>
                <a:ext cx="112617" cy="774190"/>
              </a:xfrm>
              <a:custGeom>
                <a:rect b="b" l="l" r="r" t="t"/>
                <a:pathLst>
                  <a:path extrusionOk="0" h="5919" w="861">
                    <a:moveTo>
                      <a:pt x="0" y="1"/>
                    </a:moveTo>
                    <a:lnTo>
                      <a:pt x="0" y="5918"/>
                    </a:lnTo>
                    <a:lnTo>
                      <a:pt x="860" y="5918"/>
                    </a:lnTo>
                    <a:lnTo>
                      <a:pt x="860"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9"/>
              <p:cNvSpPr/>
              <p:nvPr/>
            </p:nvSpPr>
            <p:spPr>
              <a:xfrm>
                <a:off x="6982066" y="2382290"/>
                <a:ext cx="112617" cy="89465"/>
              </a:xfrm>
              <a:custGeom>
                <a:rect b="b" l="l" r="r" t="t"/>
                <a:pathLst>
                  <a:path extrusionOk="0" h="684" w="861">
                    <a:moveTo>
                      <a:pt x="0" y="1"/>
                    </a:moveTo>
                    <a:lnTo>
                      <a:pt x="0" y="684"/>
                    </a:lnTo>
                    <a:lnTo>
                      <a:pt x="860" y="684"/>
                    </a:lnTo>
                    <a:lnTo>
                      <a:pt x="860"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9"/>
              <p:cNvSpPr/>
              <p:nvPr/>
            </p:nvSpPr>
            <p:spPr>
              <a:xfrm>
                <a:off x="6353335" y="3307278"/>
                <a:ext cx="1622935" cy="1232766"/>
              </a:xfrm>
              <a:custGeom>
                <a:rect b="b" l="l" r="r" t="t"/>
                <a:pathLst>
                  <a:path extrusionOk="0" h="9425" w="12408">
                    <a:moveTo>
                      <a:pt x="1" y="0"/>
                    </a:moveTo>
                    <a:lnTo>
                      <a:pt x="1" y="9425"/>
                    </a:lnTo>
                    <a:lnTo>
                      <a:pt x="12408" y="9425"/>
                    </a:lnTo>
                    <a:lnTo>
                      <a:pt x="12408"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9"/>
              <p:cNvSpPr/>
              <p:nvPr/>
            </p:nvSpPr>
            <p:spPr>
              <a:xfrm>
                <a:off x="6299970" y="3245674"/>
                <a:ext cx="1730320" cy="204829"/>
              </a:xfrm>
              <a:custGeom>
                <a:rect b="b" l="l" r="r" t="t"/>
                <a:pathLst>
                  <a:path extrusionOk="0" h="1566" w="13229">
                    <a:moveTo>
                      <a:pt x="1" y="0"/>
                    </a:moveTo>
                    <a:lnTo>
                      <a:pt x="1" y="1565"/>
                    </a:lnTo>
                    <a:lnTo>
                      <a:pt x="13228" y="1565"/>
                    </a:lnTo>
                    <a:lnTo>
                      <a:pt x="13228"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9"/>
              <p:cNvSpPr/>
              <p:nvPr/>
            </p:nvSpPr>
            <p:spPr>
              <a:xfrm>
                <a:off x="6353335" y="3450369"/>
                <a:ext cx="1622935" cy="113140"/>
              </a:xfrm>
              <a:custGeom>
                <a:rect b="b" l="l" r="r" t="t"/>
                <a:pathLst>
                  <a:path extrusionOk="0" h="865" w="12408">
                    <a:moveTo>
                      <a:pt x="1" y="0"/>
                    </a:moveTo>
                    <a:lnTo>
                      <a:pt x="1" y="864"/>
                    </a:lnTo>
                    <a:lnTo>
                      <a:pt x="12408" y="864"/>
                    </a:lnTo>
                    <a:lnTo>
                      <a:pt x="1240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9"/>
              <p:cNvSpPr/>
              <p:nvPr/>
            </p:nvSpPr>
            <p:spPr>
              <a:xfrm>
                <a:off x="7094027" y="3245674"/>
                <a:ext cx="142308" cy="1295418"/>
              </a:xfrm>
              <a:custGeom>
                <a:rect b="b" l="l" r="r" t="t"/>
                <a:pathLst>
                  <a:path extrusionOk="0" h="9904" w="1088">
                    <a:moveTo>
                      <a:pt x="0" y="0"/>
                    </a:moveTo>
                    <a:lnTo>
                      <a:pt x="0" y="9904"/>
                    </a:lnTo>
                    <a:lnTo>
                      <a:pt x="1087" y="9904"/>
                    </a:lnTo>
                    <a:lnTo>
                      <a:pt x="1087"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9"/>
              <p:cNvSpPr/>
              <p:nvPr/>
            </p:nvSpPr>
            <p:spPr>
              <a:xfrm>
                <a:off x="7094027" y="3563377"/>
                <a:ext cx="142308" cy="977711"/>
              </a:xfrm>
              <a:custGeom>
                <a:rect b="b" l="l" r="r" t="t"/>
                <a:pathLst>
                  <a:path extrusionOk="0" h="7475" w="1088">
                    <a:moveTo>
                      <a:pt x="0" y="0"/>
                    </a:moveTo>
                    <a:lnTo>
                      <a:pt x="0" y="7475"/>
                    </a:lnTo>
                    <a:lnTo>
                      <a:pt x="1087" y="7475"/>
                    </a:lnTo>
                    <a:lnTo>
                      <a:pt x="1087"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9"/>
              <p:cNvSpPr/>
              <p:nvPr/>
            </p:nvSpPr>
            <p:spPr>
              <a:xfrm>
                <a:off x="7094027" y="3450369"/>
                <a:ext cx="142308" cy="113140"/>
              </a:xfrm>
              <a:custGeom>
                <a:rect b="b" l="l" r="r" t="t"/>
                <a:pathLst>
                  <a:path extrusionOk="0" h="865" w="1088">
                    <a:moveTo>
                      <a:pt x="0" y="0"/>
                    </a:moveTo>
                    <a:lnTo>
                      <a:pt x="0" y="864"/>
                    </a:lnTo>
                    <a:lnTo>
                      <a:pt x="1087" y="864"/>
                    </a:lnTo>
                    <a:lnTo>
                      <a:pt x="1087"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9"/>
              <p:cNvSpPr/>
              <p:nvPr/>
            </p:nvSpPr>
            <p:spPr>
              <a:xfrm>
                <a:off x="7512832" y="3907762"/>
                <a:ext cx="560598" cy="611740"/>
              </a:xfrm>
              <a:custGeom>
                <a:rect b="b" l="l" r="r" t="t"/>
                <a:pathLst>
                  <a:path extrusionOk="0" h="4677" w="4286">
                    <a:moveTo>
                      <a:pt x="4041" y="0"/>
                    </a:moveTo>
                    <a:lnTo>
                      <a:pt x="636" y="683"/>
                    </a:lnTo>
                    <a:cubicBezTo>
                      <a:pt x="636" y="683"/>
                      <a:pt x="153" y="820"/>
                      <a:pt x="27" y="1393"/>
                    </a:cubicBezTo>
                    <a:cubicBezTo>
                      <a:pt x="0" y="1644"/>
                      <a:pt x="51" y="1965"/>
                      <a:pt x="51" y="1965"/>
                    </a:cubicBezTo>
                    <a:lnTo>
                      <a:pt x="368" y="3916"/>
                    </a:lnTo>
                    <a:cubicBezTo>
                      <a:pt x="368" y="3916"/>
                      <a:pt x="573" y="4662"/>
                      <a:pt x="1342" y="4677"/>
                    </a:cubicBezTo>
                    <a:cubicBezTo>
                      <a:pt x="1985" y="4583"/>
                      <a:pt x="4285" y="4394"/>
                      <a:pt x="4285" y="4394"/>
                    </a:cubicBezTo>
                    <a:lnTo>
                      <a:pt x="4041"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9"/>
              <p:cNvSpPr/>
              <p:nvPr/>
            </p:nvSpPr>
            <p:spPr>
              <a:xfrm>
                <a:off x="6758407" y="4170400"/>
                <a:ext cx="802704" cy="370680"/>
              </a:xfrm>
              <a:custGeom>
                <a:rect b="b" l="l" r="r" t="t"/>
                <a:pathLst>
                  <a:path extrusionOk="0" h="2834" w="6137">
                    <a:moveTo>
                      <a:pt x="5799" y="1"/>
                    </a:moveTo>
                    <a:cubicBezTo>
                      <a:pt x="5776" y="5"/>
                      <a:pt x="5674" y="17"/>
                      <a:pt x="5520" y="32"/>
                    </a:cubicBezTo>
                    <a:cubicBezTo>
                      <a:pt x="5321" y="55"/>
                      <a:pt x="5034" y="87"/>
                      <a:pt x="4716" y="126"/>
                    </a:cubicBezTo>
                    <a:cubicBezTo>
                      <a:pt x="4214" y="193"/>
                      <a:pt x="3633" y="283"/>
                      <a:pt x="3197" y="377"/>
                    </a:cubicBezTo>
                    <a:cubicBezTo>
                      <a:pt x="3119" y="393"/>
                      <a:pt x="3045" y="413"/>
                      <a:pt x="2978" y="432"/>
                    </a:cubicBezTo>
                    <a:cubicBezTo>
                      <a:pt x="2087" y="672"/>
                      <a:pt x="0" y="1178"/>
                      <a:pt x="82" y="1417"/>
                    </a:cubicBezTo>
                    <a:cubicBezTo>
                      <a:pt x="144" y="1607"/>
                      <a:pt x="1450" y="1627"/>
                      <a:pt x="1986" y="1627"/>
                    </a:cubicBezTo>
                    <a:cubicBezTo>
                      <a:pt x="2126" y="1627"/>
                      <a:pt x="2213" y="1625"/>
                      <a:pt x="2213" y="1625"/>
                    </a:cubicBezTo>
                    <a:lnTo>
                      <a:pt x="2213" y="1625"/>
                    </a:lnTo>
                    <a:cubicBezTo>
                      <a:pt x="2213" y="1625"/>
                      <a:pt x="1687" y="2673"/>
                      <a:pt x="1161" y="2834"/>
                    </a:cubicBezTo>
                    <a:lnTo>
                      <a:pt x="4696" y="2834"/>
                    </a:lnTo>
                    <a:cubicBezTo>
                      <a:pt x="5030" y="2496"/>
                      <a:pt x="5348" y="2171"/>
                      <a:pt x="5520" y="2022"/>
                    </a:cubicBezTo>
                    <a:cubicBezTo>
                      <a:pt x="5571" y="1978"/>
                      <a:pt x="5611" y="1951"/>
                      <a:pt x="5634" y="1944"/>
                    </a:cubicBezTo>
                    <a:cubicBezTo>
                      <a:pt x="5787" y="1892"/>
                      <a:pt x="6027" y="1864"/>
                      <a:pt x="6109" y="1857"/>
                    </a:cubicBezTo>
                    <a:cubicBezTo>
                      <a:pt x="6129" y="1853"/>
                      <a:pt x="6136" y="1853"/>
                      <a:pt x="6136" y="1853"/>
                    </a:cubicBezTo>
                    <a:lnTo>
                      <a:pt x="5807"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9"/>
              <p:cNvSpPr/>
              <p:nvPr/>
            </p:nvSpPr>
            <p:spPr>
              <a:xfrm>
                <a:off x="7500407" y="3151501"/>
                <a:ext cx="1644648" cy="1368665"/>
              </a:xfrm>
              <a:custGeom>
                <a:rect b="b" l="l" r="r" t="t"/>
                <a:pathLst>
                  <a:path extrusionOk="0" h="10464" w="12574">
                    <a:moveTo>
                      <a:pt x="8958" y="1"/>
                    </a:moveTo>
                    <a:cubicBezTo>
                      <a:pt x="8946" y="1"/>
                      <a:pt x="8934" y="8"/>
                      <a:pt x="8928" y="22"/>
                    </a:cubicBezTo>
                    <a:lnTo>
                      <a:pt x="7680" y="5029"/>
                    </a:lnTo>
                    <a:lnTo>
                      <a:pt x="836" y="6409"/>
                    </a:lnTo>
                    <a:cubicBezTo>
                      <a:pt x="334" y="6508"/>
                      <a:pt x="1" y="7014"/>
                      <a:pt x="87" y="7536"/>
                    </a:cubicBezTo>
                    <a:lnTo>
                      <a:pt x="436" y="9651"/>
                    </a:lnTo>
                    <a:cubicBezTo>
                      <a:pt x="514" y="10125"/>
                      <a:pt x="903" y="10463"/>
                      <a:pt x="1362" y="10463"/>
                    </a:cubicBezTo>
                    <a:cubicBezTo>
                      <a:pt x="1385" y="10463"/>
                      <a:pt x="1414" y="10463"/>
                      <a:pt x="1437" y="10459"/>
                    </a:cubicBezTo>
                    <a:cubicBezTo>
                      <a:pt x="4277" y="10223"/>
                      <a:pt x="10920" y="9639"/>
                      <a:pt x="11278" y="9243"/>
                    </a:cubicBezTo>
                    <a:cubicBezTo>
                      <a:pt x="11706" y="8764"/>
                      <a:pt x="12533" y="4511"/>
                      <a:pt x="12568" y="4330"/>
                    </a:cubicBezTo>
                    <a:cubicBezTo>
                      <a:pt x="12573" y="4314"/>
                      <a:pt x="12561" y="4299"/>
                      <a:pt x="12545" y="4295"/>
                    </a:cubicBezTo>
                    <a:cubicBezTo>
                      <a:pt x="12543" y="4294"/>
                      <a:pt x="12540" y="4294"/>
                      <a:pt x="12538" y="4294"/>
                    </a:cubicBezTo>
                    <a:cubicBezTo>
                      <a:pt x="12524" y="4294"/>
                      <a:pt x="12510" y="4305"/>
                      <a:pt x="12510" y="4319"/>
                    </a:cubicBezTo>
                    <a:cubicBezTo>
                      <a:pt x="12498" y="4361"/>
                      <a:pt x="11650" y="8736"/>
                      <a:pt x="11231" y="9203"/>
                    </a:cubicBezTo>
                    <a:cubicBezTo>
                      <a:pt x="10882" y="9592"/>
                      <a:pt x="3642" y="10216"/>
                      <a:pt x="1432" y="10397"/>
                    </a:cubicBezTo>
                    <a:cubicBezTo>
                      <a:pt x="1408" y="10399"/>
                      <a:pt x="1383" y="10400"/>
                      <a:pt x="1359" y="10400"/>
                    </a:cubicBezTo>
                    <a:cubicBezTo>
                      <a:pt x="935" y="10400"/>
                      <a:pt x="569" y="10085"/>
                      <a:pt x="495" y="9639"/>
                    </a:cubicBezTo>
                    <a:lnTo>
                      <a:pt x="146" y="7524"/>
                    </a:lnTo>
                    <a:cubicBezTo>
                      <a:pt x="63" y="7037"/>
                      <a:pt x="381" y="6563"/>
                      <a:pt x="849" y="6469"/>
                    </a:cubicBezTo>
                    <a:lnTo>
                      <a:pt x="7711" y="5087"/>
                    </a:lnTo>
                    <a:cubicBezTo>
                      <a:pt x="7723" y="5083"/>
                      <a:pt x="7731" y="5076"/>
                      <a:pt x="7734" y="5064"/>
                    </a:cubicBezTo>
                    <a:lnTo>
                      <a:pt x="8990" y="38"/>
                    </a:lnTo>
                    <a:cubicBezTo>
                      <a:pt x="8994" y="22"/>
                      <a:pt x="8982" y="6"/>
                      <a:pt x="8966" y="2"/>
                    </a:cubicBezTo>
                    <a:cubicBezTo>
                      <a:pt x="8964" y="1"/>
                      <a:pt x="8961" y="1"/>
                      <a:pt x="8958"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49"/>
            <p:cNvGrpSpPr/>
            <p:nvPr/>
          </p:nvGrpSpPr>
          <p:grpSpPr>
            <a:xfrm>
              <a:off x="5144511" y="2591350"/>
              <a:ext cx="511498" cy="460755"/>
              <a:chOff x="4472686" y="2319850"/>
              <a:chExt cx="511498" cy="460755"/>
            </a:xfrm>
          </p:grpSpPr>
          <p:sp>
            <p:nvSpPr>
              <p:cNvPr id="917" name="Google Shape;917;p49"/>
              <p:cNvSpPr/>
              <p:nvPr/>
            </p:nvSpPr>
            <p:spPr>
              <a:xfrm>
                <a:off x="4472686" y="2319850"/>
                <a:ext cx="511498" cy="460755"/>
              </a:xfrm>
              <a:custGeom>
                <a:rect b="b" l="l" r="r" t="t"/>
                <a:pathLst>
                  <a:path extrusionOk="0" h="7246" w="8044">
                    <a:moveTo>
                      <a:pt x="4244" y="0"/>
                    </a:moveTo>
                    <a:cubicBezTo>
                      <a:pt x="4123" y="0"/>
                      <a:pt x="4000" y="7"/>
                      <a:pt x="3876" y="19"/>
                    </a:cubicBezTo>
                    <a:cubicBezTo>
                      <a:pt x="1887" y="219"/>
                      <a:pt x="435" y="1997"/>
                      <a:pt x="636" y="3986"/>
                    </a:cubicBezTo>
                    <a:cubicBezTo>
                      <a:pt x="690" y="4543"/>
                      <a:pt x="871" y="5057"/>
                      <a:pt x="1145" y="5508"/>
                    </a:cubicBezTo>
                    <a:lnTo>
                      <a:pt x="0" y="6870"/>
                    </a:lnTo>
                    <a:lnTo>
                      <a:pt x="1495" y="5987"/>
                    </a:lnTo>
                    <a:cubicBezTo>
                      <a:pt x="2166" y="6764"/>
                      <a:pt x="3154" y="7245"/>
                      <a:pt x="4238" y="7245"/>
                    </a:cubicBezTo>
                    <a:cubicBezTo>
                      <a:pt x="4358" y="7245"/>
                      <a:pt x="4480" y="7239"/>
                      <a:pt x="4602" y="7227"/>
                    </a:cubicBezTo>
                    <a:cubicBezTo>
                      <a:pt x="6592" y="7026"/>
                      <a:pt x="8043" y="5253"/>
                      <a:pt x="7844" y="3259"/>
                    </a:cubicBezTo>
                    <a:cubicBezTo>
                      <a:pt x="7656" y="1394"/>
                      <a:pt x="6084" y="0"/>
                      <a:pt x="424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9"/>
              <p:cNvSpPr/>
              <p:nvPr/>
            </p:nvSpPr>
            <p:spPr>
              <a:xfrm>
                <a:off x="4637566" y="2450202"/>
                <a:ext cx="207359" cy="199983"/>
              </a:xfrm>
              <a:custGeom>
                <a:rect b="b" l="l" r="r" t="t"/>
                <a:pathLst>
                  <a:path extrusionOk="0" h="3145" w="3261">
                    <a:moveTo>
                      <a:pt x="646" y="493"/>
                    </a:moveTo>
                    <a:cubicBezTo>
                      <a:pt x="725" y="493"/>
                      <a:pt x="792" y="533"/>
                      <a:pt x="844" y="606"/>
                    </a:cubicBezTo>
                    <a:cubicBezTo>
                      <a:pt x="903" y="688"/>
                      <a:pt x="942" y="802"/>
                      <a:pt x="954" y="939"/>
                    </a:cubicBezTo>
                    <a:cubicBezTo>
                      <a:pt x="962" y="1014"/>
                      <a:pt x="966" y="1080"/>
                      <a:pt x="958" y="1139"/>
                    </a:cubicBezTo>
                    <a:cubicBezTo>
                      <a:pt x="950" y="1194"/>
                      <a:pt x="939" y="1242"/>
                      <a:pt x="923" y="1284"/>
                    </a:cubicBezTo>
                    <a:cubicBezTo>
                      <a:pt x="888" y="1383"/>
                      <a:pt x="817" y="1437"/>
                      <a:pt x="718" y="1445"/>
                    </a:cubicBezTo>
                    <a:cubicBezTo>
                      <a:pt x="708" y="1446"/>
                      <a:pt x="699" y="1447"/>
                      <a:pt x="689" y="1447"/>
                    </a:cubicBezTo>
                    <a:cubicBezTo>
                      <a:pt x="675" y="1447"/>
                      <a:pt x="661" y="1446"/>
                      <a:pt x="648" y="1441"/>
                    </a:cubicBezTo>
                    <a:cubicBezTo>
                      <a:pt x="585" y="1434"/>
                      <a:pt x="535" y="1398"/>
                      <a:pt x="491" y="1336"/>
                    </a:cubicBezTo>
                    <a:cubicBezTo>
                      <a:pt x="428" y="1249"/>
                      <a:pt x="393" y="1139"/>
                      <a:pt x="377" y="1001"/>
                    </a:cubicBezTo>
                    <a:cubicBezTo>
                      <a:pt x="361" y="865"/>
                      <a:pt x="374" y="751"/>
                      <a:pt x="412" y="657"/>
                    </a:cubicBezTo>
                    <a:cubicBezTo>
                      <a:pt x="452" y="563"/>
                      <a:pt x="519" y="503"/>
                      <a:pt x="613" y="496"/>
                    </a:cubicBezTo>
                    <a:cubicBezTo>
                      <a:pt x="624" y="494"/>
                      <a:pt x="635" y="493"/>
                      <a:pt x="646" y="493"/>
                    </a:cubicBezTo>
                    <a:close/>
                    <a:moveTo>
                      <a:pt x="657" y="165"/>
                    </a:moveTo>
                    <a:cubicBezTo>
                      <a:pt x="631" y="165"/>
                      <a:pt x="604" y="167"/>
                      <a:pt x="577" y="170"/>
                    </a:cubicBezTo>
                    <a:cubicBezTo>
                      <a:pt x="444" y="186"/>
                      <a:pt x="334" y="233"/>
                      <a:pt x="244" y="319"/>
                    </a:cubicBezTo>
                    <a:cubicBezTo>
                      <a:pt x="153" y="398"/>
                      <a:pt x="91" y="503"/>
                      <a:pt x="51" y="629"/>
                    </a:cubicBezTo>
                    <a:cubicBezTo>
                      <a:pt x="12" y="758"/>
                      <a:pt x="1" y="896"/>
                      <a:pt x="17" y="1048"/>
                    </a:cubicBezTo>
                    <a:cubicBezTo>
                      <a:pt x="32" y="1190"/>
                      <a:pt x="75" y="1320"/>
                      <a:pt x="142" y="1434"/>
                    </a:cubicBezTo>
                    <a:cubicBezTo>
                      <a:pt x="205" y="1548"/>
                      <a:pt x="291" y="1629"/>
                      <a:pt x="393" y="1693"/>
                    </a:cubicBezTo>
                    <a:lnTo>
                      <a:pt x="401" y="1696"/>
                    </a:lnTo>
                    <a:cubicBezTo>
                      <a:pt x="486" y="1743"/>
                      <a:pt x="578" y="1768"/>
                      <a:pt x="681" y="1768"/>
                    </a:cubicBezTo>
                    <a:cubicBezTo>
                      <a:pt x="706" y="1768"/>
                      <a:pt x="731" y="1766"/>
                      <a:pt x="758" y="1763"/>
                    </a:cubicBezTo>
                    <a:cubicBezTo>
                      <a:pt x="883" y="1751"/>
                      <a:pt x="993" y="1700"/>
                      <a:pt x="1080" y="1618"/>
                    </a:cubicBezTo>
                    <a:cubicBezTo>
                      <a:pt x="1170" y="1535"/>
                      <a:pt x="1232" y="1434"/>
                      <a:pt x="1276" y="1304"/>
                    </a:cubicBezTo>
                    <a:cubicBezTo>
                      <a:pt x="1319" y="1178"/>
                      <a:pt x="1330" y="1041"/>
                      <a:pt x="1315" y="896"/>
                    </a:cubicBezTo>
                    <a:cubicBezTo>
                      <a:pt x="1311" y="865"/>
                      <a:pt x="1307" y="833"/>
                      <a:pt x="1303" y="805"/>
                    </a:cubicBezTo>
                    <a:cubicBezTo>
                      <a:pt x="1279" y="692"/>
                      <a:pt x="1245" y="594"/>
                      <a:pt x="1189" y="499"/>
                    </a:cubicBezTo>
                    <a:cubicBezTo>
                      <a:pt x="1123" y="389"/>
                      <a:pt x="1040" y="300"/>
                      <a:pt x="935" y="237"/>
                    </a:cubicBezTo>
                    <a:cubicBezTo>
                      <a:pt x="850" y="189"/>
                      <a:pt x="758" y="165"/>
                      <a:pt x="657" y="165"/>
                    </a:cubicBezTo>
                    <a:close/>
                    <a:moveTo>
                      <a:pt x="2568" y="1703"/>
                    </a:moveTo>
                    <a:cubicBezTo>
                      <a:pt x="2651" y="1703"/>
                      <a:pt x="2721" y="1739"/>
                      <a:pt x="2775" y="1814"/>
                    </a:cubicBezTo>
                    <a:cubicBezTo>
                      <a:pt x="2833" y="1896"/>
                      <a:pt x="2869" y="2010"/>
                      <a:pt x="2889" y="2147"/>
                    </a:cubicBezTo>
                    <a:cubicBezTo>
                      <a:pt x="2900" y="2285"/>
                      <a:pt x="2893" y="2399"/>
                      <a:pt x="2853" y="2493"/>
                    </a:cubicBezTo>
                    <a:cubicBezTo>
                      <a:pt x="2818" y="2591"/>
                      <a:pt x="2751" y="2646"/>
                      <a:pt x="2657" y="2658"/>
                    </a:cubicBezTo>
                    <a:cubicBezTo>
                      <a:pt x="2649" y="2659"/>
                      <a:pt x="2640" y="2659"/>
                      <a:pt x="2632" y="2659"/>
                    </a:cubicBezTo>
                    <a:cubicBezTo>
                      <a:pt x="2546" y="2659"/>
                      <a:pt x="2478" y="2623"/>
                      <a:pt x="2422" y="2544"/>
                    </a:cubicBezTo>
                    <a:cubicBezTo>
                      <a:pt x="2362" y="2461"/>
                      <a:pt x="2324" y="2348"/>
                      <a:pt x="2308" y="2211"/>
                    </a:cubicBezTo>
                    <a:cubicBezTo>
                      <a:pt x="2292" y="2081"/>
                      <a:pt x="2304" y="1963"/>
                      <a:pt x="2343" y="1865"/>
                    </a:cubicBezTo>
                    <a:cubicBezTo>
                      <a:pt x="2382" y="1771"/>
                      <a:pt x="2449" y="1720"/>
                      <a:pt x="2543" y="1704"/>
                    </a:cubicBezTo>
                    <a:cubicBezTo>
                      <a:pt x="2552" y="1703"/>
                      <a:pt x="2560" y="1703"/>
                      <a:pt x="2568" y="1703"/>
                    </a:cubicBezTo>
                    <a:close/>
                    <a:moveTo>
                      <a:pt x="2586" y="1374"/>
                    </a:moveTo>
                    <a:cubicBezTo>
                      <a:pt x="2562" y="1374"/>
                      <a:pt x="2537" y="1375"/>
                      <a:pt x="2512" y="1378"/>
                    </a:cubicBezTo>
                    <a:cubicBezTo>
                      <a:pt x="2378" y="1394"/>
                      <a:pt x="2268" y="1441"/>
                      <a:pt x="2178" y="1528"/>
                    </a:cubicBezTo>
                    <a:cubicBezTo>
                      <a:pt x="2092" y="1610"/>
                      <a:pt x="2025" y="1716"/>
                      <a:pt x="1986" y="1841"/>
                    </a:cubicBezTo>
                    <a:cubicBezTo>
                      <a:pt x="1942" y="1971"/>
                      <a:pt x="1931" y="2104"/>
                      <a:pt x="1947" y="2258"/>
                    </a:cubicBezTo>
                    <a:cubicBezTo>
                      <a:pt x="1966" y="2403"/>
                      <a:pt x="2009" y="2532"/>
                      <a:pt x="2076" y="2646"/>
                    </a:cubicBezTo>
                    <a:cubicBezTo>
                      <a:pt x="2147" y="2760"/>
                      <a:pt x="2233" y="2846"/>
                      <a:pt x="2339" y="2905"/>
                    </a:cubicBezTo>
                    <a:cubicBezTo>
                      <a:pt x="2426" y="2956"/>
                      <a:pt x="2520" y="2979"/>
                      <a:pt x="2620" y="2979"/>
                    </a:cubicBezTo>
                    <a:cubicBezTo>
                      <a:pt x="2642" y="2979"/>
                      <a:pt x="2665" y="2977"/>
                      <a:pt x="2688" y="2975"/>
                    </a:cubicBezTo>
                    <a:cubicBezTo>
                      <a:pt x="2814" y="2960"/>
                      <a:pt x="2924" y="2913"/>
                      <a:pt x="3014" y="2830"/>
                    </a:cubicBezTo>
                    <a:cubicBezTo>
                      <a:pt x="3101" y="2748"/>
                      <a:pt x="3167" y="2642"/>
                      <a:pt x="3206" y="2517"/>
                    </a:cubicBezTo>
                    <a:cubicBezTo>
                      <a:pt x="3250" y="2387"/>
                      <a:pt x="3261" y="2249"/>
                      <a:pt x="3246" y="2104"/>
                    </a:cubicBezTo>
                    <a:cubicBezTo>
                      <a:pt x="3230" y="1959"/>
                      <a:pt x="3190" y="1825"/>
                      <a:pt x="3120" y="1712"/>
                    </a:cubicBezTo>
                    <a:cubicBezTo>
                      <a:pt x="3054" y="1598"/>
                      <a:pt x="2967" y="1512"/>
                      <a:pt x="2865" y="1449"/>
                    </a:cubicBezTo>
                    <a:cubicBezTo>
                      <a:pt x="2780" y="1399"/>
                      <a:pt x="2687" y="1374"/>
                      <a:pt x="2586" y="1374"/>
                    </a:cubicBezTo>
                    <a:close/>
                    <a:moveTo>
                      <a:pt x="2316" y="1"/>
                    </a:moveTo>
                    <a:cubicBezTo>
                      <a:pt x="2311" y="1"/>
                      <a:pt x="2306" y="1"/>
                      <a:pt x="2300" y="1"/>
                    </a:cubicBezTo>
                    <a:cubicBezTo>
                      <a:pt x="2245" y="9"/>
                      <a:pt x="2198" y="45"/>
                      <a:pt x="2163" y="103"/>
                    </a:cubicBezTo>
                    <a:lnTo>
                      <a:pt x="746" y="2881"/>
                    </a:lnTo>
                    <a:cubicBezTo>
                      <a:pt x="730" y="2921"/>
                      <a:pt x="723" y="2960"/>
                      <a:pt x="727" y="2995"/>
                    </a:cubicBezTo>
                    <a:cubicBezTo>
                      <a:pt x="730" y="3046"/>
                      <a:pt x="758" y="3082"/>
                      <a:pt x="801" y="3109"/>
                    </a:cubicBezTo>
                    <a:cubicBezTo>
                      <a:pt x="842" y="3132"/>
                      <a:pt x="879" y="3145"/>
                      <a:pt x="914" y="3145"/>
                    </a:cubicBezTo>
                    <a:cubicBezTo>
                      <a:pt x="919" y="3145"/>
                      <a:pt x="925" y="3144"/>
                      <a:pt x="930" y="3144"/>
                    </a:cubicBezTo>
                    <a:cubicBezTo>
                      <a:pt x="986" y="3136"/>
                      <a:pt x="1033" y="3105"/>
                      <a:pt x="1068" y="3042"/>
                    </a:cubicBezTo>
                    <a:lnTo>
                      <a:pt x="2484" y="268"/>
                    </a:lnTo>
                    <a:cubicBezTo>
                      <a:pt x="2500" y="221"/>
                      <a:pt x="2507" y="182"/>
                      <a:pt x="2504" y="154"/>
                    </a:cubicBezTo>
                    <a:cubicBezTo>
                      <a:pt x="2496" y="103"/>
                      <a:pt x="2473" y="64"/>
                      <a:pt x="2429" y="32"/>
                    </a:cubicBezTo>
                    <a:cubicBezTo>
                      <a:pt x="2391" y="12"/>
                      <a:pt x="2354" y="1"/>
                      <a:pt x="23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49"/>
            <p:cNvGrpSpPr/>
            <p:nvPr/>
          </p:nvGrpSpPr>
          <p:grpSpPr>
            <a:xfrm>
              <a:off x="5365507" y="1717001"/>
              <a:ext cx="1220148" cy="460746"/>
              <a:chOff x="6265032" y="2022876"/>
              <a:chExt cx="1220148" cy="460746"/>
            </a:xfrm>
          </p:grpSpPr>
          <p:sp>
            <p:nvSpPr>
              <p:cNvPr id="920" name="Google Shape;920;p49"/>
              <p:cNvSpPr/>
              <p:nvPr/>
            </p:nvSpPr>
            <p:spPr>
              <a:xfrm>
                <a:off x="6265032" y="2022876"/>
                <a:ext cx="872850" cy="460746"/>
              </a:xfrm>
              <a:custGeom>
                <a:rect b="b" l="l" r="r" t="t"/>
                <a:pathLst>
                  <a:path extrusionOk="0" h="4431" w="8394">
                    <a:moveTo>
                      <a:pt x="5663" y="0"/>
                    </a:moveTo>
                    <a:cubicBezTo>
                      <a:pt x="5644" y="0"/>
                      <a:pt x="5624" y="4"/>
                      <a:pt x="5604" y="13"/>
                    </a:cubicBezTo>
                    <a:cubicBezTo>
                      <a:pt x="5462" y="71"/>
                      <a:pt x="5306" y="201"/>
                      <a:pt x="5125" y="330"/>
                    </a:cubicBezTo>
                    <a:cubicBezTo>
                      <a:pt x="4941" y="464"/>
                      <a:pt x="4745" y="612"/>
                      <a:pt x="4556" y="781"/>
                    </a:cubicBezTo>
                    <a:cubicBezTo>
                      <a:pt x="4006" y="1260"/>
                      <a:pt x="1221" y="1288"/>
                      <a:pt x="259" y="2406"/>
                    </a:cubicBezTo>
                    <a:cubicBezTo>
                      <a:pt x="145" y="2535"/>
                      <a:pt x="60" y="2684"/>
                      <a:pt x="0" y="2849"/>
                    </a:cubicBezTo>
                    <a:lnTo>
                      <a:pt x="5141" y="3893"/>
                    </a:lnTo>
                    <a:cubicBezTo>
                      <a:pt x="5141" y="3893"/>
                      <a:pt x="5171" y="3892"/>
                      <a:pt x="5223" y="3892"/>
                    </a:cubicBezTo>
                    <a:cubicBezTo>
                      <a:pt x="5402" y="3892"/>
                      <a:pt x="5843" y="3899"/>
                      <a:pt x="6208" y="3959"/>
                    </a:cubicBezTo>
                    <a:cubicBezTo>
                      <a:pt x="6295" y="3972"/>
                      <a:pt x="6447" y="4160"/>
                      <a:pt x="6554" y="4180"/>
                    </a:cubicBezTo>
                    <a:cubicBezTo>
                      <a:pt x="7366" y="4345"/>
                      <a:pt x="7742" y="4430"/>
                      <a:pt x="7742" y="4430"/>
                    </a:cubicBezTo>
                    <a:lnTo>
                      <a:pt x="8347" y="1464"/>
                    </a:lnTo>
                    <a:cubicBezTo>
                      <a:pt x="8394" y="1237"/>
                      <a:pt x="8217" y="1025"/>
                      <a:pt x="7982" y="1025"/>
                    </a:cubicBezTo>
                    <a:cubicBezTo>
                      <a:pt x="7966" y="1025"/>
                      <a:pt x="7950" y="1025"/>
                      <a:pt x="7933" y="1025"/>
                    </a:cubicBezTo>
                    <a:cubicBezTo>
                      <a:pt x="7401" y="1025"/>
                      <a:pt x="6578" y="962"/>
                      <a:pt x="6098" y="601"/>
                    </a:cubicBezTo>
                    <a:cubicBezTo>
                      <a:pt x="6098" y="601"/>
                      <a:pt x="5904" y="0"/>
                      <a:pt x="5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9"/>
              <p:cNvSpPr/>
              <p:nvPr/>
            </p:nvSpPr>
            <p:spPr>
              <a:xfrm>
                <a:off x="6265032" y="2272952"/>
                <a:ext cx="815762" cy="210669"/>
              </a:xfrm>
              <a:custGeom>
                <a:rect b="b" l="l" r="r" t="t"/>
                <a:pathLst>
                  <a:path extrusionOk="0" h="2026" w="7845">
                    <a:moveTo>
                      <a:pt x="259" y="1"/>
                    </a:moveTo>
                    <a:cubicBezTo>
                      <a:pt x="145" y="130"/>
                      <a:pt x="60" y="279"/>
                      <a:pt x="0" y="444"/>
                    </a:cubicBezTo>
                    <a:lnTo>
                      <a:pt x="5141" y="1488"/>
                    </a:lnTo>
                    <a:cubicBezTo>
                      <a:pt x="5141" y="1488"/>
                      <a:pt x="5171" y="1487"/>
                      <a:pt x="5223" y="1487"/>
                    </a:cubicBezTo>
                    <a:cubicBezTo>
                      <a:pt x="5402" y="1487"/>
                      <a:pt x="5843" y="1494"/>
                      <a:pt x="6208" y="1554"/>
                    </a:cubicBezTo>
                    <a:cubicBezTo>
                      <a:pt x="6295" y="1567"/>
                      <a:pt x="6447" y="1755"/>
                      <a:pt x="6554" y="1775"/>
                    </a:cubicBezTo>
                    <a:cubicBezTo>
                      <a:pt x="7366" y="1940"/>
                      <a:pt x="7742" y="2025"/>
                      <a:pt x="7742" y="2025"/>
                    </a:cubicBezTo>
                    <a:lnTo>
                      <a:pt x="7844" y="1543"/>
                    </a:lnTo>
                    <a:lnTo>
                      <a:pt x="259"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9"/>
              <p:cNvSpPr/>
              <p:nvPr/>
            </p:nvSpPr>
            <p:spPr>
              <a:xfrm>
                <a:off x="6479238" y="2139335"/>
                <a:ext cx="147763" cy="80171"/>
              </a:xfrm>
              <a:custGeom>
                <a:rect b="b" l="l" r="r" t="t"/>
                <a:pathLst>
                  <a:path extrusionOk="0" h="771" w="1421">
                    <a:moveTo>
                      <a:pt x="632" y="1"/>
                    </a:moveTo>
                    <a:cubicBezTo>
                      <a:pt x="421" y="1"/>
                      <a:pt x="194" y="96"/>
                      <a:pt x="1" y="360"/>
                    </a:cubicBezTo>
                    <a:cubicBezTo>
                      <a:pt x="1" y="360"/>
                      <a:pt x="228" y="300"/>
                      <a:pt x="365" y="266"/>
                    </a:cubicBezTo>
                    <a:cubicBezTo>
                      <a:pt x="375" y="263"/>
                      <a:pt x="487" y="175"/>
                      <a:pt x="626" y="175"/>
                    </a:cubicBezTo>
                    <a:cubicBezTo>
                      <a:pt x="667" y="175"/>
                      <a:pt x="711" y="183"/>
                      <a:pt x="754" y="203"/>
                    </a:cubicBezTo>
                    <a:cubicBezTo>
                      <a:pt x="1021" y="329"/>
                      <a:pt x="1151" y="572"/>
                      <a:pt x="1209" y="709"/>
                    </a:cubicBezTo>
                    <a:cubicBezTo>
                      <a:pt x="1224" y="748"/>
                      <a:pt x="1262" y="771"/>
                      <a:pt x="1301" y="771"/>
                    </a:cubicBezTo>
                    <a:cubicBezTo>
                      <a:pt x="1314" y="771"/>
                      <a:pt x="1327" y="769"/>
                      <a:pt x="1339" y="764"/>
                    </a:cubicBezTo>
                    <a:cubicBezTo>
                      <a:pt x="1394" y="744"/>
                      <a:pt x="1421" y="686"/>
                      <a:pt x="1401" y="630"/>
                    </a:cubicBezTo>
                    <a:cubicBezTo>
                      <a:pt x="1347" y="481"/>
                      <a:pt x="1213" y="195"/>
                      <a:pt x="954" y="74"/>
                    </a:cubicBezTo>
                    <a:cubicBezTo>
                      <a:pt x="857" y="29"/>
                      <a:pt x="747" y="1"/>
                      <a:pt x="632"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9"/>
              <p:cNvSpPr/>
              <p:nvPr/>
            </p:nvSpPr>
            <p:spPr>
              <a:xfrm>
                <a:off x="6527383" y="2127585"/>
                <a:ext cx="147867" cy="80067"/>
              </a:xfrm>
              <a:custGeom>
                <a:rect b="b" l="l" r="r" t="t"/>
                <a:pathLst>
                  <a:path extrusionOk="0" h="770" w="1422">
                    <a:moveTo>
                      <a:pt x="631" y="0"/>
                    </a:moveTo>
                    <a:cubicBezTo>
                      <a:pt x="421" y="0"/>
                      <a:pt x="193" y="95"/>
                      <a:pt x="0" y="359"/>
                    </a:cubicBezTo>
                    <a:cubicBezTo>
                      <a:pt x="0" y="359"/>
                      <a:pt x="224" y="308"/>
                      <a:pt x="362" y="272"/>
                    </a:cubicBezTo>
                    <a:cubicBezTo>
                      <a:pt x="374" y="269"/>
                      <a:pt x="489" y="175"/>
                      <a:pt x="630" y="175"/>
                    </a:cubicBezTo>
                    <a:cubicBezTo>
                      <a:pt x="670" y="175"/>
                      <a:pt x="712" y="183"/>
                      <a:pt x="754" y="202"/>
                    </a:cubicBezTo>
                    <a:cubicBezTo>
                      <a:pt x="1017" y="328"/>
                      <a:pt x="1150" y="575"/>
                      <a:pt x="1206" y="708"/>
                    </a:cubicBezTo>
                    <a:cubicBezTo>
                      <a:pt x="1220" y="747"/>
                      <a:pt x="1258" y="770"/>
                      <a:pt x="1299" y="770"/>
                    </a:cubicBezTo>
                    <a:cubicBezTo>
                      <a:pt x="1312" y="770"/>
                      <a:pt x="1325" y="768"/>
                      <a:pt x="1338" y="763"/>
                    </a:cubicBezTo>
                    <a:cubicBezTo>
                      <a:pt x="1389" y="748"/>
                      <a:pt x="1421" y="685"/>
                      <a:pt x="1402" y="630"/>
                    </a:cubicBezTo>
                    <a:cubicBezTo>
                      <a:pt x="1347" y="480"/>
                      <a:pt x="1209" y="194"/>
                      <a:pt x="950" y="73"/>
                    </a:cubicBezTo>
                    <a:cubicBezTo>
                      <a:pt x="855" y="28"/>
                      <a:pt x="746" y="0"/>
                      <a:pt x="631"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9"/>
              <p:cNvSpPr/>
              <p:nvPr/>
            </p:nvSpPr>
            <p:spPr>
              <a:xfrm>
                <a:off x="6571888" y="2119371"/>
                <a:ext cx="147763" cy="80171"/>
              </a:xfrm>
              <a:custGeom>
                <a:rect b="b" l="l" r="r" t="t"/>
                <a:pathLst>
                  <a:path extrusionOk="0" h="771" w="1421">
                    <a:moveTo>
                      <a:pt x="631" y="0"/>
                    </a:moveTo>
                    <a:cubicBezTo>
                      <a:pt x="420" y="0"/>
                      <a:pt x="193" y="95"/>
                      <a:pt x="1" y="360"/>
                    </a:cubicBezTo>
                    <a:cubicBezTo>
                      <a:pt x="1" y="360"/>
                      <a:pt x="228" y="300"/>
                      <a:pt x="365" y="266"/>
                    </a:cubicBezTo>
                    <a:cubicBezTo>
                      <a:pt x="378" y="263"/>
                      <a:pt x="488" y="175"/>
                      <a:pt x="626" y="175"/>
                    </a:cubicBezTo>
                    <a:cubicBezTo>
                      <a:pt x="667" y="175"/>
                      <a:pt x="710" y="183"/>
                      <a:pt x="754" y="202"/>
                    </a:cubicBezTo>
                    <a:cubicBezTo>
                      <a:pt x="1021" y="328"/>
                      <a:pt x="1150" y="575"/>
                      <a:pt x="1209" y="709"/>
                    </a:cubicBezTo>
                    <a:cubicBezTo>
                      <a:pt x="1224" y="748"/>
                      <a:pt x="1261" y="771"/>
                      <a:pt x="1301" y="771"/>
                    </a:cubicBezTo>
                    <a:cubicBezTo>
                      <a:pt x="1313" y="771"/>
                      <a:pt x="1326" y="768"/>
                      <a:pt x="1338" y="764"/>
                    </a:cubicBezTo>
                    <a:cubicBezTo>
                      <a:pt x="1394" y="744"/>
                      <a:pt x="1421" y="686"/>
                      <a:pt x="1401" y="630"/>
                    </a:cubicBezTo>
                    <a:cubicBezTo>
                      <a:pt x="1346" y="481"/>
                      <a:pt x="1213" y="195"/>
                      <a:pt x="954" y="73"/>
                    </a:cubicBezTo>
                    <a:cubicBezTo>
                      <a:pt x="857" y="29"/>
                      <a:pt x="746" y="0"/>
                      <a:pt x="631"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9"/>
              <p:cNvSpPr/>
              <p:nvPr/>
            </p:nvSpPr>
            <p:spPr>
              <a:xfrm>
                <a:off x="6618472" y="2107517"/>
                <a:ext cx="147763" cy="80378"/>
              </a:xfrm>
              <a:custGeom>
                <a:rect b="b" l="l" r="r" t="t"/>
                <a:pathLst>
                  <a:path extrusionOk="0" h="773" w="1421">
                    <a:moveTo>
                      <a:pt x="630" y="1"/>
                    </a:moveTo>
                    <a:cubicBezTo>
                      <a:pt x="420" y="1"/>
                      <a:pt x="193" y="96"/>
                      <a:pt x="0" y="360"/>
                    </a:cubicBezTo>
                    <a:cubicBezTo>
                      <a:pt x="0" y="360"/>
                      <a:pt x="227" y="309"/>
                      <a:pt x="365" y="273"/>
                    </a:cubicBezTo>
                    <a:cubicBezTo>
                      <a:pt x="374" y="270"/>
                      <a:pt x="486" y="178"/>
                      <a:pt x="626" y="178"/>
                    </a:cubicBezTo>
                    <a:cubicBezTo>
                      <a:pt x="667" y="178"/>
                      <a:pt x="710" y="186"/>
                      <a:pt x="753" y="206"/>
                    </a:cubicBezTo>
                    <a:cubicBezTo>
                      <a:pt x="1016" y="329"/>
                      <a:pt x="1149" y="575"/>
                      <a:pt x="1205" y="709"/>
                    </a:cubicBezTo>
                    <a:cubicBezTo>
                      <a:pt x="1223" y="749"/>
                      <a:pt x="1264" y="772"/>
                      <a:pt x="1305" y="772"/>
                    </a:cubicBezTo>
                    <a:cubicBezTo>
                      <a:pt x="1316" y="772"/>
                      <a:pt x="1327" y="771"/>
                      <a:pt x="1337" y="768"/>
                    </a:cubicBezTo>
                    <a:cubicBezTo>
                      <a:pt x="1393" y="748"/>
                      <a:pt x="1420" y="686"/>
                      <a:pt x="1400" y="635"/>
                    </a:cubicBezTo>
                    <a:cubicBezTo>
                      <a:pt x="1346" y="481"/>
                      <a:pt x="1212" y="195"/>
                      <a:pt x="949" y="73"/>
                    </a:cubicBezTo>
                    <a:cubicBezTo>
                      <a:pt x="854" y="29"/>
                      <a:pt x="744" y="1"/>
                      <a:pt x="630"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9"/>
              <p:cNvSpPr/>
              <p:nvPr/>
            </p:nvSpPr>
            <p:spPr>
              <a:xfrm>
                <a:off x="7115825" y="2115835"/>
                <a:ext cx="369355" cy="334824"/>
              </a:xfrm>
              <a:custGeom>
                <a:rect b="b" l="l" r="r" t="t"/>
                <a:pathLst>
                  <a:path extrusionOk="0" h="3220" w="3552">
                    <a:moveTo>
                      <a:pt x="880" y="207"/>
                    </a:moveTo>
                    <a:cubicBezTo>
                      <a:pt x="963" y="207"/>
                      <a:pt x="1044" y="253"/>
                      <a:pt x="1083" y="331"/>
                    </a:cubicBezTo>
                    <a:cubicBezTo>
                      <a:pt x="1138" y="445"/>
                      <a:pt x="1094" y="578"/>
                      <a:pt x="985" y="637"/>
                    </a:cubicBezTo>
                    <a:cubicBezTo>
                      <a:pt x="953" y="652"/>
                      <a:pt x="920" y="659"/>
                      <a:pt x="886" y="659"/>
                    </a:cubicBezTo>
                    <a:cubicBezTo>
                      <a:pt x="841" y="659"/>
                      <a:pt x="796" y="646"/>
                      <a:pt x="757" y="621"/>
                    </a:cubicBezTo>
                    <a:cubicBezTo>
                      <a:pt x="757" y="621"/>
                      <a:pt x="753" y="621"/>
                      <a:pt x="753" y="617"/>
                    </a:cubicBezTo>
                    <a:cubicBezTo>
                      <a:pt x="745" y="613"/>
                      <a:pt x="734" y="606"/>
                      <a:pt x="726" y="597"/>
                    </a:cubicBezTo>
                    <a:cubicBezTo>
                      <a:pt x="726" y="593"/>
                      <a:pt x="721" y="593"/>
                      <a:pt x="718" y="590"/>
                    </a:cubicBezTo>
                    <a:cubicBezTo>
                      <a:pt x="703" y="574"/>
                      <a:pt x="690" y="555"/>
                      <a:pt x="679" y="535"/>
                    </a:cubicBezTo>
                    <a:cubicBezTo>
                      <a:pt x="627" y="429"/>
                      <a:pt x="663" y="303"/>
                      <a:pt x="761" y="240"/>
                    </a:cubicBezTo>
                    <a:cubicBezTo>
                      <a:pt x="769" y="236"/>
                      <a:pt x="773" y="236"/>
                      <a:pt x="781" y="233"/>
                    </a:cubicBezTo>
                    <a:cubicBezTo>
                      <a:pt x="788" y="229"/>
                      <a:pt x="797" y="225"/>
                      <a:pt x="804" y="220"/>
                    </a:cubicBezTo>
                    <a:cubicBezTo>
                      <a:pt x="829" y="211"/>
                      <a:pt x="855" y="207"/>
                      <a:pt x="880" y="207"/>
                    </a:cubicBezTo>
                    <a:close/>
                    <a:moveTo>
                      <a:pt x="585" y="1"/>
                    </a:moveTo>
                    <a:lnTo>
                      <a:pt x="239" y="743"/>
                    </a:lnTo>
                    <a:lnTo>
                      <a:pt x="227" y="770"/>
                    </a:lnTo>
                    <a:lnTo>
                      <a:pt x="153" y="931"/>
                    </a:lnTo>
                    <a:lnTo>
                      <a:pt x="0" y="1265"/>
                    </a:lnTo>
                    <a:lnTo>
                      <a:pt x="1165" y="3156"/>
                    </a:lnTo>
                    <a:cubicBezTo>
                      <a:pt x="1189" y="3196"/>
                      <a:pt x="1235" y="3220"/>
                      <a:pt x="1281" y="3220"/>
                    </a:cubicBezTo>
                    <a:cubicBezTo>
                      <a:pt x="1303" y="3220"/>
                      <a:pt x="1325" y="3214"/>
                      <a:pt x="1346" y="3203"/>
                    </a:cubicBezTo>
                    <a:lnTo>
                      <a:pt x="3452" y="2085"/>
                    </a:lnTo>
                    <a:cubicBezTo>
                      <a:pt x="3528" y="2045"/>
                      <a:pt x="3551" y="1955"/>
                      <a:pt x="3504" y="1884"/>
                    </a:cubicBezTo>
                    <a:lnTo>
                      <a:pt x="3276" y="1555"/>
                    </a:lnTo>
                    <a:lnTo>
                      <a:pt x="2275" y="95"/>
                    </a:lnTo>
                    <a:lnTo>
                      <a:pt x="674" y="5"/>
                    </a:lnTo>
                    <a:lnTo>
                      <a:pt x="596"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9"/>
              <p:cNvSpPr/>
              <p:nvPr/>
            </p:nvSpPr>
            <p:spPr>
              <a:xfrm>
                <a:off x="7101476" y="2099614"/>
                <a:ext cx="102529" cy="96392"/>
              </a:xfrm>
              <a:custGeom>
                <a:rect b="b" l="l" r="r" t="t"/>
                <a:pathLst>
                  <a:path extrusionOk="0" h="927" w="986">
                    <a:moveTo>
                      <a:pt x="438" y="1"/>
                    </a:moveTo>
                    <a:cubicBezTo>
                      <a:pt x="404" y="1"/>
                      <a:pt x="370" y="5"/>
                      <a:pt x="338" y="12"/>
                    </a:cubicBezTo>
                    <a:cubicBezTo>
                      <a:pt x="263" y="28"/>
                      <a:pt x="189" y="67"/>
                      <a:pt x="130" y="126"/>
                    </a:cubicBezTo>
                    <a:cubicBezTo>
                      <a:pt x="44" y="212"/>
                      <a:pt x="1" y="329"/>
                      <a:pt x="8" y="459"/>
                    </a:cubicBezTo>
                    <a:cubicBezTo>
                      <a:pt x="17" y="585"/>
                      <a:pt x="75" y="706"/>
                      <a:pt x="169" y="800"/>
                    </a:cubicBezTo>
                    <a:cubicBezTo>
                      <a:pt x="173" y="809"/>
                      <a:pt x="181" y="812"/>
                      <a:pt x="185" y="816"/>
                    </a:cubicBezTo>
                    <a:cubicBezTo>
                      <a:pt x="240" y="867"/>
                      <a:pt x="299" y="903"/>
                      <a:pt x="365" y="926"/>
                    </a:cubicBezTo>
                    <a:lnTo>
                      <a:pt x="377" y="899"/>
                    </a:lnTo>
                    <a:lnTo>
                      <a:pt x="385" y="883"/>
                    </a:lnTo>
                    <a:cubicBezTo>
                      <a:pt x="318" y="860"/>
                      <a:pt x="256" y="820"/>
                      <a:pt x="205" y="765"/>
                    </a:cubicBezTo>
                    <a:cubicBezTo>
                      <a:pt x="200" y="765"/>
                      <a:pt x="196" y="762"/>
                      <a:pt x="196" y="758"/>
                    </a:cubicBezTo>
                    <a:cubicBezTo>
                      <a:pt x="115" y="675"/>
                      <a:pt x="67" y="565"/>
                      <a:pt x="59" y="456"/>
                    </a:cubicBezTo>
                    <a:cubicBezTo>
                      <a:pt x="51" y="342"/>
                      <a:pt x="91" y="235"/>
                      <a:pt x="165" y="157"/>
                    </a:cubicBezTo>
                    <a:cubicBezTo>
                      <a:pt x="193" y="130"/>
                      <a:pt x="224" y="110"/>
                      <a:pt x="260" y="90"/>
                    </a:cubicBezTo>
                    <a:cubicBezTo>
                      <a:pt x="279" y="79"/>
                      <a:pt x="307" y="70"/>
                      <a:pt x="330" y="63"/>
                    </a:cubicBezTo>
                    <a:cubicBezTo>
                      <a:pt x="364" y="54"/>
                      <a:pt x="400" y="49"/>
                      <a:pt x="436" y="49"/>
                    </a:cubicBezTo>
                    <a:cubicBezTo>
                      <a:pt x="538" y="49"/>
                      <a:pt x="645" y="85"/>
                      <a:pt x="734" y="157"/>
                    </a:cubicBezTo>
                    <a:cubicBezTo>
                      <a:pt x="750" y="169"/>
                      <a:pt x="762" y="181"/>
                      <a:pt x="774" y="193"/>
                    </a:cubicBezTo>
                    <a:cubicBezTo>
                      <a:pt x="836" y="255"/>
                      <a:pt x="879" y="326"/>
                      <a:pt x="899" y="396"/>
                    </a:cubicBezTo>
                    <a:cubicBezTo>
                      <a:pt x="939" y="518"/>
                      <a:pt x="926" y="644"/>
                      <a:pt x="856" y="746"/>
                    </a:cubicBezTo>
                    <a:cubicBezTo>
                      <a:pt x="859" y="749"/>
                      <a:pt x="864" y="749"/>
                      <a:pt x="864" y="753"/>
                    </a:cubicBezTo>
                    <a:cubicBezTo>
                      <a:pt x="868" y="758"/>
                      <a:pt x="875" y="765"/>
                      <a:pt x="883" y="769"/>
                    </a:cubicBezTo>
                    <a:cubicBezTo>
                      <a:pt x="888" y="773"/>
                      <a:pt x="888" y="773"/>
                      <a:pt x="891" y="773"/>
                    </a:cubicBezTo>
                    <a:cubicBezTo>
                      <a:pt x="891" y="777"/>
                      <a:pt x="895" y="777"/>
                      <a:pt x="895" y="777"/>
                    </a:cubicBezTo>
                    <a:cubicBezTo>
                      <a:pt x="973" y="664"/>
                      <a:pt x="986" y="514"/>
                      <a:pt x="942" y="376"/>
                    </a:cubicBezTo>
                    <a:cubicBezTo>
                      <a:pt x="919" y="302"/>
                      <a:pt x="875" y="224"/>
                      <a:pt x="812" y="161"/>
                    </a:cubicBezTo>
                    <a:cubicBezTo>
                      <a:pt x="809" y="161"/>
                      <a:pt x="809" y="161"/>
                      <a:pt x="809" y="157"/>
                    </a:cubicBezTo>
                    <a:cubicBezTo>
                      <a:pt x="703" y="55"/>
                      <a:pt x="568" y="1"/>
                      <a:pt x="438"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9"/>
              <p:cNvSpPr/>
              <p:nvPr/>
            </p:nvSpPr>
            <p:spPr>
              <a:xfrm>
                <a:off x="7237798" y="2226576"/>
                <a:ext cx="125718" cy="121036"/>
              </a:xfrm>
              <a:custGeom>
                <a:rect b="b" l="l" r="r" t="t"/>
                <a:pathLst>
                  <a:path extrusionOk="0" h="1164" w="1209">
                    <a:moveTo>
                      <a:pt x="209" y="292"/>
                    </a:moveTo>
                    <a:cubicBezTo>
                      <a:pt x="229" y="292"/>
                      <a:pt x="248" y="301"/>
                      <a:pt x="267" y="318"/>
                    </a:cubicBezTo>
                    <a:cubicBezTo>
                      <a:pt x="291" y="341"/>
                      <a:pt x="314" y="372"/>
                      <a:pt x="330" y="419"/>
                    </a:cubicBezTo>
                    <a:cubicBezTo>
                      <a:pt x="338" y="443"/>
                      <a:pt x="341" y="466"/>
                      <a:pt x="345" y="486"/>
                    </a:cubicBezTo>
                    <a:lnTo>
                      <a:pt x="345" y="537"/>
                    </a:lnTo>
                    <a:cubicBezTo>
                      <a:pt x="338" y="573"/>
                      <a:pt x="322" y="596"/>
                      <a:pt x="291" y="608"/>
                    </a:cubicBezTo>
                    <a:cubicBezTo>
                      <a:pt x="278" y="608"/>
                      <a:pt x="271" y="611"/>
                      <a:pt x="263" y="611"/>
                    </a:cubicBezTo>
                    <a:cubicBezTo>
                      <a:pt x="243" y="611"/>
                      <a:pt x="224" y="604"/>
                      <a:pt x="204" y="588"/>
                    </a:cubicBezTo>
                    <a:cubicBezTo>
                      <a:pt x="177" y="564"/>
                      <a:pt x="157" y="529"/>
                      <a:pt x="142" y="486"/>
                    </a:cubicBezTo>
                    <a:cubicBezTo>
                      <a:pt x="126" y="439"/>
                      <a:pt x="118" y="399"/>
                      <a:pt x="126" y="365"/>
                    </a:cubicBezTo>
                    <a:cubicBezTo>
                      <a:pt x="130" y="329"/>
                      <a:pt x="149" y="305"/>
                      <a:pt x="180" y="298"/>
                    </a:cubicBezTo>
                    <a:cubicBezTo>
                      <a:pt x="190" y="294"/>
                      <a:pt x="200" y="292"/>
                      <a:pt x="209" y="292"/>
                    </a:cubicBezTo>
                    <a:close/>
                    <a:moveTo>
                      <a:pt x="220" y="177"/>
                    </a:moveTo>
                    <a:cubicBezTo>
                      <a:pt x="196" y="177"/>
                      <a:pt x="170" y="182"/>
                      <a:pt x="142" y="191"/>
                    </a:cubicBezTo>
                    <a:cubicBezTo>
                      <a:pt x="98" y="204"/>
                      <a:pt x="66" y="231"/>
                      <a:pt x="43" y="267"/>
                    </a:cubicBezTo>
                    <a:cubicBezTo>
                      <a:pt x="19" y="298"/>
                      <a:pt x="8" y="341"/>
                      <a:pt x="4" y="384"/>
                    </a:cubicBezTo>
                    <a:cubicBezTo>
                      <a:pt x="0" y="431"/>
                      <a:pt x="4" y="479"/>
                      <a:pt x="24" y="526"/>
                    </a:cubicBezTo>
                    <a:cubicBezTo>
                      <a:pt x="39" y="573"/>
                      <a:pt x="63" y="615"/>
                      <a:pt x="95" y="647"/>
                    </a:cubicBezTo>
                    <a:cubicBezTo>
                      <a:pt x="126" y="682"/>
                      <a:pt x="157" y="702"/>
                      <a:pt x="196" y="714"/>
                    </a:cubicBezTo>
                    <a:lnTo>
                      <a:pt x="200" y="714"/>
                    </a:lnTo>
                    <a:cubicBezTo>
                      <a:pt x="218" y="719"/>
                      <a:pt x="237" y="722"/>
                      <a:pt x="256" y="722"/>
                    </a:cubicBezTo>
                    <a:cubicBezTo>
                      <a:pt x="279" y="722"/>
                      <a:pt x="302" y="718"/>
                      <a:pt x="325" y="709"/>
                    </a:cubicBezTo>
                    <a:cubicBezTo>
                      <a:pt x="369" y="698"/>
                      <a:pt x="401" y="671"/>
                      <a:pt x="424" y="639"/>
                    </a:cubicBezTo>
                    <a:cubicBezTo>
                      <a:pt x="448" y="604"/>
                      <a:pt x="459" y="564"/>
                      <a:pt x="463" y="517"/>
                    </a:cubicBezTo>
                    <a:cubicBezTo>
                      <a:pt x="471" y="470"/>
                      <a:pt x="463" y="423"/>
                      <a:pt x="448" y="376"/>
                    </a:cubicBezTo>
                    <a:cubicBezTo>
                      <a:pt x="443" y="368"/>
                      <a:pt x="439" y="356"/>
                      <a:pt x="436" y="349"/>
                    </a:cubicBezTo>
                    <a:cubicBezTo>
                      <a:pt x="420" y="314"/>
                      <a:pt x="401" y="282"/>
                      <a:pt x="372" y="254"/>
                    </a:cubicBezTo>
                    <a:cubicBezTo>
                      <a:pt x="345" y="223"/>
                      <a:pt x="307" y="200"/>
                      <a:pt x="267" y="184"/>
                    </a:cubicBezTo>
                    <a:cubicBezTo>
                      <a:pt x="251" y="179"/>
                      <a:pt x="236" y="177"/>
                      <a:pt x="220" y="177"/>
                    </a:cubicBezTo>
                    <a:close/>
                    <a:moveTo>
                      <a:pt x="946" y="549"/>
                    </a:moveTo>
                    <a:cubicBezTo>
                      <a:pt x="966" y="549"/>
                      <a:pt x="985" y="556"/>
                      <a:pt x="1004" y="573"/>
                    </a:cubicBezTo>
                    <a:cubicBezTo>
                      <a:pt x="1032" y="596"/>
                      <a:pt x="1051" y="631"/>
                      <a:pt x="1067" y="678"/>
                    </a:cubicBezTo>
                    <a:cubicBezTo>
                      <a:pt x="1083" y="722"/>
                      <a:pt x="1091" y="761"/>
                      <a:pt x="1083" y="796"/>
                    </a:cubicBezTo>
                    <a:cubicBezTo>
                      <a:pt x="1079" y="832"/>
                      <a:pt x="1060" y="855"/>
                      <a:pt x="1028" y="867"/>
                    </a:cubicBezTo>
                    <a:cubicBezTo>
                      <a:pt x="1019" y="869"/>
                      <a:pt x="1010" y="870"/>
                      <a:pt x="1001" y="870"/>
                    </a:cubicBezTo>
                    <a:cubicBezTo>
                      <a:pt x="980" y="870"/>
                      <a:pt x="961" y="863"/>
                      <a:pt x="942" y="847"/>
                    </a:cubicBezTo>
                    <a:cubicBezTo>
                      <a:pt x="914" y="819"/>
                      <a:pt x="895" y="788"/>
                      <a:pt x="879" y="741"/>
                    </a:cubicBezTo>
                    <a:cubicBezTo>
                      <a:pt x="863" y="698"/>
                      <a:pt x="859" y="658"/>
                      <a:pt x="867" y="624"/>
                    </a:cubicBezTo>
                    <a:cubicBezTo>
                      <a:pt x="872" y="588"/>
                      <a:pt x="890" y="564"/>
                      <a:pt x="919" y="553"/>
                    </a:cubicBezTo>
                    <a:cubicBezTo>
                      <a:pt x="928" y="550"/>
                      <a:pt x="937" y="549"/>
                      <a:pt x="946" y="549"/>
                    </a:cubicBezTo>
                    <a:close/>
                    <a:moveTo>
                      <a:pt x="952" y="435"/>
                    </a:moveTo>
                    <a:cubicBezTo>
                      <a:pt x="929" y="435"/>
                      <a:pt x="906" y="438"/>
                      <a:pt x="883" y="447"/>
                    </a:cubicBezTo>
                    <a:cubicBezTo>
                      <a:pt x="840" y="463"/>
                      <a:pt x="808" y="486"/>
                      <a:pt x="785" y="521"/>
                    </a:cubicBezTo>
                    <a:cubicBezTo>
                      <a:pt x="761" y="557"/>
                      <a:pt x="745" y="596"/>
                      <a:pt x="742" y="643"/>
                    </a:cubicBezTo>
                    <a:cubicBezTo>
                      <a:pt x="738" y="690"/>
                      <a:pt x="745" y="738"/>
                      <a:pt x="761" y="785"/>
                    </a:cubicBezTo>
                    <a:cubicBezTo>
                      <a:pt x="781" y="832"/>
                      <a:pt x="805" y="870"/>
                      <a:pt x="836" y="906"/>
                    </a:cubicBezTo>
                    <a:cubicBezTo>
                      <a:pt x="867" y="937"/>
                      <a:pt x="903" y="961"/>
                      <a:pt x="942" y="973"/>
                    </a:cubicBezTo>
                    <a:cubicBezTo>
                      <a:pt x="962" y="978"/>
                      <a:pt x="980" y="981"/>
                      <a:pt x="999" y="981"/>
                    </a:cubicBezTo>
                    <a:cubicBezTo>
                      <a:pt x="1021" y="981"/>
                      <a:pt x="1042" y="977"/>
                      <a:pt x="1064" y="968"/>
                    </a:cubicBezTo>
                    <a:cubicBezTo>
                      <a:pt x="1107" y="953"/>
                      <a:pt x="1138" y="930"/>
                      <a:pt x="1162" y="894"/>
                    </a:cubicBezTo>
                    <a:cubicBezTo>
                      <a:pt x="1185" y="863"/>
                      <a:pt x="1201" y="819"/>
                      <a:pt x="1205" y="776"/>
                    </a:cubicBezTo>
                    <a:cubicBezTo>
                      <a:pt x="1209" y="729"/>
                      <a:pt x="1201" y="682"/>
                      <a:pt x="1185" y="635"/>
                    </a:cubicBezTo>
                    <a:cubicBezTo>
                      <a:pt x="1169" y="588"/>
                      <a:pt x="1146" y="544"/>
                      <a:pt x="1115" y="513"/>
                    </a:cubicBezTo>
                    <a:cubicBezTo>
                      <a:pt x="1083" y="479"/>
                      <a:pt x="1048" y="459"/>
                      <a:pt x="1008" y="443"/>
                    </a:cubicBezTo>
                    <a:cubicBezTo>
                      <a:pt x="990" y="438"/>
                      <a:pt x="971" y="435"/>
                      <a:pt x="952" y="435"/>
                    </a:cubicBezTo>
                    <a:close/>
                    <a:moveTo>
                      <a:pt x="730" y="0"/>
                    </a:moveTo>
                    <a:cubicBezTo>
                      <a:pt x="722" y="0"/>
                      <a:pt x="714" y="1"/>
                      <a:pt x="707" y="3"/>
                    </a:cubicBezTo>
                    <a:cubicBezTo>
                      <a:pt x="691" y="11"/>
                      <a:pt x="679" y="23"/>
                      <a:pt x="671" y="46"/>
                    </a:cubicBezTo>
                    <a:lnTo>
                      <a:pt x="408" y="1086"/>
                    </a:lnTo>
                    <a:cubicBezTo>
                      <a:pt x="404" y="1102"/>
                      <a:pt x="404" y="1114"/>
                      <a:pt x="408" y="1126"/>
                    </a:cubicBezTo>
                    <a:cubicBezTo>
                      <a:pt x="416" y="1142"/>
                      <a:pt x="428" y="1153"/>
                      <a:pt x="443" y="1157"/>
                    </a:cubicBezTo>
                    <a:cubicBezTo>
                      <a:pt x="453" y="1162"/>
                      <a:pt x="462" y="1164"/>
                      <a:pt x="471" y="1164"/>
                    </a:cubicBezTo>
                    <a:cubicBezTo>
                      <a:pt x="477" y="1164"/>
                      <a:pt x="482" y="1163"/>
                      <a:pt x="486" y="1161"/>
                    </a:cubicBezTo>
                    <a:cubicBezTo>
                      <a:pt x="506" y="1153"/>
                      <a:pt x="518" y="1138"/>
                      <a:pt x="526" y="1114"/>
                    </a:cubicBezTo>
                    <a:lnTo>
                      <a:pt x="789" y="78"/>
                    </a:lnTo>
                    <a:cubicBezTo>
                      <a:pt x="792" y="62"/>
                      <a:pt x="792" y="46"/>
                      <a:pt x="789" y="39"/>
                    </a:cubicBezTo>
                    <a:cubicBezTo>
                      <a:pt x="781" y="19"/>
                      <a:pt x="769" y="11"/>
                      <a:pt x="754" y="3"/>
                    </a:cubicBezTo>
                    <a:cubicBezTo>
                      <a:pt x="746" y="1"/>
                      <a:pt x="738" y="0"/>
                      <a:pt x="73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49"/>
            <p:cNvGrpSpPr/>
            <p:nvPr/>
          </p:nvGrpSpPr>
          <p:grpSpPr>
            <a:xfrm>
              <a:off x="6585649" y="1245351"/>
              <a:ext cx="481060" cy="471643"/>
              <a:chOff x="9438274" y="1910188"/>
              <a:chExt cx="481060" cy="471643"/>
            </a:xfrm>
          </p:grpSpPr>
          <p:sp>
            <p:nvSpPr>
              <p:cNvPr id="930" name="Google Shape;930;p49"/>
              <p:cNvSpPr/>
              <p:nvPr/>
            </p:nvSpPr>
            <p:spPr>
              <a:xfrm>
                <a:off x="9438274" y="1910188"/>
                <a:ext cx="481060" cy="401044"/>
              </a:xfrm>
              <a:custGeom>
                <a:rect b="b" l="l" r="r" t="t"/>
                <a:pathLst>
                  <a:path extrusionOk="0" h="5408" w="6487">
                    <a:moveTo>
                      <a:pt x="185" y="0"/>
                    </a:moveTo>
                    <a:cubicBezTo>
                      <a:pt x="82" y="0"/>
                      <a:pt x="1" y="87"/>
                      <a:pt x="1" y="185"/>
                    </a:cubicBezTo>
                    <a:lnTo>
                      <a:pt x="1" y="5223"/>
                    </a:lnTo>
                    <a:cubicBezTo>
                      <a:pt x="1" y="5321"/>
                      <a:pt x="82" y="5408"/>
                      <a:pt x="185" y="5408"/>
                    </a:cubicBezTo>
                    <a:lnTo>
                      <a:pt x="6302" y="5408"/>
                    </a:lnTo>
                    <a:cubicBezTo>
                      <a:pt x="6404" y="5408"/>
                      <a:pt x="6486" y="5321"/>
                      <a:pt x="6486" y="5223"/>
                    </a:cubicBezTo>
                    <a:lnTo>
                      <a:pt x="6486" y="185"/>
                    </a:lnTo>
                    <a:cubicBezTo>
                      <a:pt x="6486" y="87"/>
                      <a:pt x="6404" y="0"/>
                      <a:pt x="6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9"/>
              <p:cNvSpPr/>
              <p:nvPr/>
            </p:nvSpPr>
            <p:spPr>
              <a:xfrm>
                <a:off x="9501382" y="2295215"/>
                <a:ext cx="77495" cy="86616"/>
              </a:xfrm>
              <a:custGeom>
                <a:rect b="b" l="l" r="r" t="t"/>
                <a:pathLst>
                  <a:path extrusionOk="0" h="1168" w="1045">
                    <a:moveTo>
                      <a:pt x="1" y="0"/>
                    </a:moveTo>
                    <a:lnTo>
                      <a:pt x="370" y="1127"/>
                    </a:lnTo>
                    <a:cubicBezTo>
                      <a:pt x="378" y="1153"/>
                      <a:pt x="401" y="1167"/>
                      <a:pt x="425" y="1167"/>
                    </a:cubicBezTo>
                    <a:cubicBezTo>
                      <a:pt x="447" y="1167"/>
                      <a:pt x="468" y="1156"/>
                      <a:pt x="479" y="1134"/>
                    </a:cubicBezTo>
                    <a:lnTo>
                      <a:pt x="10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 name="Google Shape;932;p49"/>
              <p:cNvGrpSpPr/>
              <p:nvPr/>
            </p:nvGrpSpPr>
            <p:grpSpPr>
              <a:xfrm>
                <a:off x="9500863" y="1968698"/>
                <a:ext cx="380054" cy="284098"/>
                <a:chOff x="9500863" y="1968698"/>
                <a:chExt cx="380054" cy="284098"/>
              </a:xfrm>
            </p:grpSpPr>
            <p:sp>
              <p:nvSpPr>
                <p:cNvPr id="933" name="Google Shape;933;p49"/>
                <p:cNvSpPr/>
                <p:nvPr/>
              </p:nvSpPr>
              <p:spPr>
                <a:xfrm>
                  <a:off x="9500863" y="2026319"/>
                  <a:ext cx="299151" cy="154248"/>
                </a:xfrm>
                <a:custGeom>
                  <a:rect b="b" l="l" r="r" t="t"/>
                  <a:pathLst>
                    <a:path extrusionOk="0" h="2080" w="4034">
                      <a:moveTo>
                        <a:pt x="3920" y="99"/>
                      </a:moveTo>
                      <a:lnTo>
                        <a:pt x="3527" y="1974"/>
                      </a:lnTo>
                      <a:lnTo>
                        <a:pt x="310" y="1433"/>
                      </a:lnTo>
                      <a:lnTo>
                        <a:pt x="110" y="99"/>
                      </a:lnTo>
                      <a:close/>
                      <a:moveTo>
                        <a:pt x="51" y="1"/>
                      </a:moveTo>
                      <a:cubicBezTo>
                        <a:pt x="35" y="1"/>
                        <a:pt x="24" y="4"/>
                        <a:pt x="12" y="17"/>
                      </a:cubicBezTo>
                      <a:cubicBezTo>
                        <a:pt x="4" y="28"/>
                        <a:pt x="0" y="44"/>
                        <a:pt x="4" y="55"/>
                      </a:cubicBezTo>
                      <a:lnTo>
                        <a:pt x="220" y="1480"/>
                      </a:lnTo>
                      <a:cubicBezTo>
                        <a:pt x="220" y="1504"/>
                        <a:pt x="239" y="1519"/>
                        <a:pt x="259" y="1523"/>
                      </a:cubicBezTo>
                      <a:lnTo>
                        <a:pt x="3559" y="2080"/>
                      </a:lnTo>
                      <a:lnTo>
                        <a:pt x="3567" y="2080"/>
                      </a:lnTo>
                      <a:cubicBezTo>
                        <a:pt x="3590" y="2080"/>
                        <a:pt x="3610" y="2065"/>
                        <a:pt x="3614" y="2041"/>
                      </a:cubicBezTo>
                      <a:lnTo>
                        <a:pt x="4030" y="59"/>
                      </a:lnTo>
                      <a:cubicBezTo>
                        <a:pt x="4034" y="44"/>
                        <a:pt x="4030" y="28"/>
                        <a:pt x="4018" y="17"/>
                      </a:cubicBezTo>
                      <a:cubicBezTo>
                        <a:pt x="4010" y="4"/>
                        <a:pt x="3994" y="1"/>
                        <a:pt x="3979"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9"/>
                <p:cNvSpPr/>
                <p:nvPr/>
              </p:nvSpPr>
              <p:spPr>
                <a:xfrm>
                  <a:off x="9507463" y="2062063"/>
                  <a:ext cx="281502" cy="14387"/>
                </a:xfrm>
                <a:custGeom>
                  <a:rect b="b" l="l" r="r" t="t"/>
                  <a:pathLst>
                    <a:path extrusionOk="0" h="194" w="3796">
                      <a:moveTo>
                        <a:pt x="44" y="1"/>
                      </a:moveTo>
                      <a:cubicBezTo>
                        <a:pt x="21" y="1"/>
                        <a:pt x="1" y="21"/>
                        <a:pt x="1" y="40"/>
                      </a:cubicBezTo>
                      <a:cubicBezTo>
                        <a:pt x="1" y="64"/>
                        <a:pt x="17" y="84"/>
                        <a:pt x="40" y="84"/>
                      </a:cubicBezTo>
                      <a:lnTo>
                        <a:pt x="3753" y="194"/>
                      </a:lnTo>
                      <a:cubicBezTo>
                        <a:pt x="3776" y="194"/>
                        <a:pt x="3791" y="174"/>
                        <a:pt x="3791" y="154"/>
                      </a:cubicBezTo>
                      <a:cubicBezTo>
                        <a:pt x="3796" y="131"/>
                        <a:pt x="3776" y="111"/>
                        <a:pt x="3753" y="111"/>
                      </a:cubicBezTo>
                      <a:lnTo>
                        <a:pt x="4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9"/>
                <p:cNvSpPr/>
                <p:nvPr/>
              </p:nvSpPr>
              <p:spPr>
                <a:xfrm>
                  <a:off x="9512134" y="2096991"/>
                  <a:ext cx="264297" cy="31220"/>
                </a:xfrm>
                <a:custGeom>
                  <a:rect b="b" l="l" r="r" t="t"/>
                  <a:pathLst>
                    <a:path extrusionOk="0" h="421" w="3564">
                      <a:moveTo>
                        <a:pt x="43" y="0"/>
                      </a:moveTo>
                      <a:cubicBezTo>
                        <a:pt x="25" y="0"/>
                        <a:pt x="8" y="18"/>
                        <a:pt x="5" y="36"/>
                      </a:cubicBezTo>
                      <a:cubicBezTo>
                        <a:pt x="1" y="60"/>
                        <a:pt x="21" y="80"/>
                        <a:pt x="40" y="83"/>
                      </a:cubicBezTo>
                      <a:lnTo>
                        <a:pt x="3516" y="421"/>
                      </a:lnTo>
                      <a:lnTo>
                        <a:pt x="3521" y="421"/>
                      </a:lnTo>
                      <a:cubicBezTo>
                        <a:pt x="3540" y="421"/>
                        <a:pt x="3560" y="406"/>
                        <a:pt x="3560" y="386"/>
                      </a:cubicBezTo>
                      <a:cubicBezTo>
                        <a:pt x="3563" y="362"/>
                        <a:pt x="3548" y="342"/>
                        <a:pt x="3525" y="339"/>
                      </a:cubicBezTo>
                      <a:lnTo>
                        <a:pt x="48" y="1"/>
                      </a:lnTo>
                      <a:cubicBezTo>
                        <a:pt x="46" y="0"/>
                        <a:pt x="45" y="0"/>
                        <a:pt x="43"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9"/>
                <p:cNvSpPr/>
                <p:nvPr/>
              </p:nvSpPr>
              <p:spPr>
                <a:xfrm>
                  <a:off x="9791779" y="1974779"/>
                  <a:ext cx="68818" cy="58881"/>
                </a:xfrm>
                <a:custGeom>
                  <a:rect b="b" l="l" r="r" t="t"/>
                  <a:pathLst>
                    <a:path extrusionOk="0" h="794" w="928">
                      <a:moveTo>
                        <a:pt x="212" y="1"/>
                      </a:moveTo>
                      <a:cubicBezTo>
                        <a:pt x="189" y="1"/>
                        <a:pt x="169" y="17"/>
                        <a:pt x="165" y="40"/>
                      </a:cubicBezTo>
                      <a:lnTo>
                        <a:pt x="9" y="735"/>
                      </a:lnTo>
                      <a:cubicBezTo>
                        <a:pt x="1" y="759"/>
                        <a:pt x="20" y="786"/>
                        <a:pt x="48" y="794"/>
                      </a:cubicBezTo>
                      <a:lnTo>
                        <a:pt x="56" y="794"/>
                      </a:lnTo>
                      <a:cubicBezTo>
                        <a:pt x="80" y="794"/>
                        <a:pt x="98" y="778"/>
                        <a:pt x="107" y="754"/>
                      </a:cubicBezTo>
                      <a:lnTo>
                        <a:pt x="252" y="99"/>
                      </a:lnTo>
                      <a:lnTo>
                        <a:pt x="875" y="99"/>
                      </a:lnTo>
                      <a:cubicBezTo>
                        <a:pt x="904" y="99"/>
                        <a:pt x="927" y="76"/>
                        <a:pt x="927" y="48"/>
                      </a:cubicBezTo>
                      <a:cubicBezTo>
                        <a:pt x="927" y="20"/>
                        <a:pt x="904" y="1"/>
                        <a:pt x="875"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9"/>
                <p:cNvSpPr/>
                <p:nvPr/>
              </p:nvSpPr>
              <p:spPr>
                <a:xfrm>
                  <a:off x="9826411" y="1968698"/>
                  <a:ext cx="54506" cy="19578"/>
                </a:xfrm>
                <a:custGeom>
                  <a:rect b="b" l="l" r="r" t="t"/>
                  <a:pathLst>
                    <a:path extrusionOk="0" h="264" w="735">
                      <a:moveTo>
                        <a:pt x="36" y="1"/>
                      </a:moveTo>
                      <a:cubicBezTo>
                        <a:pt x="17" y="1"/>
                        <a:pt x="1" y="17"/>
                        <a:pt x="1" y="36"/>
                      </a:cubicBezTo>
                      <a:lnTo>
                        <a:pt x="1" y="229"/>
                      </a:lnTo>
                      <a:cubicBezTo>
                        <a:pt x="1" y="247"/>
                        <a:pt x="17" y="263"/>
                        <a:pt x="36" y="263"/>
                      </a:cubicBezTo>
                      <a:lnTo>
                        <a:pt x="699" y="263"/>
                      </a:lnTo>
                      <a:cubicBezTo>
                        <a:pt x="714" y="263"/>
                        <a:pt x="734" y="247"/>
                        <a:pt x="734" y="229"/>
                      </a:cubicBezTo>
                      <a:lnTo>
                        <a:pt x="734" y="36"/>
                      </a:lnTo>
                      <a:cubicBezTo>
                        <a:pt x="734" y="17"/>
                        <a:pt x="714" y="1"/>
                        <a:pt x="699"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9"/>
                <p:cNvSpPr/>
                <p:nvPr/>
              </p:nvSpPr>
              <p:spPr>
                <a:xfrm>
                  <a:off x="9528746" y="2173225"/>
                  <a:ext cx="240715" cy="42937"/>
                </a:xfrm>
                <a:custGeom>
                  <a:rect b="b" l="l" r="r" t="t"/>
                  <a:pathLst>
                    <a:path extrusionOk="0" h="579" w="3246">
                      <a:moveTo>
                        <a:pt x="3195" y="0"/>
                      </a:moveTo>
                      <a:cubicBezTo>
                        <a:pt x="3170" y="0"/>
                        <a:pt x="3147" y="16"/>
                        <a:pt x="3144" y="41"/>
                      </a:cubicBezTo>
                      <a:lnTo>
                        <a:pt x="3042" y="476"/>
                      </a:lnTo>
                      <a:lnTo>
                        <a:pt x="52" y="476"/>
                      </a:lnTo>
                      <a:cubicBezTo>
                        <a:pt x="25" y="476"/>
                        <a:pt x="1" y="499"/>
                        <a:pt x="1" y="526"/>
                      </a:cubicBezTo>
                      <a:cubicBezTo>
                        <a:pt x="1" y="555"/>
                        <a:pt x="25" y="578"/>
                        <a:pt x="52" y="578"/>
                      </a:cubicBezTo>
                      <a:lnTo>
                        <a:pt x="3085" y="578"/>
                      </a:lnTo>
                      <a:cubicBezTo>
                        <a:pt x="3104" y="578"/>
                        <a:pt x="3128" y="562"/>
                        <a:pt x="3132" y="539"/>
                      </a:cubicBezTo>
                      <a:lnTo>
                        <a:pt x="3238" y="60"/>
                      </a:lnTo>
                      <a:cubicBezTo>
                        <a:pt x="3245" y="32"/>
                        <a:pt x="3230" y="9"/>
                        <a:pt x="3203" y="1"/>
                      </a:cubicBezTo>
                      <a:cubicBezTo>
                        <a:pt x="3200" y="1"/>
                        <a:pt x="3197" y="0"/>
                        <a:pt x="3195"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9"/>
                <p:cNvSpPr/>
                <p:nvPr/>
              </p:nvSpPr>
              <p:spPr>
                <a:xfrm>
                  <a:off x="9587255" y="2212825"/>
                  <a:ext cx="39674" cy="39971"/>
                </a:xfrm>
                <a:custGeom>
                  <a:rect b="b" l="l" r="r" t="t"/>
                  <a:pathLst>
                    <a:path extrusionOk="0" h="539" w="535">
                      <a:moveTo>
                        <a:pt x="267" y="87"/>
                      </a:moveTo>
                      <a:cubicBezTo>
                        <a:pt x="369" y="87"/>
                        <a:pt x="451" y="170"/>
                        <a:pt x="451" y="267"/>
                      </a:cubicBezTo>
                      <a:cubicBezTo>
                        <a:pt x="451" y="369"/>
                        <a:pt x="369" y="452"/>
                        <a:pt x="267" y="452"/>
                      </a:cubicBezTo>
                      <a:cubicBezTo>
                        <a:pt x="165" y="452"/>
                        <a:pt x="83" y="369"/>
                        <a:pt x="83" y="267"/>
                      </a:cubicBezTo>
                      <a:cubicBezTo>
                        <a:pt x="83" y="170"/>
                        <a:pt x="165" y="87"/>
                        <a:pt x="267" y="87"/>
                      </a:cubicBezTo>
                      <a:close/>
                      <a:moveTo>
                        <a:pt x="267" y="1"/>
                      </a:moveTo>
                      <a:cubicBezTo>
                        <a:pt x="118" y="1"/>
                        <a:pt x="0" y="122"/>
                        <a:pt x="0" y="267"/>
                      </a:cubicBezTo>
                      <a:cubicBezTo>
                        <a:pt x="0" y="416"/>
                        <a:pt x="118" y="539"/>
                        <a:pt x="267" y="539"/>
                      </a:cubicBezTo>
                      <a:cubicBezTo>
                        <a:pt x="416" y="539"/>
                        <a:pt x="534" y="416"/>
                        <a:pt x="534" y="267"/>
                      </a:cubicBezTo>
                      <a:cubicBezTo>
                        <a:pt x="534" y="122"/>
                        <a:pt x="416" y="1"/>
                        <a:pt x="26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9"/>
                <p:cNvSpPr/>
                <p:nvPr/>
              </p:nvSpPr>
              <p:spPr>
                <a:xfrm>
                  <a:off x="9668457" y="2212825"/>
                  <a:ext cx="39897" cy="39971"/>
                </a:xfrm>
                <a:custGeom>
                  <a:rect b="b" l="l" r="r" t="t"/>
                  <a:pathLst>
                    <a:path extrusionOk="0" h="539" w="538">
                      <a:moveTo>
                        <a:pt x="267" y="87"/>
                      </a:moveTo>
                      <a:cubicBezTo>
                        <a:pt x="369" y="87"/>
                        <a:pt x="452" y="170"/>
                        <a:pt x="452" y="267"/>
                      </a:cubicBezTo>
                      <a:cubicBezTo>
                        <a:pt x="452" y="369"/>
                        <a:pt x="369" y="452"/>
                        <a:pt x="267" y="452"/>
                      </a:cubicBezTo>
                      <a:cubicBezTo>
                        <a:pt x="165" y="452"/>
                        <a:pt x="82" y="369"/>
                        <a:pt x="82" y="267"/>
                      </a:cubicBezTo>
                      <a:cubicBezTo>
                        <a:pt x="82" y="170"/>
                        <a:pt x="165" y="87"/>
                        <a:pt x="267" y="87"/>
                      </a:cubicBezTo>
                      <a:close/>
                      <a:moveTo>
                        <a:pt x="267" y="1"/>
                      </a:moveTo>
                      <a:cubicBezTo>
                        <a:pt x="118" y="1"/>
                        <a:pt x="0" y="122"/>
                        <a:pt x="0" y="267"/>
                      </a:cubicBezTo>
                      <a:cubicBezTo>
                        <a:pt x="0" y="416"/>
                        <a:pt x="118" y="539"/>
                        <a:pt x="267" y="539"/>
                      </a:cubicBezTo>
                      <a:cubicBezTo>
                        <a:pt x="416" y="539"/>
                        <a:pt x="537" y="416"/>
                        <a:pt x="537" y="267"/>
                      </a:cubicBezTo>
                      <a:cubicBezTo>
                        <a:pt x="537" y="122"/>
                        <a:pt x="416" y="1"/>
                        <a:pt x="26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4" name="Shape 944"/>
        <p:cNvGrpSpPr/>
        <p:nvPr/>
      </p:nvGrpSpPr>
      <p:grpSpPr>
        <a:xfrm>
          <a:off x="0" y="0"/>
          <a:ext cx="0" cy="0"/>
          <a:chOff x="0" y="0"/>
          <a:chExt cx="0" cy="0"/>
        </a:xfrm>
      </p:grpSpPr>
      <p:sp>
        <p:nvSpPr>
          <p:cNvPr id="945" name="Google Shape;945;p50"/>
          <p:cNvSpPr txBox="1"/>
          <p:nvPr>
            <p:ph type="title"/>
          </p:nvPr>
        </p:nvSpPr>
        <p:spPr>
          <a:xfrm>
            <a:off x="720000" y="3351200"/>
            <a:ext cx="4644300" cy="12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grpSp>
        <p:nvGrpSpPr>
          <p:cNvPr id="946" name="Google Shape;946;p50"/>
          <p:cNvGrpSpPr/>
          <p:nvPr/>
        </p:nvGrpSpPr>
        <p:grpSpPr>
          <a:xfrm>
            <a:off x="3578686" y="940350"/>
            <a:ext cx="511498" cy="460755"/>
            <a:chOff x="4472686" y="2319850"/>
            <a:chExt cx="511498" cy="460755"/>
          </a:xfrm>
        </p:grpSpPr>
        <p:sp>
          <p:nvSpPr>
            <p:cNvPr id="947" name="Google Shape;947;p50"/>
            <p:cNvSpPr/>
            <p:nvPr/>
          </p:nvSpPr>
          <p:spPr>
            <a:xfrm>
              <a:off x="4472686" y="2319850"/>
              <a:ext cx="511498" cy="460755"/>
            </a:xfrm>
            <a:custGeom>
              <a:rect b="b" l="l" r="r" t="t"/>
              <a:pathLst>
                <a:path extrusionOk="0" h="7246" w="8044">
                  <a:moveTo>
                    <a:pt x="4244" y="0"/>
                  </a:moveTo>
                  <a:cubicBezTo>
                    <a:pt x="4123" y="0"/>
                    <a:pt x="4000" y="7"/>
                    <a:pt x="3876" y="19"/>
                  </a:cubicBezTo>
                  <a:cubicBezTo>
                    <a:pt x="1887" y="219"/>
                    <a:pt x="435" y="1997"/>
                    <a:pt x="636" y="3986"/>
                  </a:cubicBezTo>
                  <a:cubicBezTo>
                    <a:pt x="690" y="4543"/>
                    <a:pt x="871" y="5057"/>
                    <a:pt x="1145" y="5508"/>
                  </a:cubicBezTo>
                  <a:lnTo>
                    <a:pt x="0" y="6870"/>
                  </a:lnTo>
                  <a:lnTo>
                    <a:pt x="1495" y="5987"/>
                  </a:lnTo>
                  <a:cubicBezTo>
                    <a:pt x="2166" y="6764"/>
                    <a:pt x="3154" y="7245"/>
                    <a:pt x="4238" y="7245"/>
                  </a:cubicBezTo>
                  <a:cubicBezTo>
                    <a:pt x="4358" y="7245"/>
                    <a:pt x="4480" y="7239"/>
                    <a:pt x="4602" y="7227"/>
                  </a:cubicBezTo>
                  <a:cubicBezTo>
                    <a:pt x="6592" y="7026"/>
                    <a:pt x="8043" y="5253"/>
                    <a:pt x="7844" y="3259"/>
                  </a:cubicBezTo>
                  <a:cubicBezTo>
                    <a:pt x="7656" y="1394"/>
                    <a:pt x="6084" y="0"/>
                    <a:pt x="424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0"/>
            <p:cNvSpPr/>
            <p:nvPr/>
          </p:nvSpPr>
          <p:spPr>
            <a:xfrm>
              <a:off x="4637566" y="2450202"/>
              <a:ext cx="207359" cy="199983"/>
            </a:xfrm>
            <a:custGeom>
              <a:rect b="b" l="l" r="r" t="t"/>
              <a:pathLst>
                <a:path extrusionOk="0" h="3145" w="3261">
                  <a:moveTo>
                    <a:pt x="646" y="493"/>
                  </a:moveTo>
                  <a:cubicBezTo>
                    <a:pt x="725" y="493"/>
                    <a:pt x="792" y="533"/>
                    <a:pt x="844" y="606"/>
                  </a:cubicBezTo>
                  <a:cubicBezTo>
                    <a:pt x="903" y="688"/>
                    <a:pt x="942" y="802"/>
                    <a:pt x="954" y="939"/>
                  </a:cubicBezTo>
                  <a:cubicBezTo>
                    <a:pt x="962" y="1014"/>
                    <a:pt x="966" y="1080"/>
                    <a:pt x="958" y="1139"/>
                  </a:cubicBezTo>
                  <a:cubicBezTo>
                    <a:pt x="950" y="1194"/>
                    <a:pt x="939" y="1242"/>
                    <a:pt x="923" y="1284"/>
                  </a:cubicBezTo>
                  <a:cubicBezTo>
                    <a:pt x="888" y="1383"/>
                    <a:pt x="817" y="1437"/>
                    <a:pt x="718" y="1445"/>
                  </a:cubicBezTo>
                  <a:cubicBezTo>
                    <a:pt x="708" y="1446"/>
                    <a:pt x="699" y="1447"/>
                    <a:pt x="689" y="1447"/>
                  </a:cubicBezTo>
                  <a:cubicBezTo>
                    <a:pt x="675" y="1447"/>
                    <a:pt x="661" y="1446"/>
                    <a:pt x="648" y="1441"/>
                  </a:cubicBezTo>
                  <a:cubicBezTo>
                    <a:pt x="585" y="1434"/>
                    <a:pt x="535" y="1398"/>
                    <a:pt x="491" y="1336"/>
                  </a:cubicBezTo>
                  <a:cubicBezTo>
                    <a:pt x="428" y="1249"/>
                    <a:pt x="393" y="1139"/>
                    <a:pt x="377" y="1001"/>
                  </a:cubicBezTo>
                  <a:cubicBezTo>
                    <a:pt x="361" y="865"/>
                    <a:pt x="374" y="751"/>
                    <a:pt x="412" y="657"/>
                  </a:cubicBezTo>
                  <a:cubicBezTo>
                    <a:pt x="452" y="563"/>
                    <a:pt x="519" y="503"/>
                    <a:pt x="613" y="496"/>
                  </a:cubicBezTo>
                  <a:cubicBezTo>
                    <a:pt x="624" y="494"/>
                    <a:pt x="635" y="493"/>
                    <a:pt x="646" y="493"/>
                  </a:cubicBezTo>
                  <a:close/>
                  <a:moveTo>
                    <a:pt x="657" y="165"/>
                  </a:moveTo>
                  <a:cubicBezTo>
                    <a:pt x="631" y="165"/>
                    <a:pt x="604" y="167"/>
                    <a:pt x="577" y="170"/>
                  </a:cubicBezTo>
                  <a:cubicBezTo>
                    <a:pt x="444" y="186"/>
                    <a:pt x="334" y="233"/>
                    <a:pt x="244" y="319"/>
                  </a:cubicBezTo>
                  <a:cubicBezTo>
                    <a:pt x="153" y="398"/>
                    <a:pt x="91" y="503"/>
                    <a:pt x="51" y="629"/>
                  </a:cubicBezTo>
                  <a:cubicBezTo>
                    <a:pt x="12" y="758"/>
                    <a:pt x="1" y="896"/>
                    <a:pt x="17" y="1048"/>
                  </a:cubicBezTo>
                  <a:cubicBezTo>
                    <a:pt x="32" y="1190"/>
                    <a:pt x="75" y="1320"/>
                    <a:pt x="142" y="1434"/>
                  </a:cubicBezTo>
                  <a:cubicBezTo>
                    <a:pt x="205" y="1548"/>
                    <a:pt x="291" y="1629"/>
                    <a:pt x="393" y="1693"/>
                  </a:cubicBezTo>
                  <a:lnTo>
                    <a:pt x="401" y="1696"/>
                  </a:lnTo>
                  <a:cubicBezTo>
                    <a:pt x="486" y="1743"/>
                    <a:pt x="578" y="1768"/>
                    <a:pt x="681" y="1768"/>
                  </a:cubicBezTo>
                  <a:cubicBezTo>
                    <a:pt x="706" y="1768"/>
                    <a:pt x="731" y="1766"/>
                    <a:pt x="758" y="1763"/>
                  </a:cubicBezTo>
                  <a:cubicBezTo>
                    <a:pt x="883" y="1751"/>
                    <a:pt x="993" y="1700"/>
                    <a:pt x="1080" y="1618"/>
                  </a:cubicBezTo>
                  <a:cubicBezTo>
                    <a:pt x="1170" y="1535"/>
                    <a:pt x="1232" y="1434"/>
                    <a:pt x="1276" y="1304"/>
                  </a:cubicBezTo>
                  <a:cubicBezTo>
                    <a:pt x="1319" y="1178"/>
                    <a:pt x="1330" y="1041"/>
                    <a:pt x="1315" y="896"/>
                  </a:cubicBezTo>
                  <a:cubicBezTo>
                    <a:pt x="1311" y="865"/>
                    <a:pt x="1307" y="833"/>
                    <a:pt x="1303" y="805"/>
                  </a:cubicBezTo>
                  <a:cubicBezTo>
                    <a:pt x="1279" y="692"/>
                    <a:pt x="1245" y="594"/>
                    <a:pt x="1189" y="499"/>
                  </a:cubicBezTo>
                  <a:cubicBezTo>
                    <a:pt x="1123" y="389"/>
                    <a:pt x="1040" y="300"/>
                    <a:pt x="935" y="237"/>
                  </a:cubicBezTo>
                  <a:cubicBezTo>
                    <a:pt x="850" y="189"/>
                    <a:pt x="758" y="165"/>
                    <a:pt x="657" y="165"/>
                  </a:cubicBezTo>
                  <a:close/>
                  <a:moveTo>
                    <a:pt x="2568" y="1703"/>
                  </a:moveTo>
                  <a:cubicBezTo>
                    <a:pt x="2651" y="1703"/>
                    <a:pt x="2721" y="1739"/>
                    <a:pt x="2775" y="1814"/>
                  </a:cubicBezTo>
                  <a:cubicBezTo>
                    <a:pt x="2833" y="1896"/>
                    <a:pt x="2869" y="2010"/>
                    <a:pt x="2889" y="2147"/>
                  </a:cubicBezTo>
                  <a:cubicBezTo>
                    <a:pt x="2900" y="2285"/>
                    <a:pt x="2893" y="2399"/>
                    <a:pt x="2853" y="2493"/>
                  </a:cubicBezTo>
                  <a:cubicBezTo>
                    <a:pt x="2818" y="2591"/>
                    <a:pt x="2751" y="2646"/>
                    <a:pt x="2657" y="2658"/>
                  </a:cubicBezTo>
                  <a:cubicBezTo>
                    <a:pt x="2649" y="2659"/>
                    <a:pt x="2640" y="2659"/>
                    <a:pt x="2632" y="2659"/>
                  </a:cubicBezTo>
                  <a:cubicBezTo>
                    <a:pt x="2546" y="2659"/>
                    <a:pt x="2478" y="2623"/>
                    <a:pt x="2422" y="2544"/>
                  </a:cubicBezTo>
                  <a:cubicBezTo>
                    <a:pt x="2362" y="2461"/>
                    <a:pt x="2324" y="2348"/>
                    <a:pt x="2308" y="2211"/>
                  </a:cubicBezTo>
                  <a:cubicBezTo>
                    <a:pt x="2292" y="2081"/>
                    <a:pt x="2304" y="1963"/>
                    <a:pt x="2343" y="1865"/>
                  </a:cubicBezTo>
                  <a:cubicBezTo>
                    <a:pt x="2382" y="1771"/>
                    <a:pt x="2449" y="1720"/>
                    <a:pt x="2543" y="1704"/>
                  </a:cubicBezTo>
                  <a:cubicBezTo>
                    <a:pt x="2552" y="1703"/>
                    <a:pt x="2560" y="1703"/>
                    <a:pt x="2568" y="1703"/>
                  </a:cubicBezTo>
                  <a:close/>
                  <a:moveTo>
                    <a:pt x="2586" y="1374"/>
                  </a:moveTo>
                  <a:cubicBezTo>
                    <a:pt x="2562" y="1374"/>
                    <a:pt x="2537" y="1375"/>
                    <a:pt x="2512" y="1378"/>
                  </a:cubicBezTo>
                  <a:cubicBezTo>
                    <a:pt x="2378" y="1394"/>
                    <a:pt x="2268" y="1441"/>
                    <a:pt x="2178" y="1528"/>
                  </a:cubicBezTo>
                  <a:cubicBezTo>
                    <a:pt x="2092" y="1610"/>
                    <a:pt x="2025" y="1716"/>
                    <a:pt x="1986" y="1841"/>
                  </a:cubicBezTo>
                  <a:cubicBezTo>
                    <a:pt x="1942" y="1971"/>
                    <a:pt x="1931" y="2104"/>
                    <a:pt x="1947" y="2258"/>
                  </a:cubicBezTo>
                  <a:cubicBezTo>
                    <a:pt x="1966" y="2403"/>
                    <a:pt x="2009" y="2532"/>
                    <a:pt x="2076" y="2646"/>
                  </a:cubicBezTo>
                  <a:cubicBezTo>
                    <a:pt x="2147" y="2760"/>
                    <a:pt x="2233" y="2846"/>
                    <a:pt x="2339" y="2905"/>
                  </a:cubicBezTo>
                  <a:cubicBezTo>
                    <a:pt x="2426" y="2956"/>
                    <a:pt x="2520" y="2979"/>
                    <a:pt x="2620" y="2979"/>
                  </a:cubicBezTo>
                  <a:cubicBezTo>
                    <a:pt x="2642" y="2979"/>
                    <a:pt x="2665" y="2977"/>
                    <a:pt x="2688" y="2975"/>
                  </a:cubicBezTo>
                  <a:cubicBezTo>
                    <a:pt x="2814" y="2960"/>
                    <a:pt x="2924" y="2913"/>
                    <a:pt x="3014" y="2830"/>
                  </a:cubicBezTo>
                  <a:cubicBezTo>
                    <a:pt x="3101" y="2748"/>
                    <a:pt x="3167" y="2642"/>
                    <a:pt x="3206" y="2517"/>
                  </a:cubicBezTo>
                  <a:cubicBezTo>
                    <a:pt x="3250" y="2387"/>
                    <a:pt x="3261" y="2249"/>
                    <a:pt x="3246" y="2104"/>
                  </a:cubicBezTo>
                  <a:cubicBezTo>
                    <a:pt x="3230" y="1959"/>
                    <a:pt x="3190" y="1825"/>
                    <a:pt x="3120" y="1712"/>
                  </a:cubicBezTo>
                  <a:cubicBezTo>
                    <a:pt x="3054" y="1598"/>
                    <a:pt x="2967" y="1512"/>
                    <a:pt x="2865" y="1449"/>
                  </a:cubicBezTo>
                  <a:cubicBezTo>
                    <a:pt x="2780" y="1399"/>
                    <a:pt x="2687" y="1374"/>
                    <a:pt x="2586" y="1374"/>
                  </a:cubicBezTo>
                  <a:close/>
                  <a:moveTo>
                    <a:pt x="2316" y="1"/>
                  </a:moveTo>
                  <a:cubicBezTo>
                    <a:pt x="2311" y="1"/>
                    <a:pt x="2306" y="1"/>
                    <a:pt x="2300" y="1"/>
                  </a:cubicBezTo>
                  <a:cubicBezTo>
                    <a:pt x="2245" y="9"/>
                    <a:pt x="2198" y="45"/>
                    <a:pt x="2163" y="103"/>
                  </a:cubicBezTo>
                  <a:lnTo>
                    <a:pt x="746" y="2881"/>
                  </a:lnTo>
                  <a:cubicBezTo>
                    <a:pt x="730" y="2921"/>
                    <a:pt x="723" y="2960"/>
                    <a:pt x="727" y="2995"/>
                  </a:cubicBezTo>
                  <a:cubicBezTo>
                    <a:pt x="730" y="3046"/>
                    <a:pt x="758" y="3082"/>
                    <a:pt x="801" y="3109"/>
                  </a:cubicBezTo>
                  <a:cubicBezTo>
                    <a:pt x="842" y="3132"/>
                    <a:pt x="879" y="3145"/>
                    <a:pt x="914" y="3145"/>
                  </a:cubicBezTo>
                  <a:cubicBezTo>
                    <a:pt x="919" y="3145"/>
                    <a:pt x="925" y="3144"/>
                    <a:pt x="930" y="3144"/>
                  </a:cubicBezTo>
                  <a:cubicBezTo>
                    <a:pt x="986" y="3136"/>
                    <a:pt x="1033" y="3105"/>
                    <a:pt x="1068" y="3042"/>
                  </a:cubicBezTo>
                  <a:lnTo>
                    <a:pt x="2484" y="268"/>
                  </a:lnTo>
                  <a:cubicBezTo>
                    <a:pt x="2500" y="221"/>
                    <a:pt x="2507" y="182"/>
                    <a:pt x="2504" y="154"/>
                  </a:cubicBezTo>
                  <a:cubicBezTo>
                    <a:pt x="2496" y="103"/>
                    <a:pt x="2473" y="64"/>
                    <a:pt x="2429" y="32"/>
                  </a:cubicBezTo>
                  <a:cubicBezTo>
                    <a:pt x="2391" y="12"/>
                    <a:pt x="2354" y="1"/>
                    <a:pt x="23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50"/>
          <p:cNvGrpSpPr/>
          <p:nvPr/>
        </p:nvGrpSpPr>
        <p:grpSpPr>
          <a:xfrm>
            <a:off x="5196675" y="3015724"/>
            <a:ext cx="555912" cy="490702"/>
            <a:chOff x="3637700" y="2022874"/>
            <a:chExt cx="555912" cy="490702"/>
          </a:xfrm>
        </p:grpSpPr>
        <p:sp>
          <p:nvSpPr>
            <p:cNvPr id="950" name="Google Shape;950;p50"/>
            <p:cNvSpPr/>
            <p:nvPr/>
          </p:nvSpPr>
          <p:spPr>
            <a:xfrm>
              <a:off x="3637700" y="2022874"/>
              <a:ext cx="555912" cy="490702"/>
            </a:xfrm>
            <a:custGeom>
              <a:rect b="b" l="l" r="r" t="t"/>
              <a:pathLst>
                <a:path extrusionOk="0" h="7891" w="8940">
                  <a:moveTo>
                    <a:pt x="4469" y="1"/>
                  </a:moveTo>
                  <a:cubicBezTo>
                    <a:pt x="3985" y="1"/>
                    <a:pt x="3492" y="91"/>
                    <a:pt x="3014" y="281"/>
                  </a:cubicBezTo>
                  <a:cubicBezTo>
                    <a:pt x="990" y="1086"/>
                    <a:pt x="1" y="3381"/>
                    <a:pt x="805" y="5402"/>
                  </a:cubicBezTo>
                  <a:cubicBezTo>
                    <a:pt x="1419" y="6949"/>
                    <a:pt x="2905" y="7891"/>
                    <a:pt x="4474" y="7891"/>
                  </a:cubicBezTo>
                  <a:cubicBezTo>
                    <a:pt x="4959" y="7891"/>
                    <a:pt x="5452" y="7801"/>
                    <a:pt x="5930" y="7611"/>
                  </a:cubicBezTo>
                  <a:cubicBezTo>
                    <a:pt x="7951" y="6807"/>
                    <a:pt x="8940" y="4515"/>
                    <a:pt x="8134" y="2490"/>
                  </a:cubicBezTo>
                  <a:cubicBezTo>
                    <a:pt x="7520" y="943"/>
                    <a:pt x="6038" y="1"/>
                    <a:pt x="446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0"/>
            <p:cNvSpPr/>
            <p:nvPr/>
          </p:nvSpPr>
          <p:spPr>
            <a:xfrm>
              <a:off x="3757028" y="2154580"/>
              <a:ext cx="257436" cy="208320"/>
            </a:xfrm>
            <a:custGeom>
              <a:rect b="b" l="l" r="r" t="t"/>
              <a:pathLst>
                <a:path extrusionOk="0" h="3350" w="4140">
                  <a:moveTo>
                    <a:pt x="3893" y="98"/>
                  </a:moveTo>
                  <a:lnTo>
                    <a:pt x="3897" y="133"/>
                  </a:lnTo>
                  <a:lnTo>
                    <a:pt x="3937" y="607"/>
                  </a:lnTo>
                  <a:lnTo>
                    <a:pt x="3944" y="687"/>
                  </a:lnTo>
                  <a:lnTo>
                    <a:pt x="3987" y="1228"/>
                  </a:lnTo>
                  <a:lnTo>
                    <a:pt x="3991" y="1306"/>
                  </a:lnTo>
                  <a:lnTo>
                    <a:pt x="4031" y="1804"/>
                  </a:lnTo>
                  <a:lnTo>
                    <a:pt x="4038" y="1883"/>
                  </a:lnTo>
                  <a:lnTo>
                    <a:pt x="4054" y="2076"/>
                  </a:lnTo>
                  <a:lnTo>
                    <a:pt x="4058" y="2146"/>
                  </a:lnTo>
                  <a:lnTo>
                    <a:pt x="4015" y="2165"/>
                  </a:lnTo>
                  <a:cubicBezTo>
                    <a:pt x="3772" y="2259"/>
                    <a:pt x="3548" y="2346"/>
                    <a:pt x="3348" y="2424"/>
                  </a:cubicBezTo>
                  <a:lnTo>
                    <a:pt x="3273" y="2456"/>
                  </a:lnTo>
                  <a:cubicBezTo>
                    <a:pt x="3002" y="2562"/>
                    <a:pt x="2767" y="2652"/>
                    <a:pt x="2563" y="2735"/>
                  </a:cubicBezTo>
                  <a:lnTo>
                    <a:pt x="2414" y="2793"/>
                  </a:lnTo>
                  <a:cubicBezTo>
                    <a:pt x="2178" y="2887"/>
                    <a:pt x="1990" y="2962"/>
                    <a:pt x="1841" y="3021"/>
                  </a:cubicBezTo>
                  <a:cubicBezTo>
                    <a:pt x="1813" y="3032"/>
                    <a:pt x="1789" y="3045"/>
                    <a:pt x="1766" y="3052"/>
                  </a:cubicBezTo>
                  <a:cubicBezTo>
                    <a:pt x="1476" y="3174"/>
                    <a:pt x="1347" y="3233"/>
                    <a:pt x="1287" y="3260"/>
                  </a:cubicBezTo>
                  <a:lnTo>
                    <a:pt x="1130" y="3036"/>
                  </a:lnTo>
                  <a:lnTo>
                    <a:pt x="1083" y="2974"/>
                  </a:lnTo>
                  <a:lnTo>
                    <a:pt x="801" y="2578"/>
                  </a:lnTo>
                  <a:lnTo>
                    <a:pt x="753" y="2511"/>
                  </a:lnTo>
                  <a:lnTo>
                    <a:pt x="440" y="2079"/>
                  </a:lnTo>
                  <a:lnTo>
                    <a:pt x="397" y="2012"/>
                  </a:lnTo>
                  <a:lnTo>
                    <a:pt x="103" y="1605"/>
                  </a:lnTo>
                  <a:lnTo>
                    <a:pt x="3893" y="98"/>
                  </a:lnTo>
                  <a:close/>
                  <a:moveTo>
                    <a:pt x="3928" y="1"/>
                  </a:moveTo>
                  <a:cubicBezTo>
                    <a:pt x="3923" y="1"/>
                    <a:pt x="3918" y="2"/>
                    <a:pt x="3913" y="4"/>
                  </a:cubicBezTo>
                  <a:lnTo>
                    <a:pt x="28" y="1549"/>
                  </a:lnTo>
                  <a:cubicBezTo>
                    <a:pt x="16" y="1553"/>
                    <a:pt x="9" y="1565"/>
                    <a:pt x="5" y="1576"/>
                  </a:cubicBezTo>
                  <a:cubicBezTo>
                    <a:pt x="0" y="1585"/>
                    <a:pt x="5" y="1596"/>
                    <a:pt x="12" y="1608"/>
                  </a:cubicBezTo>
                  <a:lnTo>
                    <a:pt x="695" y="2565"/>
                  </a:lnTo>
                  <a:lnTo>
                    <a:pt x="719" y="2594"/>
                  </a:lnTo>
                  <a:lnTo>
                    <a:pt x="719" y="2597"/>
                  </a:lnTo>
                  <a:lnTo>
                    <a:pt x="1244" y="3331"/>
                  </a:lnTo>
                  <a:cubicBezTo>
                    <a:pt x="1253" y="3343"/>
                    <a:pt x="1266" y="3350"/>
                    <a:pt x="1278" y="3350"/>
                  </a:cubicBezTo>
                  <a:cubicBezTo>
                    <a:pt x="1283" y="3350"/>
                    <a:pt x="1287" y="3349"/>
                    <a:pt x="1291" y="3347"/>
                  </a:cubicBezTo>
                  <a:lnTo>
                    <a:pt x="1295" y="3342"/>
                  </a:lnTo>
                  <a:cubicBezTo>
                    <a:pt x="1300" y="3342"/>
                    <a:pt x="1303" y="3338"/>
                    <a:pt x="1307" y="3335"/>
                  </a:cubicBezTo>
                  <a:cubicBezTo>
                    <a:pt x="1421" y="3264"/>
                    <a:pt x="2999" y="2644"/>
                    <a:pt x="4069" y="2228"/>
                  </a:cubicBezTo>
                  <a:lnTo>
                    <a:pt x="4113" y="2208"/>
                  </a:lnTo>
                  <a:cubicBezTo>
                    <a:pt x="4120" y="2205"/>
                    <a:pt x="4129" y="2197"/>
                    <a:pt x="4132" y="2189"/>
                  </a:cubicBezTo>
                  <a:cubicBezTo>
                    <a:pt x="4136" y="2185"/>
                    <a:pt x="4140" y="2177"/>
                    <a:pt x="4136" y="2170"/>
                  </a:cubicBezTo>
                  <a:lnTo>
                    <a:pt x="4066" y="1270"/>
                  </a:lnTo>
                  <a:lnTo>
                    <a:pt x="4062" y="1223"/>
                  </a:lnTo>
                  <a:lnTo>
                    <a:pt x="3968" y="35"/>
                  </a:lnTo>
                  <a:cubicBezTo>
                    <a:pt x="3968" y="27"/>
                    <a:pt x="3960" y="19"/>
                    <a:pt x="3952" y="11"/>
                  </a:cubicBezTo>
                  <a:cubicBezTo>
                    <a:pt x="3952" y="11"/>
                    <a:pt x="3952" y="8"/>
                    <a:pt x="3948" y="8"/>
                  </a:cubicBezTo>
                  <a:cubicBezTo>
                    <a:pt x="3941" y="3"/>
                    <a:pt x="3935" y="1"/>
                    <a:pt x="3928"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0"/>
            <p:cNvSpPr/>
            <p:nvPr/>
          </p:nvSpPr>
          <p:spPr>
            <a:xfrm>
              <a:off x="3868272" y="2287653"/>
              <a:ext cx="148927" cy="109197"/>
            </a:xfrm>
            <a:custGeom>
              <a:rect b="b" l="l" r="r" t="t"/>
              <a:pathLst>
                <a:path extrusionOk="0" h="1756" w="2395">
                  <a:moveTo>
                    <a:pt x="2313" y="1"/>
                  </a:moveTo>
                  <a:cubicBezTo>
                    <a:pt x="2311" y="1"/>
                    <a:pt x="2310" y="1"/>
                    <a:pt x="2308" y="2"/>
                  </a:cubicBezTo>
                  <a:cubicBezTo>
                    <a:pt x="2289" y="2"/>
                    <a:pt x="2277" y="18"/>
                    <a:pt x="2277" y="37"/>
                  </a:cubicBezTo>
                  <a:lnTo>
                    <a:pt x="2327" y="778"/>
                  </a:lnTo>
                  <a:lnTo>
                    <a:pt x="24" y="1693"/>
                  </a:lnTo>
                  <a:cubicBezTo>
                    <a:pt x="9" y="1697"/>
                    <a:pt x="0" y="1716"/>
                    <a:pt x="5" y="1736"/>
                  </a:cubicBezTo>
                  <a:cubicBezTo>
                    <a:pt x="11" y="1748"/>
                    <a:pt x="23" y="1755"/>
                    <a:pt x="35" y="1755"/>
                  </a:cubicBezTo>
                  <a:cubicBezTo>
                    <a:pt x="39" y="1755"/>
                    <a:pt x="43" y="1754"/>
                    <a:pt x="47" y="1752"/>
                  </a:cubicBezTo>
                  <a:lnTo>
                    <a:pt x="2371" y="830"/>
                  </a:lnTo>
                  <a:cubicBezTo>
                    <a:pt x="2387" y="826"/>
                    <a:pt x="2394" y="810"/>
                    <a:pt x="2394" y="798"/>
                  </a:cubicBezTo>
                  <a:lnTo>
                    <a:pt x="2343" y="34"/>
                  </a:lnTo>
                  <a:cubicBezTo>
                    <a:pt x="2343" y="16"/>
                    <a:pt x="2330" y="1"/>
                    <a:pt x="231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0"/>
            <p:cNvSpPr/>
            <p:nvPr/>
          </p:nvSpPr>
          <p:spPr>
            <a:xfrm>
              <a:off x="3892461" y="2380121"/>
              <a:ext cx="36439" cy="32274"/>
            </a:xfrm>
            <a:custGeom>
              <a:rect b="b" l="l" r="r" t="t"/>
              <a:pathLst>
                <a:path extrusionOk="0" h="519" w="586">
                  <a:moveTo>
                    <a:pt x="289" y="0"/>
                  </a:moveTo>
                  <a:cubicBezTo>
                    <a:pt x="258" y="0"/>
                    <a:pt x="227" y="6"/>
                    <a:pt x="196" y="17"/>
                  </a:cubicBezTo>
                  <a:cubicBezTo>
                    <a:pt x="63" y="73"/>
                    <a:pt x="0" y="222"/>
                    <a:pt x="51" y="356"/>
                  </a:cubicBezTo>
                  <a:cubicBezTo>
                    <a:pt x="93" y="457"/>
                    <a:pt x="191" y="518"/>
                    <a:pt x="294" y="518"/>
                  </a:cubicBezTo>
                  <a:cubicBezTo>
                    <a:pt x="325" y="518"/>
                    <a:pt x="357" y="512"/>
                    <a:pt x="388" y="501"/>
                  </a:cubicBezTo>
                  <a:cubicBezTo>
                    <a:pt x="518" y="445"/>
                    <a:pt x="585" y="296"/>
                    <a:pt x="534" y="163"/>
                  </a:cubicBezTo>
                  <a:cubicBezTo>
                    <a:pt x="491" y="63"/>
                    <a:pt x="393" y="0"/>
                    <a:pt x="2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0"/>
            <p:cNvSpPr/>
            <p:nvPr/>
          </p:nvSpPr>
          <p:spPr>
            <a:xfrm>
              <a:off x="3966644" y="2350583"/>
              <a:ext cx="36377" cy="32274"/>
            </a:xfrm>
            <a:custGeom>
              <a:rect b="b" l="l" r="r" t="t"/>
              <a:pathLst>
                <a:path extrusionOk="0" h="519" w="585">
                  <a:moveTo>
                    <a:pt x="291" y="1"/>
                  </a:moveTo>
                  <a:cubicBezTo>
                    <a:pt x="260" y="1"/>
                    <a:pt x="230" y="6"/>
                    <a:pt x="200" y="18"/>
                  </a:cubicBezTo>
                  <a:cubicBezTo>
                    <a:pt x="66" y="72"/>
                    <a:pt x="0" y="222"/>
                    <a:pt x="55" y="355"/>
                  </a:cubicBezTo>
                  <a:cubicBezTo>
                    <a:pt x="94" y="458"/>
                    <a:pt x="191" y="519"/>
                    <a:pt x="294" y="519"/>
                  </a:cubicBezTo>
                  <a:cubicBezTo>
                    <a:pt x="325" y="519"/>
                    <a:pt x="357" y="513"/>
                    <a:pt x="388" y="501"/>
                  </a:cubicBezTo>
                  <a:cubicBezTo>
                    <a:pt x="522" y="445"/>
                    <a:pt x="584" y="297"/>
                    <a:pt x="533" y="163"/>
                  </a:cubicBezTo>
                  <a:cubicBezTo>
                    <a:pt x="491" y="63"/>
                    <a:pt x="393"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0"/>
            <p:cNvSpPr/>
            <p:nvPr/>
          </p:nvSpPr>
          <p:spPr>
            <a:xfrm>
              <a:off x="3993694" y="2091525"/>
              <a:ext cx="36874" cy="72135"/>
            </a:xfrm>
            <a:custGeom>
              <a:rect b="b" l="l" r="r" t="t"/>
              <a:pathLst>
                <a:path extrusionOk="0" h="1160" w="593">
                  <a:moveTo>
                    <a:pt x="553" y="1"/>
                  </a:moveTo>
                  <a:cubicBezTo>
                    <a:pt x="544" y="1"/>
                    <a:pt x="534" y="5"/>
                    <a:pt x="526" y="13"/>
                  </a:cubicBezTo>
                  <a:lnTo>
                    <a:pt x="13" y="472"/>
                  </a:lnTo>
                  <a:cubicBezTo>
                    <a:pt x="4" y="480"/>
                    <a:pt x="1" y="491"/>
                    <a:pt x="1" y="504"/>
                  </a:cubicBezTo>
                  <a:lnTo>
                    <a:pt x="83" y="1127"/>
                  </a:lnTo>
                  <a:cubicBezTo>
                    <a:pt x="87" y="1145"/>
                    <a:pt x="99" y="1160"/>
                    <a:pt x="119" y="1160"/>
                  </a:cubicBezTo>
                  <a:cubicBezTo>
                    <a:pt x="121" y="1160"/>
                    <a:pt x="123" y="1159"/>
                    <a:pt x="126" y="1159"/>
                  </a:cubicBezTo>
                  <a:lnTo>
                    <a:pt x="134" y="1159"/>
                  </a:lnTo>
                  <a:cubicBezTo>
                    <a:pt x="149" y="1151"/>
                    <a:pt x="162" y="1135"/>
                    <a:pt x="158" y="1116"/>
                  </a:cubicBezTo>
                  <a:lnTo>
                    <a:pt x="79" y="515"/>
                  </a:lnTo>
                  <a:lnTo>
                    <a:pt x="578" y="68"/>
                  </a:lnTo>
                  <a:cubicBezTo>
                    <a:pt x="593" y="56"/>
                    <a:pt x="593" y="29"/>
                    <a:pt x="578" y="13"/>
                  </a:cubicBezTo>
                  <a:cubicBezTo>
                    <a:pt x="572" y="5"/>
                    <a:pt x="563" y="1"/>
                    <a:pt x="55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0"/>
            <p:cNvSpPr/>
            <p:nvPr/>
          </p:nvSpPr>
          <p:spPr>
            <a:xfrm>
              <a:off x="3800929" y="2234362"/>
              <a:ext cx="71759" cy="112990"/>
            </a:xfrm>
            <a:custGeom>
              <a:rect b="b" l="l" r="r" t="t"/>
              <a:pathLst>
                <a:path extrusionOk="0" h="1817" w="1154">
                  <a:moveTo>
                    <a:pt x="47" y="1"/>
                  </a:moveTo>
                  <a:cubicBezTo>
                    <a:pt x="39" y="1"/>
                    <a:pt x="31" y="3"/>
                    <a:pt x="24" y="7"/>
                  </a:cubicBezTo>
                  <a:cubicBezTo>
                    <a:pt x="5" y="19"/>
                    <a:pt x="0" y="43"/>
                    <a:pt x="13" y="58"/>
                  </a:cubicBezTo>
                  <a:lnTo>
                    <a:pt x="1080" y="1796"/>
                  </a:lnTo>
                  <a:cubicBezTo>
                    <a:pt x="1085" y="1810"/>
                    <a:pt x="1096" y="1816"/>
                    <a:pt x="1109" y="1816"/>
                  </a:cubicBezTo>
                  <a:cubicBezTo>
                    <a:pt x="1114" y="1816"/>
                    <a:pt x="1121" y="1815"/>
                    <a:pt x="1127" y="1812"/>
                  </a:cubicBezTo>
                  <a:lnTo>
                    <a:pt x="1130" y="1812"/>
                  </a:lnTo>
                  <a:cubicBezTo>
                    <a:pt x="1150" y="1800"/>
                    <a:pt x="1154" y="1777"/>
                    <a:pt x="1146" y="1758"/>
                  </a:cubicBezTo>
                  <a:lnTo>
                    <a:pt x="80"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0"/>
            <p:cNvSpPr/>
            <p:nvPr/>
          </p:nvSpPr>
          <p:spPr>
            <a:xfrm>
              <a:off x="3845389" y="2216764"/>
              <a:ext cx="72256" cy="112244"/>
            </a:xfrm>
            <a:custGeom>
              <a:rect b="b" l="l" r="r" t="t"/>
              <a:pathLst>
                <a:path extrusionOk="0" h="1805" w="1162">
                  <a:moveTo>
                    <a:pt x="43" y="0"/>
                  </a:moveTo>
                  <a:cubicBezTo>
                    <a:pt x="36" y="0"/>
                    <a:pt x="30" y="2"/>
                    <a:pt x="24" y="4"/>
                  </a:cubicBezTo>
                  <a:cubicBezTo>
                    <a:pt x="8" y="16"/>
                    <a:pt x="0" y="40"/>
                    <a:pt x="11" y="59"/>
                  </a:cubicBezTo>
                  <a:lnTo>
                    <a:pt x="1083" y="1786"/>
                  </a:lnTo>
                  <a:cubicBezTo>
                    <a:pt x="1091" y="1797"/>
                    <a:pt x="1104" y="1804"/>
                    <a:pt x="1117" y="1804"/>
                  </a:cubicBezTo>
                  <a:cubicBezTo>
                    <a:pt x="1121" y="1804"/>
                    <a:pt x="1126" y="1803"/>
                    <a:pt x="1130" y="1801"/>
                  </a:cubicBezTo>
                  <a:cubicBezTo>
                    <a:pt x="1134" y="1801"/>
                    <a:pt x="1134" y="1801"/>
                    <a:pt x="1138" y="1797"/>
                  </a:cubicBezTo>
                  <a:cubicBezTo>
                    <a:pt x="1154" y="1789"/>
                    <a:pt x="1161" y="1762"/>
                    <a:pt x="1150" y="1746"/>
                  </a:cubicBezTo>
                  <a:lnTo>
                    <a:pt x="78" y="20"/>
                  </a:lnTo>
                  <a:cubicBezTo>
                    <a:pt x="71" y="6"/>
                    <a:pt x="57" y="0"/>
                    <a:pt x="4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0"/>
            <p:cNvSpPr/>
            <p:nvPr/>
          </p:nvSpPr>
          <p:spPr>
            <a:xfrm>
              <a:off x="3895135" y="2196305"/>
              <a:ext cx="70826" cy="112928"/>
            </a:xfrm>
            <a:custGeom>
              <a:rect b="b" l="l" r="r" t="t"/>
              <a:pathLst>
                <a:path extrusionOk="0" h="1816" w="1139">
                  <a:moveTo>
                    <a:pt x="47" y="1"/>
                  </a:moveTo>
                  <a:cubicBezTo>
                    <a:pt x="39" y="1"/>
                    <a:pt x="32" y="3"/>
                    <a:pt x="24" y="7"/>
                  </a:cubicBezTo>
                  <a:cubicBezTo>
                    <a:pt x="8" y="19"/>
                    <a:pt x="1" y="43"/>
                    <a:pt x="12" y="58"/>
                  </a:cubicBezTo>
                  <a:lnTo>
                    <a:pt x="1060" y="1796"/>
                  </a:lnTo>
                  <a:cubicBezTo>
                    <a:pt x="1068" y="1808"/>
                    <a:pt x="1081" y="1815"/>
                    <a:pt x="1094" y="1815"/>
                  </a:cubicBezTo>
                  <a:cubicBezTo>
                    <a:pt x="1098" y="1815"/>
                    <a:pt x="1103" y="1814"/>
                    <a:pt x="1107" y="1812"/>
                  </a:cubicBezTo>
                  <a:cubicBezTo>
                    <a:pt x="1111" y="1812"/>
                    <a:pt x="1111" y="1812"/>
                    <a:pt x="1115" y="1809"/>
                  </a:cubicBezTo>
                  <a:cubicBezTo>
                    <a:pt x="1131" y="1800"/>
                    <a:pt x="1138" y="1777"/>
                    <a:pt x="1127" y="1758"/>
                  </a:cubicBezTo>
                  <a:lnTo>
                    <a:pt x="79"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0"/>
            <p:cNvSpPr/>
            <p:nvPr/>
          </p:nvSpPr>
          <p:spPr>
            <a:xfrm>
              <a:off x="3946871" y="2176406"/>
              <a:ext cx="64919" cy="114483"/>
            </a:xfrm>
            <a:custGeom>
              <a:rect b="b" l="l" r="r" t="t"/>
              <a:pathLst>
                <a:path extrusionOk="0" h="1841" w="1044">
                  <a:moveTo>
                    <a:pt x="47" y="0"/>
                  </a:moveTo>
                  <a:cubicBezTo>
                    <a:pt x="41" y="0"/>
                    <a:pt x="34" y="2"/>
                    <a:pt x="27" y="6"/>
                  </a:cubicBezTo>
                  <a:cubicBezTo>
                    <a:pt x="8" y="13"/>
                    <a:pt x="0" y="37"/>
                    <a:pt x="12" y="57"/>
                  </a:cubicBezTo>
                  <a:lnTo>
                    <a:pt x="965" y="1823"/>
                  </a:lnTo>
                  <a:cubicBezTo>
                    <a:pt x="974" y="1833"/>
                    <a:pt x="987" y="1841"/>
                    <a:pt x="1000" y="1841"/>
                  </a:cubicBezTo>
                  <a:cubicBezTo>
                    <a:pt x="1006" y="1841"/>
                    <a:pt x="1011" y="1840"/>
                    <a:pt x="1016" y="1838"/>
                  </a:cubicBezTo>
                  <a:lnTo>
                    <a:pt x="1020" y="1838"/>
                  </a:lnTo>
                  <a:cubicBezTo>
                    <a:pt x="1036" y="1826"/>
                    <a:pt x="1044" y="1803"/>
                    <a:pt x="1036" y="1783"/>
                  </a:cubicBezTo>
                  <a:lnTo>
                    <a:pt x="78" y="21"/>
                  </a:lnTo>
                  <a:cubicBezTo>
                    <a:pt x="71" y="8"/>
                    <a:pt x="59" y="0"/>
                    <a:pt x="4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0"/>
            <p:cNvSpPr/>
            <p:nvPr/>
          </p:nvSpPr>
          <p:spPr>
            <a:xfrm>
              <a:off x="3778232" y="2191455"/>
              <a:ext cx="228707" cy="93588"/>
            </a:xfrm>
            <a:custGeom>
              <a:rect b="b" l="l" r="r" t="t"/>
              <a:pathLst>
                <a:path extrusionOk="0" h="1505" w="3678">
                  <a:moveTo>
                    <a:pt x="3634" y="0"/>
                  </a:moveTo>
                  <a:cubicBezTo>
                    <a:pt x="3629" y="0"/>
                    <a:pt x="3624" y="1"/>
                    <a:pt x="3619" y="3"/>
                  </a:cubicBezTo>
                  <a:lnTo>
                    <a:pt x="28" y="1431"/>
                  </a:lnTo>
                  <a:cubicBezTo>
                    <a:pt x="8" y="1439"/>
                    <a:pt x="1" y="1463"/>
                    <a:pt x="8" y="1483"/>
                  </a:cubicBezTo>
                  <a:cubicBezTo>
                    <a:pt x="15" y="1496"/>
                    <a:pt x="29" y="1505"/>
                    <a:pt x="44" y="1505"/>
                  </a:cubicBezTo>
                  <a:cubicBezTo>
                    <a:pt x="49" y="1505"/>
                    <a:pt x="54" y="1504"/>
                    <a:pt x="59" y="1501"/>
                  </a:cubicBezTo>
                  <a:lnTo>
                    <a:pt x="3650" y="78"/>
                  </a:lnTo>
                  <a:cubicBezTo>
                    <a:pt x="3670" y="70"/>
                    <a:pt x="3677" y="46"/>
                    <a:pt x="3670" y="27"/>
                  </a:cubicBezTo>
                  <a:cubicBezTo>
                    <a:pt x="3663" y="11"/>
                    <a:pt x="3650" y="0"/>
                    <a:pt x="363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0"/>
            <p:cNvSpPr/>
            <p:nvPr/>
          </p:nvSpPr>
          <p:spPr>
            <a:xfrm>
              <a:off x="3799996" y="2229946"/>
              <a:ext cx="210612" cy="86313"/>
            </a:xfrm>
            <a:custGeom>
              <a:rect b="b" l="l" r="r" t="t"/>
              <a:pathLst>
                <a:path extrusionOk="0" h="1388" w="3387">
                  <a:moveTo>
                    <a:pt x="3343" y="1"/>
                  </a:moveTo>
                  <a:cubicBezTo>
                    <a:pt x="3338" y="1"/>
                    <a:pt x="3333" y="2"/>
                    <a:pt x="3327" y="4"/>
                  </a:cubicBezTo>
                  <a:lnTo>
                    <a:pt x="31" y="1315"/>
                  </a:lnTo>
                  <a:cubicBezTo>
                    <a:pt x="8" y="1322"/>
                    <a:pt x="0" y="1342"/>
                    <a:pt x="8" y="1362"/>
                  </a:cubicBezTo>
                  <a:cubicBezTo>
                    <a:pt x="14" y="1377"/>
                    <a:pt x="30" y="1388"/>
                    <a:pt x="46" y="1388"/>
                  </a:cubicBezTo>
                  <a:cubicBezTo>
                    <a:pt x="50" y="1388"/>
                    <a:pt x="55" y="1387"/>
                    <a:pt x="59" y="1385"/>
                  </a:cubicBezTo>
                  <a:lnTo>
                    <a:pt x="3355" y="74"/>
                  </a:lnTo>
                  <a:cubicBezTo>
                    <a:pt x="3375" y="67"/>
                    <a:pt x="3387" y="43"/>
                    <a:pt x="3378" y="24"/>
                  </a:cubicBezTo>
                  <a:cubicBezTo>
                    <a:pt x="3373" y="9"/>
                    <a:pt x="3358" y="1"/>
                    <a:pt x="334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0"/>
            <p:cNvSpPr/>
            <p:nvPr/>
          </p:nvSpPr>
          <p:spPr>
            <a:xfrm>
              <a:off x="3821200" y="2266138"/>
              <a:ext cx="190900" cy="78477"/>
            </a:xfrm>
            <a:custGeom>
              <a:rect b="b" l="l" r="r" t="t"/>
              <a:pathLst>
                <a:path extrusionOk="0" h="1262" w="3070">
                  <a:moveTo>
                    <a:pt x="3023" y="0"/>
                  </a:moveTo>
                  <a:cubicBezTo>
                    <a:pt x="3019" y="0"/>
                    <a:pt x="3014" y="1"/>
                    <a:pt x="3010" y="3"/>
                  </a:cubicBezTo>
                  <a:lnTo>
                    <a:pt x="32" y="1188"/>
                  </a:lnTo>
                  <a:cubicBezTo>
                    <a:pt x="12" y="1195"/>
                    <a:pt x="0" y="1219"/>
                    <a:pt x="9" y="1238"/>
                  </a:cubicBezTo>
                  <a:cubicBezTo>
                    <a:pt x="14" y="1253"/>
                    <a:pt x="29" y="1261"/>
                    <a:pt x="44" y="1261"/>
                  </a:cubicBezTo>
                  <a:cubicBezTo>
                    <a:pt x="49" y="1261"/>
                    <a:pt x="54" y="1260"/>
                    <a:pt x="60" y="1258"/>
                  </a:cubicBezTo>
                  <a:lnTo>
                    <a:pt x="3041" y="73"/>
                  </a:lnTo>
                  <a:cubicBezTo>
                    <a:pt x="3061" y="65"/>
                    <a:pt x="3069" y="46"/>
                    <a:pt x="3061" y="26"/>
                  </a:cubicBezTo>
                  <a:cubicBezTo>
                    <a:pt x="3055" y="11"/>
                    <a:pt x="3039" y="0"/>
                    <a:pt x="302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50"/>
          <p:cNvGrpSpPr/>
          <p:nvPr/>
        </p:nvGrpSpPr>
        <p:grpSpPr>
          <a:xfrm>
            <a:off x="3415365" y="1908213"/>
            <a:ext cx="561700" cy="557216"/>
            <a:chOff x="6005054" y="2317117"/>
            <a:chExt cx="708859" cy="703201"/>
          </a:xfrm>
        </p:grpSpPr>
        <p:sp>
          <p:nvSpPr>
            <p:cNvPr id="964" name="Google Shape;964;p50"/>
            <p:cNvSpPr/>
            <p:nvPr/>
          </p:nvSpPr>
          <p:spPr>
            <a:xfrm>
              <a:off x="6005682" y="2317117"/>
              <a:ext cx="708231" cy="703201"/>
            </a:xfrm>
            <a:custGeom>
              <a:rect b="b" l="l" r="r" t="t"/>
              <a:pathLst>
                <a:path extrusionOk="0" h="7829" w="7885">
                  <a:moveTo>
                    <a:pt x="6428" y="0"/>
                  </a:moveTo>
                  <a:lnTo>
                    <a:pt x="1" y="1491"/>
                  </a:lnTo>
                  <a:lnTo>
                    <a:pt x="1437" y="7726"/>
                  </a:lnTo>
                  <a:cubicBezTo>
                    <a:pt x="1453" y="7788"/>
                    <a:pt x="1526" y="7829"/>
                    <a:pt x="1616" y="7829"/>
                  </a:cubicBezTo>
                  <a:cubicBezTo>
                    <a:pt x="1639" y="7829"/>
                    <a:pt x="1664" y="7826"/>
                    <a:pt x="1688" y="7820"/>
                  </a:cubicBezTo>
                  <a:lnTo>
                    <a:pt x="7683" y="6431"/>
                  </a:lnTo>
                  <a:cubicBezTo>
                    <a:pt x="7801" y="6404"/>
                    <a:pt x="7884" y="6317"/>
                    <a:pt x="7864" y="6235"/>
                  </a:cubicBezTo>
                  <a:lnTo>
                    <a:pt x="642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0"/>
            <p:cNvSpPr/>
            <p:nvPr/>
          </p:nvSpPr>
          <p:spPr>
            <a:xfrm>
              <a:off x="6005054" y="2317117"/>
              <a:ext cx="596046" cy="210808"/>
            </a:xfrm>
            <a:custGeom>
              <a:rect b="b" l="l" r="r" t="t"/>
              <a:pathLst>
                <a:path extrusionOk="0" h="2347" w="6636">
                  <a:moveTo>
                    <a:pt x="6435" y="0"/>
                  </a:moveTo>
                  <a:lnTo>
                    <a:pt x="0" y="1495"/>
                  </a:lnTo>
                  <a:lnTo>
                    <a:pt x="196" y="2346"/>
                  </a:lnTo>
                  <a:lnTo>
                    <a:pt x="6636" y="855"/>
                  </a:lnTo>
                  <a:lnTo>
                    <a:pt x="6435"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0"/>
            <p:cNvSpPr/>
            <p:nvPr/>
          </p:nvSpPr>
          <p:spPr>
            <a:xfrm>
              <a:off x="6153701" y="2436036"/>
              <a:ext cx="35748" cy="32425"/>
            </a:xfrm>
            <a:custGeom>
              <a:rect b="b" l="l" r="r" t="t"/>
              <a:pathLst>
                <a:path extrusionOk="0" h="361" w="398">
                  <a:moveTo>
                    <a:pt x="201" y="1"/>
                  </a:moveTo>
                  <a:cubicBezTo>
                    <a:pt x="187" y="1"/>
                    <a:pt x="173" y="3"/>
                    <a:pt x="158" y="6"/>
                  </a:cubicBezTo>
                  <a:cubicBezTo>
                    <a:pt x="60" y="26"/>
                    <a:pt x="1" y="124"/>
                    <a:pt x="24" y="222"/>
                  </a:cubicBezTo>
                  <a:cubicBezTo>
                    <a:pt x="41" y="302"/>
                    <a:pt x="116" y="360"/>
                    <a:pt x="198" y="360"/>
                  </a:cubicBezTo>
                  <a:cubicBezTo>
                    <a:pt x="212" y="360"/>
                    <a:pt x="226" y="359"/>
                    <a:pt x="240" y="355"/>
                  </a:cubicBezTo>
                  <a:cubicBezTo>
                    <a:pt x="338" y="332"/>
                    <a:pt x="397" y="238"/>
                    <a:pt x="374" y="140"/>
                  </a:cubicBezTo>
                  <a:cubicBezTo>
                    <a:pt x="354" y="56"/>
                    <a:pt x="282" y="1"/>
                    <a:pt x="2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0"/>
            <p:cNvSpPr/>
            <p:nvPr/>
          </p:nvSpPr>
          <p:spPr>
            <a:xfrm>
              <a:off x="6104122" y="2447443"/>
              <a:ext cx="35569" cy="32515"/>
            </a:xfrm>
            <a:custGeom>
              <a:rect b="b" l="l" r="r" t="t"/>
              <a:pathLst>
                <a:path extrusionOk="0" h="362" w="396">
                  <a:moveTo>
                    <a:pt x="201" y="0"/>
                  </a:moveTo>
                  <a:cubicBezTo>
                    <a:pt x="187" y="0"/>
                    <a:pt x="174" y="2"/>
                    <a:pt x="160" y="5"/>
                  </a:cubicBezTo>
                  <a:cubicBezTo>
                    <a:pt x="62" y="29"/>
                    <a:pt x="0" y="127"/>
                    <a:pt x="24" y="221"/>
                  </a:cubicBezTo>
                  <a:cubicBezTo>
                    <a:pt x="44" y="307"/>
                    <a:pt x="122" y="362"/>
                    <a:pt x="204" y="362"/>
                  </a:cubicBezTo>
                  <a:cubicBezTo>
                    <a:pt x="216" y="362"/>
                    <a:pt x="227" y="361"/>
                    <a:pt x="239" y="358"/>
                  </a:cubicBezTo>
                  <a:cubicBezTo>
                    <a:pt x="337" y="335"/>
                    <a:pt x="396" y="236"/>
                    <a:pt x="377" y="142"/>
                  </a:cubicBezTo>
                  <a:cubicBezTo>
                    <a:pt x="357" y="58"/>
                    <a:pt x="281" y="0"/>
                    <a:pt x="2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0"/>
            <p:cNvSpPr/>
            <p:nvPr/>
          </p:nvSpPr>
          <p:spPr>
            <a:xfrm>
              <a:off x="6054722" y="2459030"/>
              <a:ext cx="35659" cy="32335"/>
            </a:xfrm>
            <a:custGeom>
              <a:rect b="b" l="l" r="r" t="t"/>
              <a:pathLst>
                <a:path extrusionOk="0" h="360" w="397">
                  <a:moveTo>
                    <a:pt x="200" y="0"/>
                  </a:moveTo>
                  <a:cubicBezTo>
                    <a:pt x="186" y="0"/>
                    <a:pt x="172" y="2"/>
                    <a:pt x="157" y="5"/>
                  </a:cubicBezTo>
                  <a:cubicBezTo>
                    <a:pt x="59" y="29"/>
                    <a:pt x="0" y="123"/>
                    <a:pt x="24" y="221"/>
                  </a:cubicBezTo>
                  <a:cubicBezTo>
                    <a:pt x="40" y="304"/>
                    <a:pt x="114" y="360"/>
                    <a:pt x="196" y="360"/>
                  </a:cubicBezTo>
                  <a:cubicBezTo>
                    <a:pt x="210" y="360"/>
                    <a:pt x="225" y="358"/>
                    <a:pt x="239" y="355"/>
                  </a:cubicBezTo>
                  <a:cubicBezTo>
                    <a:pt x="333" y="335"/>
                    <a:pt x="397" y="237"/>
                    <a:pt x="373" y="139"/>
                  </a:cubicBezTo>
                  <a:cubicBezTo>
                    <a:pt x="353" y="56"/>
                    <a:pt x="282" y="0"/>
                    <a:pt x="2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0"/>
            <p:cNvSpPr/>
            <p:nvPr/>
          </p:nvSpPr>
          <p:spPr>
            <a:xfrm>
              <a:off x="6321479" y="2660402"/>
              <a:ext cx="87215" cy="36018"/>
            </a:xfrm>
            <a:custGeom>
              <a:rect b="b" l="l" r="r" t="t"/>
              <a:pathLst>
                <a:path extrusionOk="0" h="401" w="971">
                  <a:moveTo>
                    <a:pt x="671" y="1"/>
                  </a:moveTo>
                  <a:cubicBezTo>
                    <a:pt x="635" y="1"/>
                    <a:pt x="599" y="3"/>
                    <a:pt x="565" y="7"/>
                  </a:cubicBezTo>
                  <a:cubicBezTo>
                    <a:pt x="503" y="16"/>
                    <a:pt x="448" y="31"/>
                    <a:pt x="401" y="43"/>
                  </a:cubicBezTo>
                  <a:cubicBezTo>
                    <a:pt x="330" y="67"/>
                    <a:pt x="264" y="94"/>
                    <a:pt x="208" y="121"/>
                  </a:cubicBezTo>
                  <a:cubicBezTo>
                    <a:pt x="118" y="177"/>
                    <a:pt x="47" y="239"/>
                    <a:pt x="0" y="318"/>
                  </a:cubicBezTo>
                  <a:lnTo>
                    <a:pt x="138" y="400"/>
                  </a:lnTo>
                  <a:cubicBezTo>
                    <a:pt x="161" y="357"/>
                    <a:pt x="201" y="322"/>
                    <a:pt x="248" y="286"/>
                  </a:cubicBezTo>
                  <a:cubicBezTo>
                    <a:pt x="299" y="251"/>
                    <a:pt x="366" y="219"/>
                    <a:pt x="444" y="196"/>
                  </a:cubicBezTo>
                  <a:cubicBezTo>
                    <a:pt x="491" y="184"/>
                    <a:pt x="547" y="172"/>
                    <a:pt x="601" y="165"/>
                  </a:cubicBezTo>
                  <a:cubicBezTo>
                    <a:pt x="625" y="162"/>
                    <a:pt x="650" y="160"/>
                    <a:pt x="676" y="160"/>
                  </a:cubicBezTo>
                  <a:cubicBezTo>
                    <a:pt x="749" y="160"/>
                    <a:pt x="825" y="174"/>
                    <a:pt x="895" y="212"/>
                  </a:cubicBezTo>
                  <a:lnTo>
                    <a:pt x="970" y="70"/>
                  </a:lnTo>
                  <a:cubicBezTo>
                    <a:pt x="872" y="19"/>
                    <a:pt x="769" y="1"/>
                    <a:pt x="67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0"/>
            <p:cNvSpPr/>
            <p:nvPr/>
          </p:nvSpPr>
          <p:spPr>
            <a:xfrm>
              <a:off x="6321479" y="2671270"/>
              <a:ext cx="22275" cy="25150"/>
            </a:xfrm>
            <a:custGeom>
              <a:rect b="b" l="l" r="r" t="t"/>
              <a:pathLst>
                <a:path extrusionOk="0" h="280" w="248">
                  <a:moveTo>
                    <a:pt x="208" y="0"/>
                  </a:moveTo>
                  <a:cubicBezTo>
                    <a:pt x="118" y="56"/>
                    <a:pt x="47" y="118"/>
                    <a:pt x="0" y="197"/>
                  </a:cubicBezTo>
                  <a:lnTo>
                    <a:pt x="138" y="279"/>
                  </a:lnTo>
                  <a:cubicBezTo>
                    <a:pt x="161" y="236"/>
                    <a:pt x="201" y="201"/>
                    <a:pt x="248" y="165"/>
                  </a:cubicBezTo>
                  <a:lnTo>
                    <a:pt x="20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0"/>
            <p:cNvSpPr/>
            <p:nvPr/>
          </p:nvSpPr>
          <p:spPr>
            <a:xfrm>
              <a:off x="6372226" y="2660402"/>
              <a:ext cx="36467" cy="19042"/>
            </a:xfrm>
            <a:custGeom>
              <a:rect b="b" l="l" r="r" t="t"/>
              <a:pathLst>
                <a:path extrusionOk="0" h="212" w="406">
                  <a:moveTo>
                    <a:pt x="106" y="1"/>
                  </a:moveTo>
                  <a:cubicBezTo>
                    <a:pt x="70" y="1"/>
                    <a:pt x="34" y="3"/>
                    <a:pt x="0" y="7"/>
                  </a:cubicBezTo>
                  <a:lnTo>
                    <a:pt x="36" y="165"/>
                  </a:lnTo>
                  <a:cubicBezTo>
                    <a:pt x="60" y="162"/>
                    <a:pt x="85" y="160"/>
                    <a:pt x="111" y="160"/>
                  </a:cubicBezTo>
                  <a:cubicBezTo>
                    <a:pt x="184" y="160"/>
                    <a:pt x="260" y="174"/>
                    <a:pt x="330" y="212"/>
                  </a:cubicBezTo>
                  <a:lnTo>
                    <a:pt x="405" y="70"/>
                  </a:lnTo>
                  <a:cubicBezTo>
                    <a:pt x="307" y="19"/>
                    <a:pt x="204" y="1"/>
                    <a:pt x="10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0"/>
            <p:cNvSpPr/>
            <p:nvPr/>
          </p:nvSpPr>
          <p:spPr>
            <a:xfrm>
              <a:off x="6154419" y="2629505"/>
              <a:ext cx="196706" cy="180089"/>
            </a:xfrm>
            <a:custGeom>
              <a:rect b="b" l="l" r="r" t="t"/>
              <a:pathLst>
                <a:path extrusionOk="0" h="2005" w="2190">
                  <a:moveTo>
                    <a:pt x="1091" y="0"/>
                  </a:moveTo>
                  <a:cubicBezTo>
                    <a:pt x="1016" y="0"/>
                    <a:pt x="941" y="9"/>
                    <a:pt x="864" y="26"/>
                  </a:cubicBezTo>
                  <a:cubicBezTo>
                    <a:pt x="821" y="38"/>
                    <a:pt x="782" y="50"/>
                    <a:pt x="739" y="65"/>
                  </a:cubicBezTo>
                  <a:cubicBezTo>
                    <a:pt x="275" y="238"/>
                    <a:pt x="0" y="733"/>
                    <a:pt x="114" y="1227"/>
                  </a:cubicBezTo>
                  <a:cubicBezTo>
                    <a:pt x="154" y="1384"/>
                    <a:pt x="225" y="1521"/>
                    <a:pt x="319" y="1639"/>
                  </a:cubicBezTo>
                  <a:cubicBezTo>
                    <a:pt x="495" y="1851"/>
                    <a:pt x="754" y="1984"/>
                    <a:pt x="1033" y="2004"/>
                  </a:cubicBezTo>
                  <a:cubicBezTo>
                    <a:pt x="1047" y="2005"/>
                    <a:pt x="1061" y="2005"/>
                    <a:pt x="1075" y="2005"/>
                  </a:cubicBezTo>
                  <a:cubicBezTo>
                    <a:pt x="1155" y="2005"/>
                    <a:pt x="1235" y="1996"/>
                    <a:pt x="1315" y="1976"/>
                  </a:cubicBezTo>
                  <a:cubicBezTo>
                    <a:pt x="1857" y="1854"/>
                    <a:pt x="2190" y="1313"/>
                    <a:pt x="2065" y="775"/>
                  </a:cubicBezTo>
                  <a:cubicBezTo>
                    <a:pt x="1986" y="422"/>
                    <a:pt x="1728" y="159"/>
                    <a:pt x="1405" y="54"/>
                  </a:cubicBezTo>
                  <a:cubicBezTo>
                    <a:pt x="1305" y="19"/>
                    <a:pt x="1200" y="0"/>
                    <a:pt x="10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0"/>
            <p:cNvSpPr/>
            <p:nvPr/>
          </p:nvSpPr>
          <p:spPr>
            <a:xfrm>
              <a:off x="6378513" y="2577410"/>
              <a:ext cx="197514" cy="179909"/>
            </a:xfrm>
            <a:custGeom>
              <a:rect b="b" l="l" r="r" t="t"/>
              <a:pathLst>
                <a:path extrusionOk="0" h="2003" w="2199">
                  <a:moveTo>
                    <a:pt x="1100" y="0"/>
                  </a:moveTo>
                  <a:cubicBezTo>
                    <a:pt x="1055" y="0"/>
                    <a:pt x="1009" y="3"/>
                    <a:pt x="962" y="9"/>
                  </a:cubicBezTo>
                  <a:cubicBezTo>
                    <a:pt x="931" y="13"/>
                    <a:pt x="904" y="22"/>
                    <a:pt x="872" y="25"/>
                  </a:cubicBezTo>
                  <a:cubicBezTo>
                    <a:pt x="335" y="151"/>
                    <a:pt x="1" y="688"/>
                    <a:pt x="123" y="1230"/>
                  </a:cubicBezTo>
                  <a:cubicBezTo>
                    <a:pt x="178" y="1462"/>
                    <a:pt x="312" y="1657"/>
                    <a:pt x="488" y="1795"/>
                  </a:cubicBezTo>
                  <a:cubicBezTo>
                    <a:pt x="661" y="1926"/>
                    <a:pt x="873" y="2003"/>
                    <a:pt x="1095" y="2003"/>
                  </a:cubicBezTo>
                  <a:cubicBezTo>
                    <a:pt x="1144" y="2003"/>
                    <a:pt x="1195" y="1999"/>
                    <a:pt x="1245" y="1991"/>
                  </a:cubicBezTo>
                  <a:cubicBezTo>
                    <a:pt x="1272" y="1987"/>
                    <a:pt x="1301" y="1983"/>
                    <a:pt x="1324" y="1976"/>
                  </a:cubicBezTo>
                  <a:cubicBezTo>
                    <a:pt x="1866" y="1854"/>
                    <a:pt x="2199" y="1317"/>
                    <a:pt x="2073" y="775"/>
                  </a:cubicBezTo>
                  <a:cubicBezTo>
                    <a:pt x="2011" y="496"/>
                    <a:pt x="1834" y="268"/>
                    <a:pt x="1602" y="136"/>
                  </a:cubicBezTo>
                  <a:cubicBezTo>
                    <a:pt x="1452" y="48"/>
                    <a:pt x="1279" y="0"/>
                    <a:pt x="1100"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0"/>
            <p:cNvSpPr/>
            <p:nvPr/>
          </p:nvSpPr>
          <p:spPr>
            <a:xfrm>
              <a:off x="6140049" y="2715191"/>
              <a:ext cx="49760" cy="28024"/>
            </a:xfrm>
            <a:custGeom>
              <a:rect b="b" l="l" r="r" t="t"/>
              <a:pathLst>
                <a:path extrusionOk="0" h="312" w="554">
                  <a:moveTo>
                    <a:pt x="414" y="0"/>
                  </a:moveTo>
                  <a:cubicBezTo>
                    <a:pt x="407" y="0"/>
                    <a:pt x="399" y="1"/>
                    <a:pt x="392" y="2"/>
                  </a:cubicBezTo>
                  <a:lnTo>
                    <a:pt x="106" y="69"/>
                  </a:lnTo>
                  <a:cubicBezTo>
                    <a:pt x="43" y="85"/>
                    <a:pt x="0" y="151"/>
                    <a:pt x="15" y="218"/>
                  </a:cubicBezTo>
                  <a:cubicBezTo>
                    <a:pt x="29" y="272"/>
                    <a:pt x="80" y="311"/>
                    <a:pt x="137" y="311"/>
                  </a:cubicBezTo>
                  <a:cubicBezTo>
                    <a:pt x="146" y="311"/>
                    <a:pt x="156" y="310"/>
                    <a:pt x="165" y="308"/>
                  </a:cubicBezTo>
                  <a:lnTo>
                    <a:pt x="448" y="241"/>
                  </a:lnTo>
                  <a:cubicBezTo>
                    <a:pt x="510" y="226"/>
                    <a:pt x="553" y="159"/>
                    <a:pt x="537" y="96"/>
                  </a:cubicBezTo>
                  <a:cubicBezTo>
                    <a:pt x="524" y="37"/>
                    <a:pt x="470" y="0"/>
                    <a:pt x="41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0"/>
            <p:cNvSpPr/>
            <p:nvPr/>
          </p:nvSpPr>
          <p:spPr>
            <a:xfrm>
              <a:off x="6539645" y="2622679"/>
              <a:ext cx="49760" cy="27844"/>
            </a:xfrm>
            <a:custGeom>
              <a:rect b="b" l="l" r="r" t="t"/>
              <a:pathLst>
                <a:path extrusionOk="0" h="310" w="554">
                  <a:moveTo>
                    <a:pt x="418" y="0"/>
                  </a:moveTo>
                  <a:cubicBezTo>
                    <a:pt x="408" y="0"/>
                    <a:pt x="399" y="1"/>
                    <a:pt x="389" y="4"/>
                  </a:cubicBezTo>
                  <a:lnTo>
                    <a:pt x="106" y="67"/>
                  </a:lnTo>
                  <a:cubicBezTo>
                    <a:pt x="40" y="83"/>
                    <a:pt x="1" y="150"/>
                    <a:pt x="16" y="216"/>
                  </a:cubicBezTo>
                  <a:cubicBezTo>
                    <a:pt x="30" y="272"/>
                    <a:pt x="80" y="309"/>
                    <a:pt x="133" y="309"/>
                  </a:cubicBezTo>
                  <a:cubicBezTo>
                    <a:pt x="142" y="309"/>
                    <a:pt x="152" y="308"/>
                    <a:pt x="161" y="306"/>
                  </a:cubicBezTo>
                  <a:lnTo>
                    <a:pt x="444" y="239"/>
                  </a:lnTo>
                  <a:cubicBezTo>
                    <a:pt x="510" y="228"/>
                    <a:pt x="554" y="161"/>
                    <a:pt x="538" y="94"/>
                  </a:cubicBezTo>
                  <a:cubicBezTo>
                    <a:pt x="525" y="37"/>
                    <a:pt x="474" y="0"/>
                    <a:pt x="41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0"/>
            <p:cNvSpPr/>
            <p:nvPr/>
          </p:nvSpPr>
          <p:spPr>
            <a:xfrm>
              <a:off x="6422254" y="2577410"/>
              <a:ext cx="100149" cy="179909"/>
            </a:xfrm>
            <a:custGeom>
              <a:rect b="b" l="l" r="r" t="t"/>
              <a:pathLst>
                <a:path extrusionOk="0" h="2003" w="1115">
                  <a:moveTo>
                    <a:pt x="613" y="0"/>
                  </a:moveTo>
                  <a:cubicBezTo>
                    <a:pt x="568" y="0"/>
                    <a:pt x="522" y="3"/>
                    <a:pt x="475" y="9"/>
                  </a:cubicBezTo>
                  <a:cubicBezTo>
                    <a:pt x="303" y="602"/>
                    <a:pt x="146" y="1199"/>
                    <a:pt x="1" y="1795"/>
                  </a:cubicBezTo>
                  <a:cubicBezTo>
                    <a:pt x="174" y="1926"/>
                    <a:pt x="386" y="2003"/>
                    <a:pt x="608" y="2003"/>
                  </a:cubicBezTo>
                  <a:cubicBezTo>
                    <a:pt x="657" y="2003"/>
                    <a:pt x="708" y="1999"/>
                    <a:pt x="758" y="1991"/>
                  </a:cubicBezTo>
                  <a:cubicBezTo>
                    <a:pt x="879" y="1375"/>
                    <a:pt x="997" y="755"/>
                    <a:pt x="1115" y="136"/>
                  </a:cubicBezTo>
                  <a:cubicBezTo>
                    <a:pt x="965" y="48"/>
                    <a:pt x="792" y="0"/>
                    <a:pt x="61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0"/>
            <p:cNvSpPr/>
            <p:nvPr/>
          </p:nvSpPr>
          <p:spPr>
            <a:xfrm>
              <a:off x="6182981" y="2629505"/>
              <a:ext cx="97724" cy="180089"/>
            </a:xfrm>
            <a:custGeom>
              <a:rect b="b" l="l" r="r" t="t"/>
              <a:pathLst>
                <a:path extrusionOk="0" h="2005" w="1088">
                  <a:moveTo>
                    <a:pt x="773" y="0"/>
                  </a:moveTo>
                  <a:cubicBezTo>
                    <a:pt x="698" y="0"/>
                    <a:pt x="623" y="9"/>
                    <a:pt x="546" y="26"/>
                  </a:cubicBezTo>
                  <a:cubicBezTo>
                    <a:pt x="503" y="38"/>
                    <a:pt x="464" y="50"/>
                    <a:pt x="421" y="65"/>
                  </a:cubicBezTo>
                  <a:cubicBezTo>
                    <a:pt x="271" y="587"/>
                    <a:pt x="130" y="1113"/>
                    <a:pt x="1" y="1639"/>
                  </a:cubicBezTo>
                  <a:cubicBezTo>
                    <a:pt x="177" y="1851"/>
                    <a:pt x="436" y="1984"/>
                    <a:pt x="715" y="2004"/>
                  </a:cubicBezTo>
                  <a:cubicBezTo>
                    <a:pt x="844" y="1352"/>
                    <a:pt x="966" y="701"/>
                    <a:pt x="1087" y="54"/>
                  </a:cubicBezTo>
                  <a:cubicBezTo>
                    <a:pt x="987" y="19"/>
                    <a:pt x="882" y="0"/>
                    <a:pt x="77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51"/>
          <p:cNvSpPr/>
          <p:nvPr/>
        </p:nvSpPr>
        <p:spPr>
          <a:xfrm>
            <a:off x="3432600" y="1892700"/>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1"/>
          <p:cNvSpPr/>
          <p:nvPr/>
        </p:nvSpPr>
        <p:spPr>
          <a:xfrm>
            <a:off x="3432600" y="3285600"/>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1"/>
          <p:cNvSpPr/>
          <p:nvPr/>
        </p:nvSpPr>
        <p:spPr>
          <a:xfrm>
            <a:off x="7456800" y="1892700"/>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1"/>
          <p:cNvSpPr/>
          <p:nvPr/>
        </p:nvSpPr>
        <p:spPr>
          <a:xfrm>
            <a:off x="7456800" y="3285600"/>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1"/>
          <p:cNvSpPr txBox="1"/>
          <p:nvPr>
            <p:ph idx="1" type="subTitle"/>
          </p:nvPr>
        </p:nvSpPr>
        <p:spPr>
          <a:xfrm>
            <a:off x="982510" y="1898681"/>
            <a:ext cx="2218200" cy="421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Strengths</a:t>
            </a:r>
            <a:endParaRPr/>
          </a:p>
        </p:txBody>
      </p:sp>
      <p:sp>
        <p:nvSpPr>
          <p:cNvPr id="987" name="Google Shape;987;p51"/>
          <p:cNvSpPr txBox="1"/>
          <p:nvPr>
            <p:ph idx="2" type="subTitle"/>
          </p:nvPr>
        </p:nvSpPr>
        <p:spPr>
          <a:xfrm>
            <a:off x="982500" y="2244006"/>
            <a:ext cx="2218200" cy="616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988" name="Google Shape;988;p51"/>
          <p:cNvSpPr txBox="1"/>
          <p:nvPr>
            <p:ph idx="3" type="subTitle"/>
          </p:nvPr>
        </p:nvSpPr>
        <p:spPr>
          <a:xfrm>
            <a:off x="5006704" y="2244006"/>
            <a:ext cx="2218200" cy="616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the biggest </a:t>
            </a:r>
            <a:r>
              <a:rPr lang="en"/>
              <a:t>planet</a:t>
            </a:r>
            <a:r>
              <a:rPr lang="en"/>
              <a:t> of them all</a:t>
            </a:r>
            <a:endParaRPr/>
          </a:p>
        </p:txBody>
      </p:sp>
      <p:sp>
        <p:nvSpPr>
          <p:cNvPr id="989" name="Google Shape;989;p51"/>
          <p:cNvSpPr txBox="1"/>
          <p:nvPr>
            <p:ph idx="4" type="subTitle"/>
          </p:nvPr>
        </p:nvSpPr>
        <p:spPr>
          <a:xfrm>
            <a:off x="982500" y="3633931"/>
            <a:ext cx="2218200" cy="616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Despite being red, Mars is a cold place</a:t>
            </a:r>
            <a:endParaRPr/>
          </a:p>
        </p:txBody>
      </p:sp>
      <p:sp>
        <p:nvSpPr>
          <p:cNvPr id="990" name="Google Shape;990;p51"/>
          <p:cNvSpPr txBox="1"/>
          <p:nvPr>
            <p:ph idx="5" type="subTitle"/>
          </p:nvPr>
        </p:nvSpPr>
        <p:spPr>
          <a:xfrm>
            <a:off x="5006704" y="3633931"/>
            <a:ext cx="2218200" cy="616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Saturn is a gas giant and has several rings</a:t>
            </a:r>
            <a:endParaRPr/>
          </a:p>
        </p:txBody>
      </p:sp>
      <p:sp>
        <p:nvSpPr>
          <p:cNvPr id="991" name="Google Shape;991;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SWOT ANALYSIS</a:t>
            </a:r>
            <a:endParaRPr/>
          </a:p>
        </p:txBody>
      </p:sp>
      <p:sp>
        <p:nvSpPr>
          <p:cNvPr id="992" name="Google Shape;992;p51"/>
          <p:cNvSpPr txBox="1"/>
          <p:nvPr>
            <p:ph idx="6" type="subTitle"/>
          </p:nvPr>
        </p:nvSpPr>
        <p:spPr>
          <a:xfrm>
            <a:off x="982510" y="3288631"/>
            <a:ext cx="2218200" cy="421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Opportunities</a:t>
            </a:r>
            <a:endParaRPr/>
          </a:p>
        </p:txBody>
      </p:sp>
      <p:sp>
        <p:nvSpPr>
          <p:cNvPr id="993" name="Google Shape;993;p51"/>
          <p:cNvSpPr txBox="1"/>
          <p:nvPr>
            <p:ph idx="7" type="subTitle"/>
          </p:nvPr>
        </p:nvSpPr>
        <p:spPr>
          <a:xfrm>
            <a:off x="5006715" y="1898681"/>
            <a:ext cx="2218200" cy="421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Weaknesses</a:t>
            </a:r>
            <a:endParaRPr/>
          </a:p>
        </p:txBody>
      </p:sp>
      <p:sp>
        <p:nvSpPr>
          <p:cNvPr id="994" name="Google Shape;994;p51"/>
          <p:cNvSpPr txBox="1"/>
          <p:nvPr>
            <p:ph idx="8" type="subTitle"/>
          </p:nvPr>
        </p:nvSpPr>
        <p:spPr>
          <a:xfrm>
            <a:off x="5006715" y="3288631"/>
            <a:ext cx="2218200" cy="421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Threats</a:t>
            </a:r>
            <a:endParaRPr/>
          </a:p>
        </p:txBody>
      </p:sp>
      <p:grpSp>
        <p:nvGrpSpPr>
          <p:cNvPr id="995" name="Google Shape;995;p51"/>
          <p:cNvGrpSpPr/>
          <p:nvPr/>
        </p:nvGrpSpPr>
        <p:grpSpPr>
          <a:xfrm>
            <a:off x="3693462" y="3534307"/>
            <a:ext cx="445496" cy="388726"/>
            <a:chOff x="2212925" y="4093150"/>
            <a:chExt cx="270325" cy="235050"/>
          </a:xfrm>
        </p:grpSpPr>
        <p:sp>
          <p:nvSpPr>
            <p:cNvPr id="996" name="Google Shape;996;p51"/>
            <p:cNvSpPr/>
            <p:nvPr/>
          </p:nvSpPr>
          <p:spPr>
            <a:xfrm>
              <a:off x="2286150" y="4155375"/>
              <a:ext cx="197100" cy="172825"/>
            </a:xfrm>
            <a:custGeom>
              <a:rect b="b" l="l" r="r" t="t"/>
              <a:pathLst>
                <a:path extrusionOk="0" h="6913" w="7884">
                  <a:moveTo>
                    <a:pt x="3737" y="1"/>
                  </a:moveTo>
                  <a:cubicBezTo>
                    <a:pt x="3044" y="1"/>
                    <a:pt x="2338" y="255"/>
                    <a:pt x="1763" y="822"/>
                  </a:cubicBezTo>
                  <a:cubicBezTo>
                    <a:pt x="1" y="2608"/>
                    <a:pt x="1263" y="5656"/>
                    <a:pt x="3764" y="5656"/>
                  </a:cubicBezTo>
                  <a:cubicBezTo>
                    <a:pt x="4407" y="5656"/>
                    <a:pt x="5026" y="5442"/>
                    <a:pt x="5526" y="5037"/>
                  </a:cubicBezTo>
                  <a:lnTo>
                    <a:pt x="7312" y="6823"/>
                  </a:lnTo>
                  <a:cubicBezTo>
                    <a:pt x="7371" y="6883"/>
                    <a:pt x="7455" y="6912"/>
                    <a:pt x="7538" y="6912"/>
                  </a:cubicBezTo>
                  <a:cubicBezTo>
                    <a:pt x="7621" y="6912"/>
                    <a:pt x="7705" y="6883"/>
                    <a:pt x="7764" y="6823"/>
                  </a:cubicBezTo>
                  <a:cubicBezTo>
                    <a:pt x="7883" y="6704"/>
                    <a:pt x="7883" y="6490"/>
                    <a:pt x="7764" y="6371"/>
                  </a:cubicBezTo>
                  <a:lnTo>
                    <a:pt x="5978" y="4585"/>
                  </a:lnTo>
                  <a:cubicBezTo>
                    <a:pt x="6383" y="4084"/>
                    <a:pt x="6597" y="3465"/>
                    <a:pt x="6597" y="2822"/>
                  </a:cubicBezTo>
                  <a:cubicBezTo>
                    <a:pt x="6597" y="1127"/>
                    <a:pt x="5196" y="1"/>
                    <a:pt x="37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1"/>
            <p:cNvSpPr/>
            <p:nvPr/>
          </p:nvSpPr>
          <p:spPr>
            <a:xfrm>
              <a:off x="2212925" y="4265225"/>
              <a:ext cx="82775" cy="16100"/>
            </a:xfrm>
            <a:custGeom>
              <a:rect b="b" l="l" r="r" t="t"/>
              <a:pathLst>
                <a:path extrusionOk="0" h="644" w="3311">
                  <a:moveTo>
                    <a:pt x="382" y="0"/>
                  </a:moveTo>
                  <a:cubicBezTo>
                    <a:pt x="1" y="48"/>
                    <a:pt x="1" y="595"/>
                    <a:pt x="382" y="643"/>
                  </a:cubicBezTo>
                  <a:lnTo>
                    <a:pt x="2930" y="643"/>
                  </a:lnTo>
                  <a:cubicBezTo>
                    <a:pt x="3311" y="595"/>
                    <a:pt x="3311" y="48"/>
                    <a:pt x="2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1"/>
            <p:cNvSpPr/>
            <p:nvPr/>
          </p:nvSpPr>
          <p:spPr>
            <a:xfrm>
              <a:off x="2212925" y="4234200"/>
              <a:ext cx="52650" cy="15625"/>
            </a:xfrm>
            <a:custGeom>
              <a:rect b="b" l="l" r="r" t="t"/>
              <a:pathLst>
                <a:path extrusionOk="0" h="625" w="2106">
                  <a:moveTo>
                    <a:pt x="1689" y="0"/>
                  </a:moveTo>
                  <a:cubicBezTo>
                    <a:pt x="1674" y="0"/>
                    <a:pt x="1659" y="1"/>
                    <a:pt x="1644" y="3"/>
                  </a:cubicBezTo>
                  <a:lnTo>
                    <a:pt x="382" y="3"/>
                  </a:lnTo>
                  <a:cubicBezTo>
                    <a:pt x="1" y="27"/>
                    <a:pt x="1" y="574"/>
                    <a:pt x="382" y="622"/>
                  </a:cubicBezTo>
                  <a:lnTo>
                    <a:pt x="1644" y="622"/>
                  </a:lnTo>
                  <a:cubicBezTo>
                    <a:pt x="1659" y="623"/>
                    <a:pt x="1674" y="624"/>
                    <a:pt x="1689" y="624"/>
                  </a:cubicBezTo>
                  <a:cubicBezTo>
                    <a:pt x="2105" y="624"/>
                    <a:pt x="2105" y="0"/>
                    <a:pt x="16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1"/>
            <p:cNvSpPr/>
            <p:nvPr/>
          </p:nvSpPr>
          <p:spPr>
            <a:xfrm>
              <a:off x="2214125" y="4093150"/>
              <a:ext cx="174450" cy="125050"/>
            </a:xfrm>
            <a:custGeom>
              <a:rect b="b" l="l" r="r" t="t"/>
              <a:pathLst>
                <a:path extrusionOk="0" h="5002" w="6978">
                  <a:moveTo>
                    <a:pt x="322" y="1"/>
                  </a:moveTo>
                  <a:cubicBezTo>
                    <a:pt x="173" y="1"/>
                    <a:pt x="24" y="96"/>
                    <a:pt x="0" y="286"/>
                  </a:cubicBezTo>
                  <a:lnTo>
                    <a:pt x="0" y="4692"/>
                  </a:lnTo>
                  <a:cubicBezTo>
                    <a:pt x="0" y="4859"/>
                    <a:pt x="143" y="5002"/>
                    <a:pt x="334" y="5002"/>
                  </a:cubicBezTo>
                  <a:lnTo>
                    <a:pt x="3215" y="5002"/>
                  </a:lnTo>
                  <a:cubicBezTo>
                    <a:pt x="3382" y="3216"/>
                    <a:pt x="4858" y="1858"/>
                    <a:pt x="6645" y="1858"/>
                  </a:cubicBezTo>
                  <a:cubicBezTo>
                    <a:pt x="6764" y="1858"/>
                    <a:pt x="6859" y="1858"/>
                    <a:pt x="6978" y="1882"/>
                  </a:cubicBezTo>
                  <a:lnTo>
                    <a:pt x="6978" y="929"/>
                  </a:lnTo>
                  <a:cubicBezTo>
                    <a:pt x="6978" y="733"/>
                    <a:pt x="6810" y="605"/>
                    <a:pt x="6643" y="605"/>
                  </a:cubicBezTo>
                  <a:cubicBezTo>
                    <a:pt x="6566" y="605"/>
                    <a:pt x="6490" y="632"/>
                    <a:pt x="6430" y="691"/>
                  </a:cubicBezTo>
                  <a:lnTo>
                    <a:pt x="5406" y="1739"/>
                  </a:lnTo>
                  <a:lnTo>
                    <a:pt x="4668" y="1001"/>
                  </a:lnTo>
                  <a:cubicBezTo>
                    <a:pt x="4608" y="941"/>
                    <a:pt x="4531" y="912"/>
                    <a:pt x="4454" y="912"/>
                  </a:cubicBezTo>
                  <a:cubicBezTo>
                    <a:pt x="4376" y="912"/>
                    <a:pt x="4299" y="941"/>
                    <a:pt x="4239" y="1001"/>
                  </a:cubicBezTo>
                  <a:lnTo>
                    <a:pt x="2572" y="2668"/>
                  </a:lnTo>
                  <a:lnTo>
                    <a:pt x="1834" y="1953"/>
                  </a:lnTo>
                  <a:cubicBezTo>
                    <a:pt x="1763" y="1894"/>
                    <a:pt x="1679" y="1864"/>
                    <a:pt x="1599" y="1864"/>
                  </a:cubicBezTo>
                  <a:cubicBezTo>
                    <a:pt x="1518" y="1864"/>
                    <a:pt x="1441" y="1894"/>
                    <a:pt x="1382" y="1953"/>
                  </a:cubicBezTo>
                  <a:lnTo>
                    <a:pt x="643" y="2668"/>
                  </a:lnTo>
                  <a:lnTo>
                    <a:pt x="643" y="286"/>
                  </a:lnTo>
                  <a:cubicBezTo>
                    <a:pt x="619" y="96"/>
                    <a:pt x="471" y="1"/>
                    <a:pt x="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 name="Google Shape;1000;p51"/>
          <p:cNvGrpSpPr/>
          <p:nvPr/>
        </p:nvGrpSpPr>
        <p:grpSpPr>
          <a:xfrm>
            <a:off x="7717639" y="2120930"/>
            <a:ext cx="445499" cy="440242"/>
            <a:chOff x="1634825" y="4076475"/>
            <a:chExt cx="271150" cy="267950"/>
          </a:xfrm>
        </p:grpSpPr>
        <p:sp>
          <p:nvSpPr>
            <p:cNvPr id="1001" name="Google Shape;1001;p51"/>
            <p:cNvSpPr/>
            <p:nvPr/>
          </p:nvSpPr>
          <p:spPr>
            <a:xfrm>
              <a:off x="1655075" y="4297300"/>
              <a:ext cx="250900" cy="47125"/>
            </a:xfrm>
            <a:custGeom>
              <a:rect b="b" l="l" r="r" t="t"/>
              <a:pathLst>
                <a:path extrusionOk="0" h="1885" w="10036">
                  <a:moveTo>
                    <a:pt x="9619" y="1"/>
                  </a:moveTo>
                  <a:cubicBezTo>
                    <a:pt x="9604" y="1"/>
                    <a:pt x="9589" y="1"/>
                    <a:pt x="9574" y="3"/>
                  </a:cubicBezTo>
                  <a:lnTo>
                    <a:pt x="382" y="3"/>
                  </a:lnTo>
                  <a:cubicBezTo>
                    <a:pt x="0" y="27"/>
                    <a:pt x="0" y="598"/>
                    <a:pt x="382" y="622"/>
                  </a:cubicBezTo>
                  <a:lnTo>
                    <a:pt x="1024" y="622"/>
                  </a:lnTo>
                  <a:cubicBezTo>
                    <a:pt x="620" y="1146"/>
                    <a:pt x="1001" y="1884"/>
                    <a:pt x="1644" y="1884"/>
                  </a:cubicBezTo>
                  <a:cubicBezTo>
                    <a:pt x="2287" y="1884"/>
                    <a:pt x="2668" y="1146"/>
                    <a:pt x="2287" y="622"/>
                  </a:cubicBezTo>
                  <a:lnTo>
                    <a:pt x="4359" y="622"/>
                  </a:lnTo>
                  <a:cubicBezTo>
                    <a:pt x="3977" y="1146"/>
                    <a:pt x="4335" y="1884"/>
                    <a:pt x="4978" y="1884"/>
                  </a:cubicBezTo>
                  <a:cubicBezTo>
                    <a:pt x="5645" y="1884"/>
                    <a:pt x="6002" y="1146"/>
                    <a:pt x="5621" y="622"/>
                  </a:cubicBezTo>
                  <a:lnTo>
                    <a:pt x="7693" y="622"/>
                  </a:lnTo>
                  <a:cubicBezTo>
                    <a:pt x="7312" y="1146"/>
                    <a:pt x="7669" y="1884"/>
                    <a:pt x="8336" y="1884"/>
                  </a:cubicBezTo>
                  <a:cubicBezTo>
                    <a:pt x="8979" y="1884"/>
                    <a:pt x="9336" y="1146"/>
                    <a:pt x="8955" y="622"/>
                  </a:cubicBezTo>
                  <a:lnTo>
                    <a:pt x="9574" y="622"/>
                  </a:lnTo>
                  <a:cubicBezTo>
                    <a:pt x="9589" y="624"/>
                    <a:pt x="9604" y="624"/>
                    <a:pt x="9619" y="624"/>
                  </a:cubicBezTo>
                  <a:cubicBezTo>
                    <a:pt x="10035" y="624"/>
                    <a:pt x="10035" y="1"/>
                    <a:pt x="9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1"/>
            <p:cNvSpPr/>
            <p:nvPr/>
          </p:nvSpPr>
          <p:spPr>
            <a:xfrm>
              <a:off x="1634825" y="4076475"/>
              <a:ext cx="269125" cy="204850"/>
            </a:xfrm>
            <a:custGeom>
              <a:rect b="b" l="l" r="r" t="t"/>
              <a:pathLst>
                <a:path extrusionOk="0" h="8194" w="10765">
                  <a:moveTo>
                    <a:pt x="2641" y="2237"/>
                  </a:moveTo>
                  <a:cubicBezTo>
                    <a:pt x="3058" y="2237"/>
                    <a:pt x="3058" y="2861"/>
                    <a:pt x="2641" y="2861"/>
                  </a:cubicBezTo>
                  <a:cubicBezTo>
                    <a:pt x="2627" y="2861"/>
                    <a:pt x="2612" y="2860"/>
                    <a:pt x="2597" y="2859"/>
                  </a:cubicBezTo>
                  <a:cubicBezTo>
                    <a:pt x="2216" y="2835"/>
                    <a:pt x="2216" y="2287"/>
                    <a:pt x="2597" y="2239"/>
                  </a:cubicBezTo>
                  <a:cubicBezTo>
                    <a:pt x="2612" y="2238"/>
                    <a:pt x="2627" y="2237"/>
                    <a:pt x="2641" y="2237"/>
                  </a:cubicBezTo>
                  <a:close/>
                  <a:moveTo>
                    <a:pt x="2073" y="1"/>
                  </a:moveTo>
                  <a:cubicBezTo>
                    <a:pt x="1882" y="1"/>
                    <a:pt x="1739" y="144"/>
                    <a:pt x="1739" y="310"/>
                  </a:cubicBezTo>
                  <a:lnTo>
                    <a:pt x="1739" y="1430"/>
                  </a:lnTo>
                  <a:cubicBezTo>
                    <a:pt x="1692" y="1477"/>
                    <a:pt x="1620" y="1549"/>
                    <a:pt x="1573" y="1596"/>
                  </a:cubicBezTo>
                  <a:lnTo>
                    <a:pt x="215" y="3287"/>
                  </a:lnTo>
                  <a:cubicBezTo>
                    <a:pt x="25" y="3525"/>
                    <a:pt x="1" y="3883"/>
                    <a:pt x="167" y="4145"/>
                  </a:cubicBezTo>
                  <a:lnTo>
                    <a:pt x="477" y="4597"/>
                  </a:lnTo>
                  <a:cubicBezTo>
                    <a:pt x="614" y="4810"/>
                    <a:pt x="848" y="4926"/>
                    <a:pt x="1086" y="4926"/>
                  </a:cubicBezTo>
                  <a:cubicBezTo>
                    <a:pt x="1221" y="4926"/>
                    <a:pt x="1357" y="4889"/>
                    <a:pt x="1477" y="4811"/>
                  </a:cubicBezTo>
                  <a:lnTo>
                    <a:pt x="1477" y="4788"/>
                  </a:lnTo>
                  <a:lnTo>
                    <a:pt x="1930" y="4502"/>
                  </a:lnTo>
                  <a:lnTo>
                    <a:pt x="1930" y="8193"/>
                  </a:lnTo>
                  <a:lnTo>
                    <a:pt x="3216" y="8193"/>
                  </a:lnTo>
                  <a:lnTo>
                    <a:pt x="3502" y="6859"/>
                  </a:lnTo>
                  <a:cubicBezTo>
                    <a:pt x="4164" y="7102"/>
                    <a:pt x="4868" y="7243"/>
                    <a:pt x="5575" y="7243"/>
                  </a:cubicBezTo>
                  <a:cubicBezTo>
                    <a:pt x="5630" y="7243"/>
                    <a:pt x="5685" y="7242"/>
                    <a:pt x="5740" y="7240"/>
                  </a:cubicBezTo>
                  <a:cubicBezTo>
                    <a:pt x="6526" y="7240"/>
                    <a:pt x="7336" y="7098"/>
                    <a:pt x="8074" y="6836"/>
                  </a:cubicBezTo>
                  <a:lnTo>
                    <a:pt x="8407" y="8193"/>
                  </a:lnTo>
                  <a:lnTo>
                    <a:pt x="9669" y="8193"/>
                  </a:lnTo>
                  <a:lnTo>
                    <a:pt x="9669" y="5383"/>
                  </a:lnTo>
                  <a:cubicBezTo>
                    <a:pt x="9669" y="5026"/>
                    <a:pt x="9574" y="4692"/>
                    <a:pt x="9408" y="4407"/>
                  </a:cubicBezTo>
                  <a:lnTo>
                    <a:pt x="9408" y="4407"/>
                  </a:lnTo>
                  <a:cubicBezTo>
                    <a:pt x="9884" y="4716"/>
                    <a:pt x="10146" y="5240"/>
                    <a:pt x="10098" y="5788"/>
                  </a:cubicBezTo>
                  <a:cubicBezTo>
                    <a:pt x="10110" y="5978"/>
                    <a:pt x="10253" y="6074"/>
                    <a:pt x="10399" y="6074"/>
                  </a:cubicBezTo>
                  <a:cubicBezTo>
                    <a:pt x="10545" y="6074"/>
                    <a:pt x="10693" y="5978"/>
                    <a:pt x="10717" y="5788"/>
                  </a:cubicBezTo>
                  <a:cubicBezTo>
                    <a:pt x="10765" y="5073"/>
                    <a:pt x="10432" y="4383"/>
                    <a:pt x="9860" y="3954"/>
                  </a:cubicBezTo>
                  <a:cubicBezTo>
                    <a:pt x="9255" y="3587"/>
                    <a:pt x="8590" y="3376"/>
                    <a:pt x="7903" y="3376"/>
                  </a:cubicBezTo>
                  <a:cubicBezTo>
                    <a:pt x="7833" y="3376"/>
                    <a:pt x="7763" y="3378"/>
                    <a:pt x="7693" y="3383"/>
                  </a:cubicBezTo>
                  <a:lnTo>
                    <a:pt x="5026" y="3383"/>
                  </a:lnTo>
                  <a:lnTo>
                    <a:pt x="5026" y="3121"/>
                  </a:lnTo>
                  <a:cubicBezTo>
                    <a:pt x="5026" y="2620"/>
                    <a:pt x="4859" y="2120"/>
                    <a:pt x="4549" y="1716"/>
                  </a:cubicBezTo>
                  <a:cubicBezTo>
                    <a:pt x="4287" y="1382"/>
                    <a:pt x="3930" y="1120"/>
                    <a:pt x="3525" y="953"/>
                  </a:cubicBezTo>
                  <a:cubicBezTo>
                    <a:pt x="3430" y="406"/>
                    <a:pt x="2930"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51"/>
          <p:cNvGrpSpPr/>
          <p:nvPr/>
        </p:nvGrpSpPr>
        <p:grpSpPr>
          <a:xfrm>
            <a:off x="3693453" y="2119501"/>
            <a:ext cx="445505" cy="443110"/>
            <a:chOff x="2214125" y="3648675"/>
            <a:chExt cx="269725" cy="268275"/>
          </a:xfrm>
        </p:grpSpPr>
        <p:sp>
          <p:nvSpPr>
            <p:cNvPr id="1004" name="Google Shape;1004;p51"/>
            <p:cNvSpPr/>
            <p:nvPr/>
          </p:nvSpPr>
          <p:spPr>
            <a:xfrm>
              <a:off x="2361175" y="3732975"/>
              <a:ext cx="36350" cy="36925"/>
            </a:xfrm>
            <a:custGeom>
              <a:rect b="b" l="l" r="r" t="t"/>
              <a:pathLst>
                <a:path extrusionOk="0" h="1477" w="1454">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1"/>
            <p:cNvSpPr/>
            <p:nvPr/>
          </p:nvSpPr>
          <p:spPr>
            <a:xfrm>
              <a:off x="2406425" y="3648675"/>
              <a:ext cx="77425" cy="75975"/>
            </a:xfrm>
            <a:custGeom>
              <a:rect b="b" l="l" r="r" t="t"/>
              <a:pathLst>
                <a:path extrusionOk="0" h="3039" w="3097">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1"/>
            <p:cNvSpPr/>
            <p:nvPr/>
          </p:nvSpPr>
          <p:spPr>
            <a:xfrm>
              <a:off x="2363550" y="3824650"/>
              <a:ext cx="71475" cy="78825"/>
            </a:xfrm>
            <a:custGeom>
              <a:rect b="b" l="l" r="r" t="t"/>
              <a:pathLst>
                <a:path extrusionOk="0" h="3153" w="2859">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1"/>
            <p:cNvSpPr/>
            <p:nvPr/>
          </p:nvSpPr>
          <p:spPr>
            <a:xfrm>
              <a:off x="2226625" y="3696050"/>
              <a:ext cx="79200" cy="71475"/>
            </a:xfrm>
            <a:custGeom>
              <a:rect b="b" l="l" r="r" t="t"/>
              <a:pathLst>
                <a:path extrusionOk="0" h="2859" w="3168">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1"/>
            <p:cNvSpPr/>
            <p:nvPr/>
          </p:nvSpPr>
          <p:spPr>
            <a:xfrm>
              <a:off x="2214125" y="3822275"/>
              <a:ext cx="94075" cy="94675"/>
            </a:xfrm>
            <a:custGeom>
              <a:rect b="b" l="l" r="r" t="t"/>
              <a:pathLst>
                <a:path extrusionOk="0" h="3787" w="3763">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1"/>
            <p:cNvSpPr/>
            <p:nvPr/>
          </p:nvSpPr>
          <p:spPr>
            <a:xfrm>
              <a:off x="2256400" y="3657350"/>
              <a:ext cx="217325" cy="216950"/>
            </a:xfrm>
            <a:custGeom>
              <a:rect b="b" l="l" r="r" t="t"/>
              <a:pathLst>
                <a:path extrusionOk="0" h="8678" w="8693">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51"/>
          <p:cNvGrpSpPr/>
          <p:nvPr/>
        </p:nvGrpSpPr>
        <p:grpSpPr>
          <a:xfrm>
            <a:off x="7717646" y="3506880"/>
            <a:ext cx="445505" cy="443605"/>
            <a:chOff x="3371500" y="2792300"/>
            <a:chExt cx="269725" cy="268575"/>
          </a:xfrm>
        </p:grpSpPr>
        <p:sp>
          <p:nvSpPr>
            <p:cNvPr id="1011" name="Google Shape;1011;p51"/>
            <p:cNvSpPr/>
            <p:nvPr/>
          </p:nvSpPr>
          <p:spPr>
            <a:xfrm>
              <a:off x="3372100" y="2792300"/>
              <a:ext cx="69675" cy="68475"/>
            </a:xfrm>
            <a:custGeom>
              <a:rect b="b" l="l" r="r" t="t"/>
              <a:pathLst>
                <a:path extrusionOk="0" h="2739" w="2787">
                  <a:moveTo>
                    <a:pt x="334" y="0"/>
                  </a:moveTo>
                  <a:cubicBezTo>
                    <a:pt x="143" y="0"/>
                    <a:pt x="0" y="143"/>
                    <a:pt x="24" y="334"/>
                  </a:cubicBezTo>
                  <a:lnTo>
                    <a:pt x="24" y="2406"/>
                  </a:lnTo>
                  <a:cubicBezTo>
                    <a:pt x="0" y="2572"/>
                    <a:pt x="143" y="2739"/>
                    <a:pt x="310" y="2739"/>
                  </a:cubicBezTo>
                  <a:cubicBezTo>
                    <a:pt x="477" y="2739"/>
                    <a:pt x="620" y="2596"/>
                    <a:pt x="620" y="2429"/>
                  </a:cubicBezTo>
                  <a:lnTo>
                    <a:pt x="620" y="643"/>
                  </a:lnTo>
                  <a:lnTo>
                    <a:pt x="2406" y="643"/>
                  </a:lnTo>
                  <a:cubicBezTo>
                    <a:pt x="2787" y="596"/>
                    <a:pt x="2787" y="48"/>
                    <a:pt x="2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1"/>
            <p:cNvSpPr/>
            <p:nvPr/>
          </p:nvSpPr>
          <p:spPr>
            <a:xfrm>
              <a:off x="3568925" y="2792825"/>
              <a:ext cx="72300" cy="69150"/>
            </a:xfrm>
            <a:custGeom>
              <a:rect b="b" l="l" r="r" t="t"/>
              <a:pathLst>
                <a:path extrusionOk="0" h="2766" w="2892">
                  <a:moveTo>
                    <a:pt x="396" y="1"/>
                  </a:moveTo>
                  <a:cubicBezTo>
                    <a:pt x="0" y="1"/>
                    <a:pt x="0" y="625"/>
                    <a:pt x="396" y="625"/>
                  </a:cubicBezTo>
                  <a:cubicBezTo>
                    <a:pt x="410" y="625"/>
                    <a:pt x="424" y="624"/>
                    <a:pt x="439" y="622"/>
                  </a:cubicBezTo>
                  <a:lnTo>
                    <a:pt x="2225" y="622"/>
                  </a:lnTo>
                  <a:lnTo>
                    <a:pt x="2225" y="2408"/>
                  </a:lnTo>
                  <a:cubicBezTo>
                    <a:pt x="2201" y="2647"/>
                    <a:pt x="2374" y="2766"/>
                    <a:pt x="2546" y="2766"/>
                  </a:cubicBezTo>
                  <a:cubicBezTo>
                    <a:pt x="2719" y="2766"/>
                    <a:pt x="2892" y="2647"/>
                    <a:pt x="2868" y="2408"/>
                  </a:cubicBezTo>
                  <a:lnTo>
                    <a:pt x="2868" y="337"/>
                  </a:lnTo>
                  <a:cubicBezTo>
                    <a:pt x="2890" y="158"/>
                    <a:pt x="2746" y="1"/>
                    <a:pt x="2571" y="1"/>
                  </a:cubicBezTo>
                  <a:cubicBezTo>
                    <a:pt x="2559" y="1"/>
                    <a:pt x="2547" y="2"/>
                    <a:pt x="2534" y="3"/>
                  </a:cubicBezTo>
                  <a:lnTo>
                    <a:pt x="439" y="3"/>
                  </a:lnTo>
                  <a:cubicBezTo>
                    <a:pt x="424" y="2"/>
                    <a:pt x="410" y="1"/>
                    <a:pt x="3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1"/>
            <p:cNvSpPr/>
            <p:nvPr/>
          </p:nvSpPr>
          <p:spPr>
            <a:xfrm>
              <a:off x="3372100" y="2992925"/>
              <a:ext cx="69075" cy="67300"/>
            </a:xfrm>
            <a:custGeom>
              <a:rect b="b" l="l" r="r" t="t"/>
              <a:pathLst>
                <a:path extrusionOk="0" h="2692" w="2763">
                  <a:moveTo>
                    <a:pt x="301" y="1"/>
                  </a:moveTo>
                  <a:cubicBezTo>
                    <a:pt x="155" y="1"/>
                    <a:pt x="12" y="96"/>
                    <a:pt x="0" y="287"/>
                  </a:cubicBezTo>
                  <a:lnTo>
                    <a:pt x="0" y="2382"/>
                  </a:lnTo>
                  <a:cubicBezTo>
                    <a:pt x="0" y="2549"/>
                    <a:pt x="143" y="2692"/>
                    <a:pt x="310" y="2692"/>
                  </a:cubicBezTo>
                  <a:lnTo>
                    <a:pt x="2382" y="2692"/>
                  </a:lnTo>
                  <a:cubicBezTo>
                    <a:pt x="2763" y="2668"/>
                    <a:pt x="2763" y="2096"/>
                    <a:pt x="2382" y="2073"/>
                  </a:cubicBezTo>
                  <a:lnTo>
                    <a:pt x="620" y="2073"/>
                  </a:lnTo>
                  <a:lnTo>
                    <a:pt x="620" y="287"/>
                  </a:lnTo>
                  <a:cubicBezTo>
                    <a:pt x="596" y="96"/>
                    <a:pt x="447" y="1"/>
                    <a:pt x="3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1"/>
            <p:cNvSpPr/>
            <p:nvPr/>
          </p:nvSpPr>
          <p:spPr>
            <a:xfrm>
              <a:off x="3568350" y="2992875"/>
              <a:ext cx="71675" cy="68000"/>
            </a:xfrm>
            <a:custGeom>
              <a:rect b="b" l="l" r="r" t="t"/>
              <a:pathLst>
                <a:path extrusionOk="0" h="2720" w="2867">
                  <a:moveTo>
                    <a:pt x="2516" y="0"/>
                  </a:moveTo>
                  <a:cubicBezTo>
                    <a:pt x="2347" y="0"/>
                    <a:pt x="2226" y="136"/>
                    <a:pt x="2248" y="312"/>
                  </a:cubicBezTo>
                  <a:lnTo>
                    <a:pt x="2248" y="2098"/>
                  </a:lnTo>
                  <a:lnTo>
                    <a:pt x="462" y="2098"/>
                  </a:lnTo>
                  <a:cubicBezTo>
                    <a:pt x="446" y="2097"/>
                    <a:pt x="431" y="2096"/>
                    <a:pt x="417" y="2096"/>
                  </a:cubicBezTo>
                  <a:cubicBezTo>
                    <a:pt x="0" y="2096"/>
                    <a:pt x="0" y="2720"/>
                    <a:pt x="417" y="2720"/>
                  </a:cubicBezTo>
                  <a:cubicBezTo>
                    <a:pt x="431" y="2720"/>
                    <a:pt x="446" y="2719"/>
                    <a:pt x="462" y="2718"/>
                  </a:cubicBezTo>
                  <a:lnTo>
                    <a:pt x="2534" y="2718"/>
                  </a:lnTo>
                  <a:cubicBezTo>
                    <a:pt x="2700" y="2718"/>
                    <a:pt x="2843" y="2575"/>
                    <a:pt x="2843" y="2408"/>
                  </a:cubicBezTo>
                  <a:lnTo>
                    <a:pt x="2843" y="312"/>
                  </a:lnTo>
                  <a:cubicBezTo>
                    <a:pt x="2867" y="146"/>
                    <a:pt x="2724" y="3"/>
                    <a:pt x="2557" y="3"/>
                  </a:cubicBezTo>
                  <a:cubicBezTo>
                    <a:pt x="2543" y="1"/>
                    <a:pt x="2530" y="0"/>
                    <a:pt x="25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1"/>
            <p:cNvSpPr/>
            <p:nvPr/>
          </p:nvSpPr>
          <p:spPr>
            <a:xfrm>
              <a:off x="3418525" y="2861200"/>
              <a:ext cx="153050" cy="131150"/>
            </a:xfrm>
            <a:custGeom>
              <a:rect b="b" l="l" r="r" t="t"/>
              <a:pathLst>
                <a:path extrusionOk="0" h="5246" w="6122">
                  <a:moveTo>
                    <a:pt x="3473" y="1252"/>
                  </a:moveTo>
                  <a:cubicBezTo>
                    <a:pt x="4179" y="1252"/>
                    <a:pt x="4859" y="1802"/>
                    <a:pt x="4859" y="2626"/>
                  </a:cubicBezTo>
                  <a:cubicBezTo>
                    <a:pt x="4859" y="3365"/>
                    <a:pt x="4240" y="3984"/>
                    <a:pt x="3502" y="3984"/>
                  </a:cubicBezTo>
                  <a:cubicBezTo>
                    <a:pt x="2287" y="3984"/>
                    <a:pt x="1668" y="2507"/>
                    <a:pt x="2525" y="1650"/>
                  </a:cubicBezTo>
                  <a:cubicBezTo>
                    <a:pt x="2801" y="1375"/>
                    <a:pt x="3140" y="1252"/>
                    <a:pt x="3473" y="1252"/>
                  </a:cubicBezTo>
                  <a:close/>
                  <a:moveTo>
                    <a:pt x="3473" y="1"/>
                  </a:moveTo>
                  <a:cubicBezTo>
                    <a:pt x="2829" y="1"/>
                    <a:pt x="2175" y="238"/>
                    <a:pt x="1644" y="769"/>
                  </a:cubicBezTo>
                  <a:cubicBezTo>
                    <a:pt x="1" y="2412"/>
                    <a:pt x="1168" y="5246"/>
                    <a:pt x="3502" y="5246"/>
                  </a:cubicBezTo>
                  <a:cubicBezTo>
                    <a:pt x="4954" y="5246"/>
                    <a:pt x="6121" y="4055"/>
                    <a:pt x="6121" y="2626"/>
                  </a:cubicBezTo>
                  <a:cubicBezTo>
                    <a:pt x="6121" y="1046"/>
                    <a:pt x="4822" y="1"/>
                    <a:pt x="3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1"/>
            <p:cNvSpPr/>
            <p:nvPr/>
          </p:nvSpPr>
          <p:spPr>
            <a:xfrm>
              <a:off x="3487600" y="2908400"/>
              <a:ext cx="36925" cy="36925"/>
            </a:xfrm>
            <a:custGeom>
              <a:rect b="b" l="l" r="r" t="t"/>
              <a:pathLst>
                <a:path extrusionOk="0" h="1477" w="1477">
                  <a:moveTo>
                    <a:pt x="739" y="0"/>
                  </a:moveTo>
                  <a:cubicBezTo>
                    <a:pt x="334" y="0"/>
                    <a:pt x="0" y="334"/>
                    <a:pt x="0" y="738"/>
                  </a:cubicBezTo>
                  <a:cubicBezTo>
                    <a:pt x="0" y="1143"/>
                    <a:pt x="334" y="1477"/>
                    <a:pt x="739" y="1477"/>
                  </a:cubicBezTo>
                  <a:cubicBezTo>
                    <a:pt x="1144" y="1477"/>
                    <a:pt x="1477" y="1143"/>
                    <a:pt x="1477" y="738"/>
                  </a:cubicBezTo>
                  <a:cubicBezTo>
                    <a:pt x="1477" y="334"/>
                    <a:pt x="1144" y="0"/>
                    <a:pt x="7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1"/>
            <p:cNvSpPr/>
            <p:nvPr/>
          </p:nvSpPr>
          <p:spPr>
            <a:xfrm>
              <a:off x="3371500" y="2845875"/>
              <a:ext cx="132200" cy="161975"/>
            </a:xfrm>
            <a:custGeom>
              <a:rect b="b" l="l" r="r" t="t"/>
              <a:pathLst>
                <a:path extrusionOk="0" h="6479" w="5288">
                  <a:moveTo>
                    <a:pt x="5287" y="1"/>
                  </a:moveTo>
                  <a:lnTo>
                    <a:pt x="5287" y="1"/>
                  </a:lnTo>
                  <a:cubicBezTo>
                    <a:pt x="5250" y="2"/>
                    <a:pt x="5212" y="3"/>
                    <a:pt x="5175" y="6"/>
                  </a:cubicBezTo>
                  <a:lnTo>
                    <a:pt x="5175" y="6"/>
                  </a:lnTo>
                  <a:cubicBezTo>
                    <a:pt x="5212" y="4"/>
                    <a:pt x="5250" y="2"/>
                    <a:pt x="5287" y="1"/>
                  </a:cubicBezTo>
                  <a:close/>
                  <a:moveTo>
                    <a:pt x="5175" y="6"/>
                  </a:moveTo>
                  <a:cubicBezTo>
                    <a:pt x="4522" y="40"/>
                    <a:pt x="3873" y="184"/>
                    <a:pt x="3287" y="477"/>
                  </a:cubicBezTo>
                  <a:cubicBezTo>
                    <a:pt x="2692" y="763"/>
                    <a:pt x="2120" y="1096"/>
                    <a:pt x="1620" y="1525"/>
                  </a:cubicBezTo>
                  <a:cubicBezTo>
                    <a:pt x="1048" y="1977"/>
                    <a:pt x="548" y="2477"/>
                    <a:pt x="96" y="3049"/>
                  </a:cubicBezTo>
                  <a:cubicBezTo>
                    <a:pt x="1" y="3144"/>
                    <a:pt x="1" y="3311"/>
                    <a:pt x="96" y="3430"/>
                  </a:cubicBezTo>
                  <a:cubicBezTo>
                    <a:pt x="548" y="3978"/>
                    <a:pt x="1048" y="4502"/>
                    <a:pt x="1620" y="4954"/>
                  </a:cubicBezTo>
                  <a:cubicBezTo>
                    <a:pt x="2120" y="5359"/>
                    <a:pt x="2692" y="5716"/>
                    <a:pt x="3287" y="6002"/>
                  </a:cubicBezTo>
                  <a:cubicBezTo>
                    <a:pt x="3864" y="6268"/>
                    <a:pt x="4504" y="6431"/>
                    <a:pt x="5147" y="6471"/>
                  </a:cubicBezTo>
                  <a:lnTo>
                    <a:pt x="5147" y="6471"/>
                  </a:lnTo>
                  <a:cubicBezTo>
                    <a:pt x="3452" y="6353"/>
                    <a:pt x="2144" y="4931"/>
                    <a:pt x="2144" y="3239"/>
                  </a:cubicBezTo>
                  <a:cubicBezTo>
                    <a:pt x="2144" y="1515"/>
                    <a:pt x="3467" y="110"/>
                    <a:pt x="5175" y="6"/>
                  </a:cubicBezTo>
                  <a:close/>
                  <a:moveTo>
                    <a:pt x="5147" y="6471"/>
                  </a:moveTo>
                  <a:cubicBezTo>
                    <a:pt x="5194" y="6475"/>
                    <a:pt x="5240" y="6477"/>
                    <a:pt x="5287" y="6478"/>
                  </a:cubicBezTo>
                  <a:cubicBezTo>
                    <a:pt x="5241" y="6477"/>
                    <a:pt x="5194" y="6474"/>
                    <a:pt x="5147" y="647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1"/>
            <p:cNvSpPr/>
            <p:nvPr/>
          </p:nvSpPr>
          <p:spPr>
            <a:xfrm>
              <a:off x="3508425" y="2845875"/>
              <a:ext cx="132200" cy="161975"/>
            </a:xfrm>
            <a:custGeom>
              <a:rect b="b" l="l" r="r" t="t"/>
              <a:pathLst>
                <a:path extrusionOk="0" h="6479" w="5288">
                  <a:moveTo>
                    <a:pt x="1" y="1"/>
                  </a:moveTo>
                  <a:lnTo>
                    <a:pt x="1" y="1"/>
                  </a:lnTo>
                  <a:cubicBezTo>
                    <a:pt x="35" y="2"/>
                    <a:pt x="69" y="3"/>
                    <a:pt x="103" y="5"/>
                  </a:cubicBezTo>
                  <a:lnTo>
                    <a:pt x="103" y="5"/>
                  </a:lnTo>
                  <a:cubicBezTo>
                    <a:pt x="69" y="3"/>
                    <a:pt x="35" y="2"/>
                    <a:pt x="1" y="1"/>
                  </a:cubicBezTo>
                  <a:close/>
                  <a:moveTo>
                    <a:pt x="103" y="5"/>
                  </a:moveTo>
                  <a:cubicBezTo>
                    <a:pt x="1794" y="105"/>
                    <a:pt x="3144" y="1512"/>
                    <a:pt x="3144" y="3239"/>
                  </a:cubicBezTo>
                  <a:cubicBezTo>
                    <a:pt x="3144" y="4935"/>
                    <a:pt x="1807" y="6360"/>
                    <a:pt x="128" y="6472"/>
                  </a:cubicBezTo>
                  <a:lnTo>
                    <a:pt x="127" y="6472"/>
                  </a:lnTo>
                  <a:cubicBezTo>
                    <a:pt x="773" y="6433"/>
                    <a:pt x="1398" y="6270"/>
                    <a:pt x="2001" y="6002"/>
                  </a:cubicBezTo>
                  <a:cubicBezTo>
                    <a:pt x="2597" y="5716"/>
                    <a:pt x="3144" y="5359"/>
                    <a:pt x="3668" y="4954"/>
                  </a:cubicBezTo>
                  <a:cubicBezTo>
                    <a:pt x="4216" y="4502"/>
                    <a:pt x="4740" y="3978"/>
                    <a:pt x="5193" y="3430"/>
                  </a:cubicBezTo>
                  <a:cubicBezTo>
                    <a:pt x="5288" y="3311"/>
                    <a:pt x="5288" y="3144"/>
                    <a:pt x="5193" y="3049"/>
                  </a:cubicBezTo>
                  <a:cubicBezTo>
                    <a:pt x="4740" y="2477"/>
                    <a:pt x="4216" y="1977"/>
                    <a:pt x="3668" y="1525"/>
                  </a:cubicBezTo>
                  <a:cubicBezTo>
                    <a:pt x="3144" y="1096"/>
                    <a:pt x="2597" y="763"/>
                    <a:pt x="2001" y="477"/>
                  </a:cubicBezTo>
                  <a:cubicBezTo>
                    <a:pt x="1390" y="183"/>
                    <a:pt x="758" y="39"/>
                    <a:pt x="103" y="5"/>
                  </a:cubicBezTo>
                  <a:close/>
                  <a:moveTo>
                    <a:pt x="127" y="6472"/>
                  </a:moveTo>
                  <a:cubicBezTo>
                    <a:pt x="85" y="6475"/>
                    <a:pt x="43" y="6477"/>
                    <a:pt x="1" y="6478"/>
                  </a:cubicBezTo>
                  <a:cubicBezTo>
                    <a:pt x="43" y="6477"/>
                    <a:pt x="86" y="6475"/>
                    <a:pt x="128" y="64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52"/>
          <p:cNvSpPr txBox="1"/>
          <p:nvPr>
            <p:ph type="title"/>
          </p:nvPr>
        </p:nvSpPr>
        <p:spPr>
          <a:xfrm>
            <a:off x="1603325" y="1412375"/>
            <a:ext cx="59373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1024" name="Google Shape;1024;p52"/>
          <p:cNvSpPr txBox="1"/>
          <p:nvPr>
            <p:ph idx="1" type="subTitle"/>
          </p:nvPr>
        </p:nvSpPr>
        <p:spPr>
          <a:xfrm>
            <a:off x="2076325" y="2999723"/>
            <a:ext cx="4991400" cy="44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025" name="Google Shape;1025;p52"/>
          <p:cNvGrpSpPr/>
          <p:nvPr/>
        </p:nvGrpSpPr>
        <p:grpSpPr>
          <a:xfrm rot="2130023">
            <a:off x="6942991" y="2875353"/>
            <a:ext cx="511491" cy="460748"/>
            <a:chOff x="4472686" y="2319850"/>
            <a:chExt cx="511498" cy="460755"/>
          </a:xfrm>
        </p:grpSpPr>
        <p:sp>
          <p:nvSpPr>
            <p:cNvPr id="1026" name="Google Shape;1026;p52"/>
            <p:cNvSpPr/>
            <p:nvPr/>
          </p:nvSpPr>
          <p:spPr>
            <a:xfrm>
              <a:off x="4472686" y="2319850"/>
              <a:ext cx="511498" cy="460755"/>
            </a:xfrm>
            <a:custGeom>
              <a:rect b="b" l="l" r="r" t="t"/>
              <a:pathLst>
                <a:path extrusionOk="0" h="7246" w="8044">
                  <a:moveTo>
                    <a:pt x="4244" y="0"/>
                  </a:moveTo>
                  <a:cubicBezTo>
                    <a:pt x="4123" y="0"/>
                    <a:pt x="4000" y="7"/>
                    <a:pt x="3876" y="19"/>
                  </a:cubicBezTo>
                  <a:cubicBezTo>
                    <a:pt x="1887" y="219"/>
                    <a:pt x="435" y="1997"/>
                    <a:pt x="636" y="3986"/>
                  </a:cubicBezTo>
                  <a:cubicBezTo>
                    <a:pt x="690" y="4543"/>
                    <a:pt x="871" y="5057"/>
                    <a:pt x="1145" y="5508"/>
                  </a:cubicBezTo>
                  <a:lnTo>
                    <a:pt x="0" y="6870"/>
                  </a:lnTo>
                  <a:lnTo>
                    <a:pt x="1495" y="5987"/>
                  </a:lnTo>
                  <a:cubicBezTo>
                    <a:pt x="2166" y="6764"/>
                    <a:pt x="3154" y="7245"/>
                    <a:pt x="4238" y="7245"/>
                  </a:cubicBezTo>
                  <a:cubicBezTo>
                    <a:pt x="4358" y="7245"/>
                    <a:pt x="4480" y="7239"/>
                    <a:pt x="4602" y="7227"/>
                  </a:cubicBezTo>
                  <a:cubicBezTo>
                    <a:pt x="6592" y="7026"/>
                    <a:pt x="8043" y="5253"/>
                    <a:pt x="7844" y="3259"/>
                  </a:cubicBezTo>
                  <a:cubicBezTo>
                    <a:pt x="7656" y="1394"/>
                    <a:pt x="6084" y="0"/>
                    <a:pt x="424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2"/>
            <p:cNvSpPr/>
            <p:nvPr/>
          </p:nvSpPr>
          <p:spPr>
            <a:xfrm>
              <a:off x="4637566" y="2450202"/>
              <a:ext cx="207359" cy="199983"/>
            </a:xfrm>
            <a:custGeom>
              <a:rect b="b" l="l" r="r" t="t"/>
              <a:pathLst>
                <a:path extrusionOk="0" h="3145" w="3261">
                  <a:moveTo>
                    <a:pt x="646" y="493"/>
                  </a:moveTo>
                  <a:cubicBezTo>
                    <a:pt x="725" y="493"/>
                    <a:pt x="792" y="533"/>
                    <a:pt x="844" y="606"/>
                  </a:cubicBezTo>
                  <a:cubicBezTo>
                    <a:pt x="903" y="688"/>
                    <a:pt x="942" y="802"/>
                    <a:pt x="954" y="939"/>
                  </a:cubicBezTo>
                  <a:cubicBezTo>
                    <a:pt x="962" y="1014"/>
                    <a:pt x="966" y="1080"/>
                    <a:pt x="958" y="1139"/>
                  </a:cubicBezTo>
                  <a:cubicBezTo>
                    <a:pt x="950" y="1194"/>
                    <a:pt x="939" y="1242"/>
                    <a:pt x="923" y="1284"/>
                  </a:cubicBezTo>
                  <a:cubicBezTo>
                    <a:pt x="888" y="1383"/>
                    <a:pt x="817" y="1437"/>
                    <a:pt x="718" y="1445"/>
                  </a:cubicBezTo>
                  <a:cubicBezTo>
                    <a:pt x="708" y="1446"/>
                    <a:pt x="699" y="1447"/>
                    <a:pt x="689" y="1447"/>
                  </a:cubicBezTo>
                  <a:cubicBezTo>
                    <a:pt x="675" y="1447"/>
                    <a:pt x="661" y="1446"/>
                    <a:pt x="648" y="1441"/>
                  </a:cubicBezTo>
                  <a:cubicBezTo>
                    <a:pt x="585" y="1434"/>
                    <a:pt x="535" y="1398"/>
                    <a:pt x="491" y="1336"/>
                  </a:cubicBezTo>
                  <a:cubicBezTo>
                    <a:pt x="428" y="1249"/>
                    <a:pt x="393" y="1139"/>
                    <a:pt x="377" y="1001"/>
                  </a:cubicBezTo>
                  <a:cubicBezTo>
                    <a:pt x="361" y="865"/>
                    <a:pt x="374" y="751"/>
                    <a:pt x="412" y="657"/>
                  </a:cubicBezTo>
                  <a:cubicBezTo>
                    <a:pt x="452" y="563"/>
                    <a:pt x="519" y="503"/>
                    <a:pt x="613" y="496"/>
                  </a:cubicBezTo>
                  <a:cubicBezTo>
                    <a:pt x="624" y="494"/>
                    <a:pt x="635" y="493"/>
                    <a:pt x="646" y="493"/>
                  </a:cubicBezTo>
                  <a:close/>
                  <a:moveTo>
                    <a:pt x="657" y="165"/>
                  </a:moveTo>
                  <a:cubicBezTo>
                    <a:pt x="631" y="165"/>
                    <a:pt x="604" y="167"/>
                    <a:pt x="577" y="170"/>
                  </a:cubicBezTo>
                  <a:cubicBezTo>
                    <a:pt x="444" y="186"/>
                    <a:pt x="334" y="233"/>
                    <a:pt x="244" y="319"/>
                  </a:cubicBezTo>
                  <a:cubicBezTo>
                    <a:pt x="153" y="398"/>
                    <a:pt x="91" y="503"/>
                    <a:pt x="51" y="629"/>
                  </a:cubicBezTo>
                  <a:cubicBezTo>
                    <a:pt x="12" y="758"/>
                    <a:pt x="1" y="896"/>
                    <a:pt x="17" y="1048"/>
                  </a:cubicBezTo>
                  <a:cubicBezTo>
                    <a:pt x="32" y="1190"/>
                    <a:pt x="75" y="1320"/>
                    <a:pt x="142" y="1434"/>
                  </a:cubicBezTo>
                  <a:cubicBezTo>
                    <a:pt x="205" y="1548"/>
                    <a:pt x="291" y="1629"/>
                    <a:pt x="393" y="1693"/>
                  </a:cubicBezTo>
                  <a:lnTo>
                    <a:pt x="401" y="1696"/>
                  </a:lnTo>
                  <a:cubicBezTo>
                    <a:pt x="486" y="1743"/>
                    <a:pt x="578" y="1768"/>
                    <a:pt x="681" y="1768"/>
                  </a:cubicBezTo>
                  <a:cubicBezTo>
                    <a:pt x="706" y="1768"/>
                    <a:pt x="731" y="1766"/>
                    <a:pt x="758" y="1763"/>
                  </a:cubicBezTo>
                  <a:cubicBezTo>
                    <a:pt x="883" y="1751"/>
                    <a:pt x="993" y="1700"/>
                    <a:pt x="1080" y="1618"/>
                  </a:cubicBezTo>
                  <a:cubicBezTo>
                    <a:pt x="1170" y="1535"/>
                    <a:pt x="1232" y="1434"/>
                    <a:pt x="1276" y="1304"/>
                  </a:cubicBezTo>
                  <a:cubicBezTo>
                    <a:pt x="1319" y="1178"/>
                    <a:pt x="1330" y="1041"/>
                    <a:pt x="1315" y="896"/>
                  </a:cubicBezTo>
                  <a:cubicBezTo>
                    <a:pt x="1311" y="865"/>
                    <a:pt x="1307" y="833"/>
                    <a:pt x="1303" y="805"/>
                  </a:cubicBezTo>
                  <a:cubicBezTo>
                    <a:pt x="1279" y="692"/>
                    <a:pt x="1245" y="594"/>
                    <a:pt x="1189" y="499"/>
                  </a:cubicBezTo>
                  <a:cubicBezTo>
                    <a:pt x="1123" y="389"/>
                    <a:pt x="1040" y="300"/>
                    <a:pt x="935" y="237"/>
                  </a:cubicBezTo>
                  <a:cubicBezTo>
                    <a:pt x="850" y="189"/>
                    <a:pt x="758" y="165"/>
                    <a:pt x="657" y="165"/>
                  </a:cubicBezTo>
                  <a:close/>
                  <a:moveTo>
                    <a:pt x="2568" y="1703"/>
                  </a:moveTo>
                  <a:cubicBezTo>
                    <a:pt x="2651" y="1703"/>
                    <a:pt x="2721" y="1739"/>
                    <a:pt x="2775" y="1814"/>
                  </a:cubicBezTo>
                  <a:cubicBezTo>
                    <a:pt x="2833" y="1896"/>
                    <a:pt x="2869" y="2010"/>
                    <a:pt x="2889" y="2147"/>
                  </a:cubicBezTo>
                  <a:cubicBezTo>
                    <a:pt x="2900" y="2285"/>
                    <a:pt x="2893" y="2399"/>
                    <a:pt x="2853" y="2493"/>
                  </a:cubicBezTo>
                  <a:cubicBezTo>
                    <a:pt x="2818" y="2591"/>
                    <a:pt x="2751" y="2646"/>
                    <a:pt x="2657" y="2658"/>
                  </a:cubicBezTo>
                  <a:cubicBezTo>
                    <a:pt x="2649" y="2659"/>
                    <a:pt x="2640" y="2659"/>
                    <a:pt x="2632" y="2659"/>
                  </a:cubicBezTo>
                  <a:cubicBezTo>
                    <a:pt x="2546" y="2659"/>
                    <a:pt x="2478" y="2623"/>
                    <a:pt x="2422" y="2544"/>
                  </a:cubicBezTo>
                  <a:cubicBezTo>
                    <a:pt x="2362" y="2461"/>
                    <a:pt x="2324" y="2348"/>
                    <a:pt x="2308" y="2211"/>
                  </a:cubicBezTo>
                  <a:cubicBezTo>
                    <a:pt x="2292" y="2081"/>
                    <a:pt x="2304" y="1963"/>
                    <a:pt x="2343" y="1865"/>
                  </a:cubicBezTo>
                  <a:cubicBezTo>
                    <a:pt x="2382" y="1771"/>
                    <a:pt x="2449" y="1720"/>
                    <a:pt x="2543" y="1704"/>
                  </a:cubicBezTo>
                  <a:cubicBezTo>
                    <a:pt x="2552" y="1703"/>
                    <a:pt x="2560" y="1703"/>
                    <a:pt x="2568" y="1703"/>
                  </a:cubicBezTo>
                  <a:close/>
                  <a:moveTo>
                    <a:pt x="2586" y="1374"/>
                  </a:moveTo>
                  <a:cubicBezTo>
                    <a:pt x="2562" y="1374"/>
                    <a:pt x="2537" y="1375"/>
                    <a:pt x="2512" y="1378"/>
                  </a:cubicBezTo>
                  <a:cubicBezTo>
                    <a:pt x="2378" y="1394"/>
                    <a:pt x="2268" y="1441"/>
                    <a:pt x="2178" y="1528"/>
                  </a:cubicBezTo>
                  <a:cubicBezTo>
                    <a:pt x="2092" y="1610"/>
                    <a:pt x="2025" y="1716"/>
                    <a:pt x="1986" y="1841"/>
                  </a:cubicBezTo>
                  <a:cubicBezTo>
                    <a:pt x="1942" y="1971"/>
                    <a:pt x="1931" y="2104"/>
                    <a:pt x="1947" y="2258"/>
                  </a:cubicBezTo>
                  <a:cubicBezTo>
                    <a:pt x="1966" y="2403"/>
                    <a:pt x="2009" y="2532"/>
                    <a:pt x="2076" y="2646"/>
                  </a:cubicBezTo>
                  <a:cubicBezTo>
                    <a:pt x="2147" y="2760"/>
                    <a:pt x="2233" y="2846"/>
                    <a:pt x="2339" y="2905"/>
                  </a:cubicBezTo>
                  <a:cubicBezTo>
                    <a:pt x="2426" y="2956"/>
                    <a:pt x="2520" y="2979"/>
                    <a:pt x="2620" y="2979"/>
                  </a:cubicBezTo>
                  <a:cubicBezTo>
                    <a:pt x="2642" y="2979"/>
                    <a:pt x="2665" y="2977"/>
                    <a:pt x="2688" y="2975"/>
                  </a:cubicBezTo>
                  <a:cubicBezTo>
                    <a:pt x="2814" y="2960"/>
                    <a:pt x="2924" y="2913"/>
                    <a:pt x="3014" y="2830"/>
                  </a:cubicBezTo>
                  <a:cubicBezTo>
                    <a:pt x="3101" y="2748"/>
                    <a:pt x="3167" y="2642"/>
                    <a:pt x="3206" y="2517"/>
                  </a:cubicBezTo>
                  <a:cubicBezTo>
                    <a:pt x="3250" y="2387"/>
                    <a:pt x="3261" y="2249"/>
                    <a:pt x="3246" y="2104"/>
                  </a:cubicBezTo>
                  <a:cubicBezTo>
                    <a:pt x="3230" y="1959"/>
                    <a:pt x="3190" y="1825"/>
                    <a:pt x="3120" y="1712"/>
                  </a:cubicBezTo>
                  <a:cubicBezTo>
                    <a:pt x="3054" y="1598"/>
                    <a:pt x="2967" y="1512"/>
                    <a:pt x="2865" y="1449"/>
                  </a:cubicBezTo>
                  <a:cubicBezTo>
                    <a:pt x="2780" y="1399"/>
                    <a:pt x="2687" y="1374"/>
                    <a:pt x="2586" y="1374"/>
                  </a:cubicBezTo>
                  <a:close/>
                  <a:moveTo>
                    <a:pt x="2316" y="1"/>
                  </a:moveTo>
                  <a:cubicBezTo>
                    <a:pt x="2311" y="1"/>
                    <a:pt x="2306" y="1"/>
                    <a:pt x="2300" y="1"/>
                  </a:cubicBezTo>
                  <a:cubicBezTo>
                    <a:pt x="2245" y="9"/>
                    <a:pt x="2198" y="45"/>
                    <a:pt x="2163" y="103"/>
                  </a:cubicBezTo>
                  <a:lnTo>
                    <a:pt x="746" y="2881"/>
                  </a:lnTo>
                  <a:cubicBezTo>
                    <a:pt x="730" y="2921"/>
                    <a:pt x="723" y="2960"/>
                    <a:pt x="727" y="2995"/>
                  </a:cubicBezTo>
                  <a:cubicBezTo>
                    <a:pt x="730" y="3046"/>
                    <a:pt x="758" y="3082"/>
                    <a:pt x="801" y="3109"/>
                  </a:cubicBezTo>
                  <a:cubicBezTo>
                    <a:pt x="842" y="3132"/>
                    <a:pt x="879" y="3145"/>
                    <a:pt x="914" y="3145"/>
                  </a:cubicBezTo>
                  <a:cubicBezTo>
                    <a:pt x="919" y="3145"/>
                    <a:pt x="925" y="3144"/>
                    <a:pt x="930" y="3144"/>
                  </a:cubicBezTo>
                  <a:cubicBezTo>
                    <a:pt x="986" y="3136"/>
                    <a:pt x="1033" y="3105"/>
                    <a:pt x="1068" y="3042"/>
                  </a:cubicBezTo>
                  <a:lnTo>
                    <a:pt x="2484" y="268"/>
                  </a:lnTo>
                  <a:cubicBezTo>
                    <a:pt x="2500" y="221"/>
                    <a:pt x="2507" y="182"/>
                    <a:pt x="2504" y="154"/>
                  </a:cubicBezTo>
                  <a:cubicBezTo>
                    <a:pt x="2496" y="103"/>
                    <a:pt x="2473" y="64"/>
                    <a:pt x="2429" y="32"/>
                  </a:cubicBezTo>
                  <a:cubicBezTo>
                    <a:pt x="2391" y="12"/>
                    <a:pt x="2354" y="1"/>
                    <a:pt x="23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52"/>
          <p:cNvGrpSpPr/>
          <p:nvPr/>
        </p:nvGrpSpPr>
        <p:grpSpPr>
          <a:xfrm rot="-965271">
            <a:off x="1738718" y="3264476"/>
            <a:ext cx="481041" cy="471625"/>
            <a:chOff x="1738774" y="3264626"/>
            <a:chExt cx="481060" cy="471643"/>
          </a:xfrm>
        </p:grpSpPr>
        <p:sp>
          <p:nvSpPr>
            <p:cNvPr id="1029" name="Google Shape;1029;p52"/>
            <p:cNvSpPr/>
            <p:nvPr/>
          </p:nvSpPr>
          <p:spPr>
            <a:xfrm>
              <a:off x="1738774" y="3264626"/>
              <a:ext cx="481060" cy="401044"/>
            </a:xfrm>
            <a:custGeom>
              <a:rect b="b" l="l" r="r" t="t"/>
              <a:pathLst>
                <a:path extrusionOk="0" h="5408" w="6487">
                  <a:moveTo>
                    <a:pt x="185" y="0"/>
                  </a:moveTo>
                  <a:cubicBezTo>
                    <a:pt x="82" y="0"/>
                    <a:pt x="1" y="87"/>
                    <a:pt x="1" y="185"/>
                  </a:cubicBezTo>
                  <a:lnTo>
                    <a:pt x="1" y="5223"/>
                  </a:lnTo>
                  <a:cubicBezTo>
                    <a:pt x="1" y="5321"/>
                    <a:pt x="82" y="5408"/>
                    <a:pt x="185" y="5408"/>
                  </a:cubicBezTo>
                  <a:lnTo>
                    <a:pt x="6302" y="5408"/>
                  </a:lnTo>
                  <a:cubicBezTo>
                    <a:pt x="6404" y="5408"/>
                    <a:pt x="6486" y="5321"/>
                    <a:pt x="6486" y="5223"/>
                  </a:cubicBezTo>
                  <a:lnTo>
                    <a:pt x="6486" y="185"/>
                  </a:lnTo>
                  <a:cubicBezTo>
                    <a:pt x="6486" y="87"/>
                    <a:pt x="6404" y="0"/>
                    <a:pt x="6302"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2"/>
            <p:cNvSpPr/>
            <p:nvPr/>
          </p:nvSpPr>
          <p:spPr>
            <a:xfrm>
              <a:off x="1801882" y="3649654"/>
              <a:ext cx="77495" cy="86616"/>
            </a:xfrm>
            <a:custGeom>
              <a:rect b="b" l="l" r="r" t="t"/>
              <a:pathLst>
                <a:path extrusionOk="0" h="1168" w="1045">
                  <a:moveTo>
                    <a:pt x="1" y="0"/>
                  </a:moveTo>
                  <a:lnTo>
                    <a:pt x="370" y="1127"/>
                  </a:lnTo>
                  <a:cubicBezTo>
                    <a:pt x="378" y="1153"/>
                    <a:pt x="401" y="1167"/>
                    <a:pt x="425" y="1167"/>
                  </a:cubicBezTo>
                  <a:cubicBezTo>
                    <a:pt x="447" y="1167"/>
                    <a:pt x="468" y="1156"/>
                    <a:pt x="479" y="1134"/>
                  </a:cubicBezTo>
                  <a:lnTo>
                    <a:pt x="10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 name="Google Shape;1031;p52"/>
            <p:cNvGrpSpPr/>
            <p:nvPr/>
          </p:nvGrpSpPr>
          <p:grpSpPr>
            <a:xfrm>
              <a:off x="1801363" y="3323137"/>
              <a:ext cx="380054" cy="284098"/>
              <a:chOff x="9500863" y="1968698"/>
              <a:chExt cx="380054" cy="284098"/>
            </a:xfrm>
          </p:grpSpPr>
          <p:sp>
            <p:nvSpPr>
              <p:cNvPr id="1032" name="Google Shape;1032;p52"/>
              <p:cNvSpPr/>
              <p:nvPr/>
            </p:nvSpPr>
            <p:spPr>
              <a:xfrm>
                <a:off x="9500863" y="2026319"/>
                <a:ext cx="299151" cy="154248"/>
              </a:xfrm>
              <a:custGeom>
                <a:rect b="b" l="l" r="r" t="t"/>
                <a:pathLst>
                  <a:path extrusionOk="0" h="2080" w="4034">
                    <a:moveTo>
                      <a:pt x="3920" y="99"/>
                    </a:moveTo>
                    <a:lnTo>
                      <a:pt x="3527" y="1974"/>
                    </a:lnTo>
                    <a:lnTo>
                      <a:pt x="310" y="1433"/>
                    </a:lnTo>
                    <a:lnTo>
                      <a:pt x="110" y="99"/>
                    </a:lnTo>
                    <a:close/>
                    <a:moveTo>
                      <a:pt x="51" y="1"/>
                    </a:moveTo>
                    <a:cubicBezTo>
                      <a:pt x="35" y="1"/>
                      <a:pt x="24" y="4"/>
                      <a:pt x="12" y="17"/>
                    </a:cubicBezTo>
                    <a:cubicBezTo>
                      <a:pt x="4" y="28"/>
                      <a:pt x="0" y="44"/>
                      <a:pt x="4" y="55"/>
                    </a:cubicBezTo>
                    <a:lnTo>
                      <a:pt x="220" y="1480"/>
                    </a:lnTo>
                    <a:cubicBezTo>
                      <a:pt x="220" y="1504"/>
                      <a:pt x="239" y="1519"/>
                      <a:pt x="259" y="1523"/>
                    </a:cubicBezTo>
                    <a:lnTo>
                      <a:pt x="3559" y="2080"/>
                    </a:lnTo>
                    <a:lnTo>
                      <a:pt x="3567" y="2080"/>
                    </a:lnTo>
                    <a:cubicBezTo>
                      <a:pt x="3590" y="2080"/>
                      <a:pt x="3610" y="2065"/>
                      <a:pt x="3614" y="2041"/>
                    </a:cubicBezTo>
                    <a:lnTo>
                      <a:pt x="4030" y="59"/>
                    </a:lnTo>
                    <a:cubicBezTo>
                      <a:pt x="4034" y="44"/>
                      <a:pt x="4030" y="28"/>
                      <a:pt x="4018" y="17"/>
                    </a:cubicBezTo>
                    <a:cubicBezTo>
                      <a:pt x="4010" y="4"/>
                      <a:pt x="3994" y="1"/>
                      <a:pt x="3979"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2"/>
              <p:cNvSpPr/>
              <p:nvPr/>
            </p:nvSpPr>
            <p:spPr>
              <a:xfrm>
                <a:off x="9507463" y="2062063"/>
                <a:ext cx="281502" cy="14387"/>
              </a:xfrm>
              <a:custGeom>
                <a:rect b="b" l="l" r="r" t="t"/>
                <a:pathLst>
                  <a:path extrusionOk="0" h="194" w="3796">
                    <a:moveTo>
                      <a:pt x="44" y="1"/>
                    </a:moveTo>
                    <a:cubicBezTo>
                      <a:pt x="21" y="1"/>
                      <a:pt x="1" y="21"/>
                      <a:pt x="1" y="40"/>
                    </a:cubicBezTo>
                    <a:cubicBezTo>
                      <a:pt x="1" y="64"/>
                      <a:pt x="17" y="84"/>
                      <a:pt x="40" y="84"/>
                    </a:cubicBezTo>
                    <a:lnTo>
                      <a:pt x="3753" y="194"/>
                    </a:lnTo>
                    <a:cubicBezTo>
                      <a:pt x="3776" y="194"/>
                      <a:pt x="3791" y="174"/>
                      <a:pt x="3791" y="154"/>
                    </a:cubicBezTo>
                    <a:cubicBezTo>
                      <a:pt x="3796" y="131"/>
                      <a:pt x="3776" y="111"/>
                      <a:pt x="3753" y="111"/>
                    </a:cubicBezTo>
                    <a:lnTo>
                      <a:pt x="44" y="1"/>
                    </a:ln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2"/>
              <p:cNvSpPr/>
              <p:nvPr/>
            </p:nvSpPr>
            <p:spPr>
              <a:xfrm>
                <a:off x="9512134" y="2096991"/>
                <a:ext cx="264297" cy="31220"/>
              </a:xfrm>
              <a:custGeom>
                <a:rect b="b" l="l" r="r" t="t"/>
                <a:pathLst>
                  <a:path extrusionOk="0" h="421" w="3564">
                    <a:moveTo>
                      <a:pt x="43" y="0"/>
                    </a:moveTo>
                    <a:cubicBezTo>
                      <a:pt x="25" y="0"/>
                      <a:pt x="8" y="18"/>
                      <a:pt x="5" y="36"/>
                    </a:cubicBezTo>
                    <a:cubicBezTo>
                      <a:pt x="1" y="60"/>
                      <a:pt x="21" y="80"/>
                      <a:pt x="40" y="83"/>
                    </a:cubicBezTo>
                    <a:lnTo>
                      <a:pt x="3516" y="421"/>
                    </a:lnTo>
                    <a:lnTo>
                      <a:pt x="3521" y="421"/>
                    </a:lnTo>
                    <a:cubicBezTo>
                      <a:pt x="3540" y="421"/>
                      <a:pt x="3560" y="406"/>
                      <a:pt x="3560" y="386"/>
                    </a:cubicBezTo>
                    <a:cubicBezTo>
                      <a:pt x="3563" y="362"/>
                      <a:pt x="3548" y="342"/>
                      <a:pt x="3525" y="339"/>
                    </a:cubicBezTo>
                    <a:lnTo>
                      <a:pt x="48" y="1"/>
                    </a:lnTo>
                    <a:cubicBezTo>
                      <a:pt x="46" y="0"/>
                      <a:pt x="45" y="0"/>
                      <a:pt x="43"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2"/>
              <p:cNvSpPr/>
              <p:nvPr/>
            </p:nvSpPr>
            <p:spPr>
              <a:xfrm>
                <a:off x="9791779" y="1974779"/>
                <a:ext cx="68818" cy="58881"/>
              </a:xfrm>
              <a:custGeom>
                <a:rect b="b" l="l" r="r" t="t"/>
                <a:pathLst>
                  <a:path extrusionOk="0" h="794" w="928">
                    <a:moveTo>
                      <a:pt x="212" y="1"/>
                    </a:moveTo>
                    <a:cubicBezTo>
                      <a:pt x="189" y="1"/>
                      <a:pt x="169" y="17"/>
                      <a:pt x="165" y="40"/>
                    </a:cubicBezTo>
                    <a:lnTo>
                      <a:pt x="9" y="735"/>
                    </a:lnTo>
                    <a:cubicBezTo>
                      <a:pt x="1" y="759"/>
                      <a:pt x="20" y="786"/>
                      <a:pt x="48" y="794"/>
                    </a:cubicBezTo>
                    <a:lnTo>
                      <a:pt x="56" y="794"/>
                    </a:lnTo>
                    <a:cubicBezTo>
                      <a:pt x="80" y="794"/>
                      <a:pt x="98" y="778"/>
                      <a:pt x="107" y="754"/>
                    </a:cubicBezTo>
                    <a:lnTo>
                      <a:pt x="252" y="99"/>
                    </a:lnTo>
                    <a:lnTo>
                      <a:pt x="875" y="99"/>
                    </a:lnTo>
                    <a:cubicBezTo>
                      <a:pt x="904" y="99"/>
                      <a:pt x="927" y="76"/>
                      <a:pt x="927" y="48"/>
                    </a:cubicBezTo>
                    <a:cubicBezTo>
                      <a:pt x="927" y="20"/>
                      <a:pt x="904" y="1"/>
                      <a:pt x="875"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2"/>
              <p:cNvSpPr/>
              <p:nvPr/>
            </p:nvSpPr>
            <p:spPr>
              <a:xfrm>
                <a:off x="9826411" y="1968698"/>
                <a:ext cx="54506" cy="19578"/>
              </a:xfrm>
              <a:custGeom>
                <a:rect b="b" l="l" r="r" t="t"/>
                <a:pathLst>
                  <a:path extrusionOk="0" h="264" w="735">
                    <a:moveTo>
                      <a:pt x="36" y="1"/>
                    </a:moveTo>
                    <a:cubicBezTo>
                      <a:pt x="17" y="1"/>
                      <a:pt x="1" y="17"/>
                      <a:pt x="1" y="36"/>
                    </a:cubicBezTo>
                    <a:lnTo>
                      <a:pt x="1" y="229"/>
                    </a:lnTo>
                    <a:cubicBezTo>
                      <a:pt x="1" y="247"/>
                      <a:pt x="17" y="263"/>
                      <a:pt x="36" y="263"/>
                    </a:cubicBezTo>
                    <a:lnTo>
                      <a:pt x="699" y="263"/>
                    </a:lnTo>
                    <a:cubicBezTo>
                      <a:pt x="714" y="263"/>
                      <a:pt x="734" y="247"/>
                      <a:pt x="734" y="229"/>
                    </a:cubicBezTo>
                    <a:lnTo>
                      <a:pt x="734" y="36"/>
                    </a:lnTo>
                    <a:cubicBezTo>
                      <a:pt x="734" y="17"/>
                      <a:pt x="714" y="1"/>
                      <a:pt x="69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2"/>
              <p:cNvSpPr/>
              <p:nvPr/>
            </p:nvSpPr>
            <p:spPr>
              <a:xfrm>
                <a:off x="9528746" y="2173225"/>
                <a:ext cx="240715" cy="42937"/>
              </a:xfrm>
              <a:custGeom>
                <a:rect b="b" l="l" r="r" t="t"/>
                <a:pathLst>
                  <a:path extrusionOk="0" h="579" w="3246">
                    <a:moveTo>
                      <a:pt x="3195" y="0"/>
                    </a:moveTo>
                    <a:cubicBezTo>
                      <a:pt x="3170" y="0"/>
                      <a:pt x="3147" y="16"/>
                      <a:pt x="3144" y="41"/>
                    </a:cubicBezTo>
                    <a:lnTo>
                      <a:pt x="3042" y="476"/>
                    </a:lnTo>
                    <a:lnTo>
                      <a:pt x="52" y="476"/>
                    </a:lnTo>
                    <a:cubicBezTo>
                      <a:pt x="25" y="476"/>
                      <a:pt x="1" y="499"/>
                      <a:pt x="1" y="526"/>
                    </a:cubicBezTo>
                    <a:cubicBezTo>
                      <a:pt x="1" y="555"/>
                      <a:pt x="25" y="578"/>
                      <a:pt x="52" y="578"/>
                    </a:cubicBezTo>
                    <a:lnTo>
                      <a:pt x="3085" y="578"/>
                    </a:lnTo>
                    <a:cubicBezTo>
                      <a:pt x="3104" y="578"/>
                      <a:pt x="3128" y="562"/>
                      <a:pt x="3132" y="539"/>
                    </a:cubicBezTo>
                    <a:lnTo>
                      <a:pt x="3238" y="60"/>
                    </a:lnTo>
                    <a:cubicBezTo>
                      <a:pt x="3245" y="32"/>
                      <a:pt x="3230" y="9"/>
                      <a:pt x="3203" y="1"/>
                    </a:cubicBezTo>
                    <a:cubicBezTo>
                      <a:pt x="3200" y="1"/>
                      <a:pt x="3197" y="0"/>
                      <a:pt x="3195"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2"/>
              <p:cNvSpPr/>
              <p:nvPr/>
            </p:nvSpPr>
            <p:spPr>
              <a:xfrm>
                <a:off x="9587255" y="2212825"/>
                <a:ext cx="39674" cy="39971"/>
              </a:xfrm>
              <a:custGeom>
                <a:rect b="b" l="l" r="r" t="t"/>
                <a:pathLst>
                  <a:path extrusionOk="0" h="539" w="535">
                    <a:moveTo>
                      <a:pt x="267" y="87"/>
                    </a:moveTo>
                    <a:cubicBezTo>
                      <a:pt x="369" y="87"/>
                      <a:pt x="451" y="170"/>
                      <a:pt x="451" y="267"/>
                    </a:cubicBezTo>
                    <a:cubicBezTo>
                      <a:pt x="451" y="369"/>
                      <a:pt x="369" y="452"/>
                      <a:pt x="267" y="452"/>
                    </a:cubicBezTo>
                    <a:cubicBezTo>
                      <a:pt x="165" y="452"/>
                      <a:pt x="83" y="369"/>
                      <a:pt x="83" y="267"/>
                    </a:cubicBezTo>
                    <a:cubicBezTo>
                      <a:pt x="83" y="170"/>
                      <a:pt x="165" y="87"/>
                      <a:pt x="267" y="87"/>
                    </a:cubicBezTo>
                    <a:close/>
                    <a:moveTo>
                      <a:pt x="267" y="1"/>
                    </a:moveTo>
                    <a:cubicBezTo>
                      <a:pt x="118" y="1"/>
                      <a:pt x="0" y="122"/>
                      <a:pt x="0" y="267"/>
                    </a:cubicBezTo>
                    <a:cubicBezTo>
                      <a:pt x="0" y="416"/>
                      <a:pt x="118" y="539"/>
                      <a:pt x="267" y="539"/>
                    </a:cubicBezTo>
                    <a:cubicBezTo>
                      <a:pt x="416" y="539"/>
                      <a:pt x="534" y="416"/>
                      <a:pt x="534" y="267"/>
                    </a:cubicBezTo>
                    <a:cubicBezTo>
                      <a:pt x="534" y="122"/>
                      <a:pt x="416" y="1"/>
                      <a:pt x="267"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2"/>
              <p:cNvSpPr/>
              <p:nvPr/>
            </p:nvSpPr>
            <p:spPr>
              <a:xfrm>
                <a:off x="9668457" y="2212825"/>
                <a:ext cx="39897" cy="39971"/>
              </a:xfrm>
              <a:custGeom>
                <a:rect b="b" l="l" r="r" t="t"/>
                <a:pathLst>
                  <a:path extrusionOk="0" h="539" w="538">
                    <a:moveTo>
                      <a:pt x="267" y="87"/>
                    </a:moveTo>
                    <a:cubicBezTo>
                      <a:pt x="369" y="87"/>
                      <a:pt x="452" y="170"/>
                      <a:pt x="452" y="267"/>
                    </a:cubicBezTo>
                    <a:cubicBezTo>
                      <a:pt x="452" y="369"/>
                      <a:pt x="369" y="452"/>
                      <a:pt x="267" y="452"/>
                    </a:cubicBezTo>
                    <a:cubicBezTo>
                      <a:pt x="165" y="452"/>
                      <a:pt x="82" y="369"/>
                      <a:pt x="82" y="267"/>
                    </a:cubicBezTo>
                    <a:cubicBezTo>
                      <a:pt x="82" y="170"/>
                      <a:pt x="165" y="87"/>
                      <a:pt x="267" y="87"/>
                    </a:cubicBezTo>
                    <a:close/>
                    <a:moveTo>
                      <a:pt x="267" y="1"/>
                    </a:moveTo>
                    <a:cubicBezTo>
                      <a:pt x="118" y="1"/>
                      <a:pt x="0" y="122"/>
                      <a:pt x="0" y="267"/>
                    </a:cubicBezTo>
                    <a:cubicBezTo>
                      <a:pt x="0" y="416"/>
                      <a:pt x="118" y="539"/>
                      <a:pt x="267" y="539"/>
                    </a:cubicBezTo>
                    <a:cubicBezTo>
                      <a:pt x="416" y="539"/>
                      <a:pt x="537" y="416"/>
                      <a:pt x="537" y="267"/>
                    </a:cubicBezTo>
                    <a:cubicBezTo>
                      <a:pt x="537" y="122"/>
                      <a:pt x="416" y="1"/>
                      <a:pt x="267"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 name="Shape 1043"/>
        <p:cNvGrpSpPr/>
        <p:nvPr/>
      </p:nvGrpSpPr>
      <p:grpSpPr>
        <a:xfrm>
          <a:off x="0" y="0"/>
          <a:ext cx="0" cy="0"/>
          <a:chOff x="0" y="0"/>
          <a:chExt cx="0" cy="0"/>
        </a:xfrm>
      </p:grpSpPr>
      <p:sp>
        <p:nvSpPr>
          <p:cNvPr id="1044" name="Google Shape;1044;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OVERVIEW</a:t>
            </a:r>
            <a:endParaRPr/>
          </a:p>
        </p:txBody>
      </p:sp>
      <p:graphicFrame>
        <p:nvGraphicFramePr>
          <p:cNvPr id="1045" name="Google Shape;1045;p53"/>
          <p:cNvGraphicFramePr/>
          <p:nvPr/>
        </p:nvGraphicFramePr>
        <p:xfrm>
          <a:off x="764050" y="1502675"/>
          <a:ext cx="3000000" cy="3000000"/>
        </p:xfrm>
        <a:graphic>
          <a:graphicData uri="http://schemas.openxmlformats.org/drawingml/2006/table">
            <a:tbl>
              <a:tblPr>
                <a:noFill/>
                <a:tableStyleId>{D1FCF3D8-92CB-414F-BC59-7C6F195F6FA5}</a:tableStyleId>
              </a:tblPr>
              <a:tblGrid>
                <a:gridCol w="2283900"/>
                <a:gridCol w="2479125"/>
                <a:gridCol w="2852875"/>
              </a:tblGrid>
              <a:tr h="518125">
                <a:tc>
                  <a:txBody>
                    <a:bodyPr/>
                    <a:lstStyle/>
                    <a:p>
                      <a:pPr indent="0" lvl="0" marL="0" rtl="0" algn="l">
                        <a:spcBef>
                          <a:spcPts val="0"/>
                        </a:spcBef>
                        <a:spcAft>
                          <a:spcPts val="0"/>
                        </a:spcAft>
                        <a:buNone/>
                      </a:pPr>
                      <a:r>
                        <a:t/>
                      </a:r>
                      <a:endParaRPr b="1" sz="2200">
                        <a:solidFill>
                          <a:schemeClr val="lt1"/>
                        </a:solidFill>
                        <a:latin typeface="Poppins"/>
                        <a:ea typeface="Poppins"/>
                        <a:cs typeface="Poppins"/>
                        <a:sym typeface="Poppins"/>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Description</a:t>
                      </a:r>
                      <a:endParaRPr b="1" sz="2200">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Characteristics</a:t>
                      </a:r>
                      <a:endParaRPr b="1" sz="2200">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853400">
                <a:tc>
                  <a:txBody>
                    <a:bodyPr/>
                    <a:lstStyle/>
                    <a:p>
                      <a:pPr indent="0" lvl="0" marL="0" rtl="0" algn="l">
                        <a:spcBef>
                          <a:spcPts val="0"/>
                        </a:spcBef>
                        <a:spcAft>
                          <a:spcPts val="0"/>
                        </a:spcAft>
                        <a:buNone/>
                      </a:pPr>
                      <a:r>
                        <a:rPr b="1" lang="en" sz="2200">
                          <a:solidFill>
                            <a:schemeClr val="lt1"/>
                          </a:solidFill>
                          <a:latin typeface="Poppins"/>
                          <a:ea typeface="Poppins"/>
                          <a:cs typeface="Poppins"/>
                          <a:sym typeface="Poppins"/>
                        </a:rPr>
                        <a:t>Sales pipelines</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Venus is the second planet from the Sun</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Venus is very hot</a:t>
                      </a:r>
                      <a:endParaRPr>
                        <a:solidFill>
                          <a:schemeClr val="dk1"/>
                        </a:solidFill>
                        <a:latin typeface="Open Sans Medium"/>
                        <a:ea typeface="Open Sans Medium"/>
                        <a:cs typeface="Open Sans Medium"/>
                        <a:sym typeface="Open Sans Medium"/>
                      </a:endParaRPr>
                    </a:p>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It has a toxic atmosphere</a:t>
                      </a:r>
                      <a:endParaRPr>
                        <a:solidFill>
                          <a:schemeClr val="dk1"/>
                        </a:solidFill>
                        <a:latin typeface="Open Sans Medium"/>
                        <a:ea typeface="Open Sans Medium"/>
                        <a:cs typeface="Open Sans Medium"/>
                        <a:sym typeface="Open Sans Medium"/>
                      </a:endParaRPr>
                    </a:p>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Venus has a beautiful name</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853400">
                <a:tc>
                  <a:txBody>
                    <a:bodyPr/>
                    <a:lstStyle/>
                    <a:p>
                      <a:pPr indent="0" lvl="0" marL="0" rtl="0" algn="l">
                        <a:spcBef>
                          <a:spcPts val="0"/>
                        </a:spcBef>
                        <a:spcAft>
                          <a:spcPts val="0"/>
                        </a:spcAft>
                        <a:buNone/>
                      </a:pPr>
                      <a:r>
                        <a:rPr b="1" lang="en" sz="2200">
                          <a:solidFill>
                            <a:schemeClr val="lt1"/>
                          </a:solidFill>
                          <a:latin typeface="Poppins"/>
                          <a:ea typeface="Poppins"/>
                          <a:cs typeface="Poppins"/>
                          <a:sym typeface="Poppins"/>
                        </a:rPr>
                        <a:t>Account management</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Jupiter is the biggest planet of them all</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Jupiter is a gas giant</a:t>
                      </a:r>
                      <a:endParaRPr>
                        <a:solidFill>
                          <a:schemeClr val="dk1"/>
                        </a:solidFill>
                        <a:latin typeface="Open Sans Medium"/>
                        <a:ea typeface="Open Sans Medium"/>
                        <a:cs typeface="Open Sans Medium"/>
                        <a:sym typeface="Open Sans Medium"/>
                      </a:endParaRPr>
                    </a:p>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Jupiter is a big planet</a:t>
                      </a:r>
                      <a:endParaRPr>
                        <a:solidFill>
                          <a:schemeClr val="dk1"/>
                        </a:solidFill>
                        <a:latin typeface="Open Sans Medium"/>
                        <a:ea typeface="Open Sans Medium"/>
                        <a:cs typeface="Open Sans Medium"/>
                        <a:sym typeface="Open Sans Medium"/>
                      </a:endParaRPr>
                    </a:p>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It has no solid surface</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853400">
                <a:tc>
                  <a:txBody>
                    <a:bodyPr/>
                    <a:lstStyle/>
                    <a:p>
                      <a:pPr indent="0" lvl="0" marL="0" rtl="0" algn="l">
                        <a:spcBef>
                          <a:spcPts val="0"/>
                        </a:spcBef>
                        <a:spcAft>
                          <a:spcPts val="0"/>
                        </a:spcAft>
                        <a:buNone/>
                      </a:pPr>
                      <a:r>
                        <a:rPr b="1" lang="en" sz="2200">
                          <a:solidFill>
                            <a:schemeClr val="lt1"/>
                          </a:solidFill>
                          <a:latin typeface="Poppins"/>
                          <a:ea typeface="Poppins"/>
                          <a:cs typeface="Poppins"/>
                          <a:sym typeface="Poppins"/>
                        </a:rPr>
                        <a:t>Lead capturing</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Despite being red, Mars is a cold place</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Mars is a cold planet</a:t>
                      </a:r>
                      <a:endParaRPr>
                        <a:solidFill>
                          <a:schemeClr val="dk1"/>
                        </a:solidFill>
                        <a:latin typeface="Open Sans Medium"/>
                        <a:ea typeface="Open Sans Medium"/>
                        <a:cs typeface="Open Sans Medium"/>
                        <a:sym typeface="Open Sans Medium"/>
                      </a:endParaRPr>
                    </a:p>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Mars is a red planet</a:t>
                      </a:r>
                      <a:endParaRPr>
                        <a:solidFill>
                          <a:schemeClr val="dk1"/>
                        </a:solidFill>
                        <a:latin typeface="Open Sans Medium"/>
                        <a:ea typeface="Open Sans Medium"/>
                        <a:cs typeface="Open Sans Medium"/>
                        <a:sym typeface="Open Sans Medium"/>
                      </a:endParaRPr>
                    </a:p>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It’s full of iron oxide dust</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9" name="Shape 1049"/>
        <p:cNvGrpSpPr/>
        <p:nvPr/>
      </p:nvGrpSpPr>
      <p:grpSpPr>
        <a:xfrm>
          <a:off x="0" y="0"/>
          <a:ext cx="0" cy="0"/>
          <a:chOff x="0" y="0"/>
          <a:chExt cx="0" cy="0"/>
        </a:xfrm>
      </p:grpSpPr>
      <p:sp>
        <p:nvSpPr>
          <p:cNvPr id="1050" name="Google Shape;1050;p54"/>
          <p:cNvSpPr/>
          <p:nvPr/>
        </p:nvSpPr>
        <p:spPr>
          <a:xfrm>
            <a:off x="1404600" y="1756326"/>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4"/>
          <p:cNvSpPr/>
          <p:nvPr/>
        </p:nvSpPr>
        <p:spPr>
          <a:xfrm>
            <a:off x="4088400" y="1756326"/>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4"/>
          <p:cNvSpPr/>
          <p:nvPr/>
        </p:nvSpPr>
        <p:spPr>
          <a:xfrm>
            <a:off x="6772200" y="1756326"/>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4"/>
          <p:cNvSpPr txBox="1"/>
          <p:nvPr>
            <p:ph idx="1" type="subTitle"/>
          </p:nvPr>
        </p:nvSpPr>
        <p:spPr>
          <a:xfrm>
            <a:off x="720000" y="2725628"/>
            <a:ext cx="23364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Basic</a:t>
            </a:r>
            <a:endParaRPr/>
          </a:p>
        </p:txBody>
      </p:sp>
      <p:sp>
        <p:nvSpPr>
          <p:cNvPr id="1054" name="Google Shape;1054;p54"/>
          <p:cNvSpPr txBox="1"/>
          <p:nvPr>
            <p:ph idx="2" type="subTitle"/>
          </p:nvPr>
        </p:nvSpPr>
        <p:spPr>
          <a:xfrm>
            <a:off x="720000" y="3192127"/>
            <a:ext cx="2336400" cy="81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055" name="Google Shape;1055;p54"/>
          <p:cNvSpPr txBox="1"/>
          <p:nvPr>
            <p:ph idx="3" type="subTitle"/>
          </p:nvPr>
        </p:nvSpPr>
        <p:spPr>
          <a:xfrm>
            <a:off x="3403800" y="3192127"/>
            <a:ext cx="2336400" cy="81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056" name="Google Shape;1056;p54"/>
          <p:cNvSpPr txBox="1"/>
          <p:nvPr>
            <p:ph idx="4" type="subTitle"/>
          </p:nvPr>
        </p:nvSpPr>
        <p:spPr>
          <a:xfrm>
            <a:off x="6087600" y="3192127"/>
            <a:ext cx="2336400" cy="81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057" name="Google Shape;1057;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PLANS</a:t>
            </a:r>
            <a:endParaRPr/>
          </a:p>
        </p:txBody>
      </p:sp>
      <p:sp>
        <p:nvSpPr>
          <p:cNvPr id="1058" name="Google Shape;1058;p54"/>
          <p:cNvSpPr txBox="1"/>
          <p:nvPr>
            <p:ph idx="5" type="subTitle"/>
          </p:nvPr>
        </p:nvSpPr>
        <p:spPr>
          <a:xfrm>
            <a:off x="3403800" y="2725628"/>
            <a:ext cx="23364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a:t>
            </a:r>
            <a:endParaRPr/>
          </a:p>
        </p:txBody>
      </p:sp>
      <p:sp>
        <p:nvSpPr>
          <p:cNvPr id="1059" name="Google Shape;1059;p54"/>
          <p:cNvSpPr txBox="1"/>
          <p:nvPr>
            <p:ph idx="6" type="subTitle"/>
          </p:nvPr>
        </p:nvSpPr>
        <p:spPr>
          <a:xfrm>
            <a:off x="6087600" y="2725628"/>
            <a:ext cx="23364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Premium</a:t>
            </a:r>
            <a:endParaRPr/>
          </a:p>
        </p:txBody>
      </p:sp>
      <p:grpSp>
        <p:nvGrpSpPr>
          <p:cNvPr id="1060" name="Google Shape;1060;p54"/>
          <p:cNvGrpSpPr/>
          <p:nvPr/>
        </p:nvGrpSpPr>
        <p:grpSpPr>
          <a:xfrm>
            <a:off x="1665449" y="1939282"/>
            <a:ext cx="445496" cy="506177"/>
            <a:chOff x="2808875" y="4075825"/>
            <a:chExt cx="236400" cy="268600"/>
          </a:xfrm>
        </p:grpSpPr>
        <p:sp>
          <p:nvSpPr>
            <p:cNvPr id="1061" name="Google Shape;1061;p54"/>
            <p:cNvSpPr/>
            <p:nvPr/>
          </p:nvSpPr>
          <p:spPr>
            <a:xfrm>
              <a:off x="2904150" y="4152100"/>
              <a:ext cx="63125" cy="63125"/>
            </a:xfrm>
            <a:custGeom>
              <a:rect b="b" l="l" r="r" t="t"/>
              <a:pathLst>
                <a:path extrusionOk="0" h="2525" w="2525">
                  <a:moveTo>
                    <a:pt x="1262" y="0"/>
                  </a:moveTo>
                  <a:cubicBezTo>
                    <a:pt x="572" y="0"/>
                    <a:pt x="0" y="572"/>
                    <a:pt x="0" y="1262"/>
                  </a:cubicBezTo>
                  <a:cubicBezTo>
                    <a:pt x="0" y="1953"/>
                    <a:pt x="572" y="2525"/>
                    <a:pt x="1262" y="2525"/>
                  </a:cubicBezTo>
                  <a:cubicBezTo>
                    <a:pt x="1953" y="2525"/>
                    <a:pt x="2525" y="1953"/>
                    <a:pt x="2525" y="1262"/>
                  </a:cubicBezTo>
                  <a:cubicBezTo>
                    <a:pt x="2525" y="572"/>
                    <a:pt x="1953" y="0"/>
                    <a:pt x="1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4"/>
            <p:cNvSpPr/>
            <p:nvPr/>
          </p:nvSpPr>
          <p:spPr>
            <a:xfrm>
              <a:off x="2808875" y="4075825"/>
              <a:ext cx="236400" cy="268600"/>
            </a:xfrm>
            <a:custGeom>
              <a:rect b="b" l="l" r="r" t="t"/>
              <a:pathLst>
                <a:path extrusionOk="0" h="10744" w="9456">
                  <a:moveTo>
                    <a:pt x="5085" y="1605"/>
                  </a:moveTo>
                  <a:cubicBezTo>
                    <a:pt x="5246" y="1605"/>
                    <a:pt x="5407" y="1706"/>
                    <a:pt x="5407" y="1908"/>
                  </a:cubicBezTo>
                  <a:lnTo>
                    <a:pt x="5407" y="2456"/>
                  </a:lnTo>
                  <a:cubicBezTo>
                    <a:pt x="5835" y="2527"/>
                    <a:pt x="6240" y="2766"/>
                    <a:pt x="6526" y="3123"/>
                  </a:cubicBezTo>
                  <a:lnTo>
                    <a:pt x="7026" y="2837"/>
                  </a:lnTo>
                  <a:cubicBezTo>
                    <a:pt x="7063" y="2807"/>
                    <a:pt x="7102" y="2794"/>
                    <a:pt x="7141" y="2794"/>
                  </a:cubicBezTo>
                  <a:cubicBezTo>
                    <a:pt x="7375" y="2794"/>
                    <a:pt x="7598" y="3282"/>
                    <a:pt x="7312" y="3385"/>
                  </a:cubicBezTo>
                  <a:lnTo>
                    <a:pt x="6836" y="3671"/>
                  </a:lnTo>
                  <a:cubicBezTo>
                    <a:pt x="6907" y="3861"/>
                    <a:pt x="6955" y="4099"/>
                    <a:pt x="6955" y="4313"/>
                  </a:cubicBezTo>
                  <a:lnTo>
                    <a:pt x="6979" y="4313"/>
                  </a:lnTo>
                  <a:cubicBezTo>
                    <a:pt x="6979" y="4552"/>
                    <a:pt x="6931" y="4766"/>
                    <a:pt x="6860" y="4980"/>
                  </a:cubicBezTo>
                  <a:lnTo>
                    <a:pt x="7336" y="5242"/>
                  </a:lnTo>
                  <a:cubicBezTo>
                    <a:pt x="7631" y="5379"/>
                    <a:pt x="7536" y="5841"/>
                    <a:pt x="7216" y="5841"/>
                  </a:cubicBezTo>
                  <a:cubicBezTo>
                    <a:pt x="7201" y="5841"/>
                    <a:pt x="7185" y="5840"/>
                    <a:pt x="7169" y="5838"/>
                  </a:cubicBezTo>
                  <a:cubicBezTo>
                    <a:pt x="7121" y="5838"/>
                    <a:pt x="7050" y="5838"/>
                    <a:pt x="7026" y="5814"/>
                  </a:cubicBezTo>
                  <a:lnTo>
                    <a:pt x="6526" y="5528"/>
                  </a:lnTo>
                  <a:cubicBezTo>
                    <a:pt x="6240" y="5885"/>
                    <a:pt x="5835" y="6100"/>
                    <a:pt x="5407" y="6171"/>
                  </a:cubicBezTo>
                  <a:lnTo>
                    <a:pt x="5407" y="6743"/>
                  </a:lnTo>
                  <a:cubicBezTo>
                    <a:pt x="5407" y="6945"/>
                    <a:pt x="5246" y="7046"/>
                    <a:pt x="5085" y="7046"/>
                  </a:cubicBezTo>
                  <a:cubicBezTo>
                    <a:pt x="4925" y="7046"/>
                    <a:pt x="4764" y="6945"/>
                    <a:pt x="4764" y="6743"/>
                  </a:cubicBezTo>
                  <a:lnTo>
                    <a:pt x="4764" y="6171"/>
                  </a:lnTo>
                  <a:cubicBezTo>
                    <a:pt x="4335" y="6100"/>
                    <a:pt x="3930" y="5885"/>
                    <a:pt x="3645" y="5528"/>
                  </a:cubicBezTo>
                  <a:lnTo>
                    <a:pt x="3168" y="5814"/>
                  </a:lnTo>
                  <a:cubicBezTo>
                    <a:pt x="3121" y="5838"/>
                    <a:pt x="3049" y="5838"/>
                    <a:pt x="3002" y="5838"/>
                  </a:cubicBezTo>
                  <a:cubicBezTo>
                    <a:pt x="2985" y="5840"/>
                    <a:pt x="2970" y="5841"/>
                    <a:pt x="2955" y="5841"/>
                  </a:cubicBezTo>
                  <a:cubicBezTo>
                    <a:pt x="2634" y="5841"/>
                    <a:pt x="2539" y="5379"/>
                    <a:pt x="2835" y="5242"/>
                  </a:cubicBezTo>
                  <a:lnTo>
                    <a:pt x="3311" y="4980"/>
                  </a:lnTo>
                  <a:cubicBezTo>
                    <a:pt x="3168" y="4552"/>
                    <a:pt x="3168" y="4075"/>
                    <a:pt x="3311" y="3671"/>
                  </a:cubicBezTo>
                  <a:lnTo>
                    <a:pt x="2835" y="3385"/>
                  </a:lnTo>
                  <a:cubicBezTo>
                    <a:pt x="2531" y="3202"/>
                    <a:pt x="2710" y="2796"/>
                    <a:pt x="3004" y="2796"/>
                  </a:cubicBezTo>
                  <a:cubicBezTo>
                    <a:pt x="3056" y="2796"/>
                    <a:pt x="3111" y="2809"/>
                    <a:pt x="3168" y="2837"/>
                  </a:cubicBezTo>
                  <a:lnTo>
                    <a:pt x="3645" y="3123"/>
                  </a:lnTo>
                  <a:cubicBezTo>
                    <a:pt x="3930" y="2766"/>
                    <a:pt x="4335" y="2527"/>
                    <a:pt x="4764" y="2456"/>
                  </a:cubicBezTo>
                  <a:lnTo>
                    <a:pt x="4764" y="1908"/>
                  </a:lnTo>
                  <a:cubicBezTo>
                    <a:pt x="4764" y="1706"/>
                    <a:pt x="4925" y="1605"/>
                    <a:pt x="5085" y="1605"/>
                  </a:cubicBezTo>
                  <a:close/>
                  <a:moveTo>
                    <a:pt x="5046" y="1"/>
                  </a:moveTo>
                  <a:cubicBezTo>
                    <a:pt x="5000" y="1"/>
                    <a:pt x="4953" y="2"/>
                    <a:pt x="4907" y="3"/>
                  </a:cubicBezTo>
                  <a:cubicBezTo>
                    <a:pt x="2621" y="98"/>
                    <a:pt x="811"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1" y="10743"/>
                  </a:cubicBezTo>
                  <a:lnTo>
                    <a:pt x="7788" y="10743"/>
                  </a:lnTo>
                  <a:cubicBezTo>
                    <a:pt x="7979" y="10743"/>
                    <a:pt x="8122" y="10600"/>
                    <a:pt x="8122" y="10434"/>
                  </a:cubicBezTo>
                  <a:lnTo>
                    <a:pt x="8122" y="7338"/>
                  </a:lnTo>
                  <a:cubicBezTo>
                    <a:pt x="9003" y="6457"/>
                    <a:pt x="9455" y="5195"/>
                    <a:pt x="9360" y="3932"/>
                  </a:cubicBezTo>
                  <a:cubicBezTo>
                    <a:pt x="9173" y="1692"/>
                    <a:pt x="7295" y="1"/>
                    <a:pt x="50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54"/>
          <p:cNvGrpSpPr/>
          <p:nvPr/>
        </p:nvGrpSpPr>
        <p:grpSpPr>
          <a:xfrm>
            <a:off x="7033062" y="1939295"/>
            <a:ext cx="445449" cy="506177"/>
            <a:chOff x="3387575" y="4075825"/>
            <a:chExt cx="236375" cy="268600"/>
          </a:xfrm>
        </p:grpSpPr>
        <p:sp>
          <p:nvSpPr>
            <p:cNvPr id="1064" name="Google Shape;1064;p54"/>
            <p:cNvSpPr/>
            <p:nvPr/>
          </p:nvSpPr>
          <p:spPr>
            <a:xfrm>
              <a:off x="3491175" y="4249150"/>
              <a:ext cx="47050" cy="16100"/>
            </a:xfrm>
            <a:custGeom>
              <a:rect b="b" l="l" r="r" t="t"/>
              <a:pathLst>
                <a:path extrusionOk="0" h="644" w="1882">
                  <a:moveTo>
                    <a:pt x="0" y="0"/>
                  </a:moveTo>
                  <a:lnTo>
                    <a:pt x="0" y="548"/>
                  </a:lnTo>
                  <a:cubicBezTo>
                    <a:pt x="0" y="595"/>
                    <a:pt x="24" y="643"/>
                    <a:pt x="96" y="643"/>
                  </a:cubicBezTo>
                  <a:lnTo>
                    <a:pt x="1763" y="643"/>
                  </a:lnTo>
                  <a:cubicBezTo>
                    <a:pt x="1834" y="643"/>
                    <a:pt x="1882" y="595"/>
                    <a:pt x="1882" y="548"/>
                  </a:cubicBezTo>
                  <a:lnTo>
                    <a:pt x="18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4"/>
            <p:cNvSpPr/>
            <p:nvPr/>
          </p:nvSpPr>
          <p:spPr>
            <a:xfrm>
              <a:off x="3447975" y="4123750"/>
              <a:ext cx="130150" cy="109925"/>
            </a:xfrm>
            <a:custGeom>
              <a:rect b="b" l="l" r="r" t="t"/>
              <a:pathLst>
                <a:path extrusionOk="0" h="4397" w="5206">
                  <a:moveTo>
                    <a:pt x="2642" y="0"/>
                  </a:moveTo>
                  <a:cubicBezTo>
                    <a:pt x="962" y="0"/>
                    <a:pt x="0" y="2008"/>
                    <a:pt x="1181" y="3301"/>
                  </a:cubicBezTo>
                  <a:cubicBezTo>
                    <a:pt x="1443" y="3611"/>
                    <a:pt x="1633" y="3992"/>
                    <a:pt x="1681" y="4397"/>
                  </a:cubicBezTo>
                  <a:lnTo>
                    <a:pt x="2348" y="4397"/>
                  </a:lnTo>
                  <a:lnTo>
                    <a:pt x="2348" y="2730"/>
                  </a:lnTo>
                  <a:lnTo>
                    <a:pt x="1800" y="2206"/>
                  </a:lnTo>
                  <a:cubicBezTo>
                    <a:pt x="1580" y="1968"/>
                    <a:pt x="1783" y="1660"/>
                    <a:pt x="2029" y="1660"/>
                  </a:cubicBezTo>
                  <a:cubicBezTo>
                    <a:pt x="2103" y="1660"/>
                    <a:pt x="2181" y="1687"/>
                    <a:pt x="2252" y="1754"/>
                  </a:cubicBezTo>
                  <a:lnTo>
                    <a:pt x="2657" y="2158"/>
                  </a:lnTo>
                  <a:lnTo>
                    <a:pt x="3062" y="1754"/>
                  </a:lnTo>
                  <a:cubicBezTo>
                    <a:pt x="3128" y="1687"/>
                    <a:pt x="3203" y="1660"/>
                    <a:pt x="3276" y="1660"/>
                  </a:cubicBezTo>
                  <a:cubicBezTo>
                    <a:pt x="3517" y="1660"/>
                    <a:pt x="3734" y="1968"/>
                    <a:pt x="3514" y="2206"/>
                  </a:cubicBezTo>
                  <a:lnTo>
                    <a:pt x="2967" y="2730"/>
                  </a:lnTo>
                  <a:lnTo>
                    <a:pt x="2967" y="4397"/>
                  </a:lnTo>
                  <a:lnTo>
                    <a:pt x="3634" y="4397"/>
                  </a:lnTo>
                  <a:cubicBezTo>
                    <a:pt x="3681" y="3992"/>
                    <a:pt x="3872" y="3611"/>
                    <a:pt x="4157" y="3301"/>
                  </a:cubicBezTo>
                  <a:cubicBezTo>
                    <a:pt x="5205" y="2087"/>
                    <a:pt x="4467" y="182"/>
                    <a:pt x="2895" y="15"/>
                  </a:cubicBezTo>
                  <a:cubicBezTo>
                    <a:pt x="2809" y="5"/>
                    <a:pt x="2725" y="0"/>
                    <a:pt x="26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4"/>
            <p:cNvSpPr/>
            <p:nvPr/>
          </p:nvSpPr>
          <p:spPr>
            <a:xfrm>
              <a:off x="3387575" y="4075825"/>
              <a:ext cx="236375" cy="268600"/>
            </a:xfrm>
            <a:custGeom>
              <a:rect b="b" l="l" r="r" t="t"/>
              <a:pathLst>
                <a:path extrusionOk="0" h="10744" w="9455">
                  <a:moveTo>
                    <a:pt x="5097" y="1313"/>
                  </a:moveTo>
                  <a:cubicBezTo>
                    <a:pt x="7335" y="1313"/>
                    <a:pt x="8526" y="3956"/>
                    <a:pt x="7050" y="5647"/>
                  </a:cubicBezTo>
                  <a:lnTo>
                    <a:pt x="7050" y="5623"/>
                  </a:lnTo>
                  <a:cubicBezTo>
                    <a:pt x="6788" y="5885"/>
                    <a:pt x="6645" y="6242"/>
                    <a:pt x="6645" y="6600"/>
                  </a:cubicBezTo>
                  <a:lnTo>
                    <a:pt x="6645" y="7481"/>
                  </a:lnTo>
                  <a:cubicBezTo>
                    <a:pt x="6645" y="7862"/>
                    <a:pt x="6311" y="8195"/>
                    <a:pt x="5907" y="8195"/>
                  </a:cubicBezTo>
                  <a:lnTo>
                    <a:pt x="4240" y="8195"/>
                  </a:lnTo>
                  <a:cubicBezTo>
                    <a:pt x="3835" y="8195"/>
                    <a:pt x="3501" y="7862"/>
                    <a:pt x="3525" y="7481"/>
                  </a:cubicBezTo>
                  <a:lnTo>
                    <a:pt x="3525" y="6623"/>
                  </a:lnTo>
                  <a:cubicBezTo>
                    <a:pt x="3501" y="6266"/>
                    <a:pt x="3382" y="5909"/>
                    <a:pt x="3120" y="5647"/>
                  </a:cubicBezTo>
                  <a:cubicBezTo>
                    <a:pt x="1644" y="3956"/>
                    <a:pt x="2835" y="1313"/>
                    <a:pt x="5097" y="1313"/>
                  </a:cubicBezTo>
                  <a:close/>
                  <a:moveTo>
                    <a:pt x="5044" y="1"/>
                  </a:moveTo>
                  <a:cubicBezTo>
                    <a:pt x="4998" y="1"/>
                    <a:pt x="4952" y="2"/>
                    <a:pt x="4906" y="3"/>
                  </a:cubicBezTo>
                  <a:cubicBezTo>
                    <a:pt x="2620" y="98"/>
                    <a:pt x="810"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0" y="10743"/>
                  </a:cubicBezTo>
                  <a:lnTo>
                    <a:pt x="7788" y="10743"/>
                  </a:lnTo>
                  <a:cubicBezTo>
                    <a:pt x="7978" y="10743"/>
                    <a:pt x="8121" y="10600"/>
                    <a:pt x="8121" y="10434"/>
                  </a:cubicBezTo>
                  <a:lnTo>
                    <a:pt x="8121" y="7338"/>
                  </a:lnTo>
                  <a:cubicBezTo>
                    <a:pt x="9003" y="6457"/>
                    <a:pt x="9455" y="5195"/>
                    <a:pt x="9360" y="3932"/>
                  </a:cubicBezTo>
                  <a:cubicBezTo>
                    <a:pt x="9173" y="1692"/>
                    <a:pt x="7271" y="1"/>
                    <a:pt x="50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54"/>
          <p:cNvGrpSpPr/>
          <p:nvPr/>
        </p:nvGrpSpPr>
        <p:grpSpPr>
          <a:xfrm>
            <a:off x="4350949" y="1939295"/>
            <a:ext cx="442104" cy="506177"/>
            <a:chOff x="3968050" y="4075825"/>
            <a:chExt cx="234600" cy="268600"/>
          </a:xfrm>
        </p:grpSpPr>
        <p:sp>
          <p:nvSpPr>
            <p:cNvPr id="1068" name="Google Shape;1068;p54"/>
            <p:cNvSpPr/>
            <p:nvPr/>
          </p:nvSpPr>
          <p:spPr>
            <a:xfrm>
              <a:off x="4085350" y="4212825"/>
              <a:ext cx="15500" cy="15500"/>
            </a:xfrm>
            <a:custGeom>
              <a:rect b="b" l="l" r="r" t="t"/>
              <a:pathLst>
                <a:path extrusionOk="0" h="620" w="62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4"/>
            <p:cNvSpPr/>
            <p:nvPr/>
          </p:nvSpPr>
          <p:spPr>
            <a:xfrm>
              <a:off x="3968050" y="4075825"/>
              <a:ext cx="234600" cy="268600"/>
            </a:xfrm>
            <a:custGeom>
              <a:rect b="b" l="l" r="r" t="t"/>
              <a:pathLst>
                <a:path extrusionOk="0" h="10744" w="9384">
                  <a:moveTo>
                    <a:pt x="5002" y="1384"/>
                  </a:moveTo>
                  <a:cubicBezTo>
                    <a:pt x="6645" y="1384"/>
                    <a:pt x="8002" y="2694"/>
                    <a:pt x="8050" y="4337"/>
                  </a:cubicBezTo>
                  <a:cubicBezTo>
                    <a:pt x="8050" y="4504"/>
                    <a:pt x="7907" y="4647"/>
                    <a:pt x="7740" y="4647"/>
                  </a:cubicBezTo>
                  <a:lnTo>
                    <a:pt x="7097" y="4647"/>
                  </a:lnTo>
                  <a:cubicBezTo>
                    <a:pt x="6716" y="4599"/>
                    <a:pt x="6716" y="4052"/>
                    <a:pt x="7097" y="4004"/>
                  </a:cubicBezTo>
                  <a:lnTo>
                    <a:pt x="7383" y="4004"/>
                  </a:lnTo>
                  <a:cubicBezTo>
                    <a:pt x="7336" y="3599"/>
                    <a:pt x="7169" y="3194"/>
                    <a:pt x="6907" y="2861"/>
                  </a:cubicBezTo>
                  <a:lnTo>
                    <a:pt x="6716" y="3075"/>
                  </a:lnTo>
                  <a:cubicBezTo>
                    <a:pt x="6645" y="3123"/>
                    <a:pt x="6574" y="3170"/>
                    <a:pt x="6478" y="3170"/>
                  </a:cubicBezTo>
                  <a:cubicBezTo>
                    <a:pt x="6216" y="3147"/>
                    <a:pt x="6073" y="2813"/>
                    <a:pt x="6264" y="2623"/>
                  </a:cubicBezTo>
                  <a:lnTo>
                    <a:pt x="6478" y="2408"/>
                  </a:lnTo>
                  <a:cubicBezTo>
                    <a:pt x="6145" y="2170"/>
                    <a:pt x="5740" y="2004"/>
                    <a:pt x="5311" y="1932"/>
                  </a:cubicBezTo>
                  <a:lnTo>
                    <a:pt x="5311" y="2242"/>
                  </a:lnTo>
                  <a:cubicBezTo>
                    <a:pt x="5335" y="2468"/>
                    <a:pt x="5168" y="2581"/>
                    <a:pt x="5002" y="2581"/>
                  </a:cubicBezTo>
                  <a:cubicBezTo>
                    <a:pt x="4835" y="2581"/>
                    <a:pt x="4668" y="2468"/>
                    <a:pt x="4692" y="2242"/>
                  </a:cubicBezTo>
                  <a:lnTo>
                    <a:pt x="4692" y="1932"/>
                  </a:lnTo>
                  <a:cubicBezTo>
                    <a:pt x="4264" y="2004"/>
                    <a:pt x="3883" y="2170"/>
                    <a:pt x="3549" y="2408"/>
                  </a:cubicBezTo>
                  <a:lnTo>
                    <a:pt x="3740" y="2623"/>
                  </a:lnTo>
                  <a:cubicBezTo>
                    <a:pt x="3859" y="2742"/>
                    <a:pt x="3859" y="2956"/>
                    <a:pt x="3740" y="3075"/>
                  </a:cubicBezTo>
                  <a:cubicBezTo>
                    <a:pt x="3692" y="3123"/>
                    <a:pt x="3621" y="3170"/>
                    <a:pt x="3525" y="3170"/>
                  </a:cubicBezTo>
                  <a:cubicBezTo>
                    <a:pt x="3454" y="3170"/>
                    <a:pt x="3359" y="3123"/>
                    <a:pt x="3311" y="3075"/>
                  </a:cubicBezTo>
                  <a:lnTo>
                    <a:pt x="3097" y="2861"/>
                  </a:lnTo>
                  <a:cubicBezTo>
                    <a:pt x="2835" y="3194"/>
                    <a:pt x="2668" y="3599"/>
                    <a:pt x="2620" y="4004"/>
                  </a:cubicBezTo>
                  <a:lnTo>
                    <a:pt x="2906" y="4004"/>
                  </a:lnTo>
                  <a:cubicBezTo>
                    <a:pt x="2921" y="4002"/>
                    <a:pt x="2935" y="4002"/>
                    <a:pt x="2949" y="4002"/>
                  </a:cubicBezTo>
                  <a:cubicBezTo>
                    <a:pt x="3368" y="4002"/>
                    <a:pt x="3368" y="4649"/>
                    <a:pt x="2949" y="4649"/>
                  </a:cubicBezTo>
                  <a:cubicBezTo>
                    <a:pt x="2935" y="4649"/>
                    <a:pt x="2921" y="4648"/>
                    <a:pt x="2906" y="4647"/>
                  </a:cubicBezTo>
                  <a:lnTo>
                    <a:pt x="2287" y="4647"/>
                  </a:lnTo>
                  <a:cubicBezTo>
                    <a:pt x="2120" y="4647"/>
                    <a:pt x="1977" y="4504"/>
                    <a:pt x="1977" y="4337"/>
                  </a:cubicBezTo>
                  <a:cubicBezTo>
                    <a:pt x="2025" y="2694"/>
                    <a:pt x="3382" y="1384"/>
                    <a:pt x="5002" y="1384"/>
                  </a:cubicBezTo>
                  <a:close/>
                  <a:moveTo>
                    <a:pt x="5017" y="3194"/>
                  </a:moveTo>
                  <a:cubicBezTo>
                    <a:pt x="5163" y="3194"/>
                    <a:pt x="5311" y="3289"/>
                    <a:pt x="5335" y="3480"/>
                  </a:cubicBezTo>
                  <a:lnTo>
                    <a:pt x="5335" y="4885"/>
                  </a:lnTo>
                  <a:cubicBezTo>
                    <a:pt x="6327" y="5263"/>
                    <a:pt x="6078" y="6719"/>
                    <a:pt x="5027" y="6719"/>
                  </a:cubicBezTo>
                  <a:cubicBezTo>
                    <a:pt x="5019" y="6719"/>
                    <a:pt x="5010" y="6719"/>
                    <a:pt x="5002" y="6719"/>
                  </a:cubicBezTo>
                  <a:cubicBezTo>
                    <a:pt x="3954" y="6695"/>
                    <a:pt x="3716" y="5242"/>
                    <a:pt x="4716" y="4885"/>
                  </a:cubicBezTo>
                  <a:lnTo>
                    <a:pt x="4716" y="3480"/>
                  </a:lnTo>
                  <a:cubicBezTo>
                    <a:pt x="4728" y="3289"/>
                    <a:pt x="4871" y="3194"/>
                    <a:pt x="5017" y="3194"/>
                  </a:cubicBezTo>
                  <a:close/>
                  <a:moveTo>
                    <a:pt x="4974" y="1"/>
                  </a:moveTo>
                  <a:cubicBezTo>
                    <a:pt x="4928" y="1"/>
                    <a:pt x="4882" y="2"/>
                    <a:pt x="4835" y="3"/>
                  </a:cubicBezTo>
                  <a:cubicBezTo>
                    <a:pt x="2549" y="98"/>
                    <a:pt x="739" y="1980"/>
                    <a:pt x="715" y="4266"/>
                  </a:cubicBezTo>
                  <a:lnTo>
                    <a:pt x="72" y="6171"/>
                  </a:lnTo>
                  <a:cubicBezTo>
                    <a:pt x="1" y="6409"/>
                    <a:pt x="48" y="6647"/>
                    <a:pt x="191" y="6838"/>
                  </a:cubicBezTo>
                  <a:cubicBezTo>
                    <a:pt x="300" y="7012"/>
                    <a:pt x="509" y="7127"/>
                    <a:pt x="726" y="7127"/>
                  </a:cubicBezTo>
                  <a:cubicBezTo>
                    <a:pt x="746" y="7127"/>
                    <a:pt x="766" y="7126"/>
                    <a:pt x="787" y="7124"/>
                  </a:cubicBezTo>
                  <a:lnTo>
                    <a:pt x="1358" y="7124"/>
                  </a:lnTo>
                  <a:lnTo>
                    <a:pt x="1358" y="8076"/>
                  </a:lnTo>
                  <a:cubicBezTo>
                    <a:pt x="1358" y="8719"/>
                    <a:pt x="1858" y="9219"/>
                    <a:pt x="2501" y="9219"/>
                  </a:cubicBezTo>
                  <a:lnTo>
                    <a:pt x="3240" y="9219"/>
                  </a:lnTo>
                  <a:lnTo>
                    <a:pt x="3240" y="10410"/>
                  </a:lnTo>
                  <a:cubicBezTo>
                    <a:pt x="3216" y="10600"/>
                    <a:pt x="3359" y="10743"/>
                    <a:pt x="3549" y="10743"/>
                  </a:cubicBezTo>
                  <a:lnTo>
                    <a:pt x="7740" y="10743"/>
                  </a:lnTo>
                  <a:cubicBezTo>
                    <a:pt x="7907" y="10743"/>
                    <a:pt x="8050" y="10600"/>
                    <a:pt x="8050" y="10434"/>
                  </a:cubicBezTo>
                  <a:lnTo>
                    <a:pt x="8050" y="7338"/>
                  </a:lnTo>
                  <a:cubicBezTo>
                    <a:pt x="8931" y="6457"/>
                    <a:pt x="9384" y="5195"/>
                    <a:pt x="9288" y="3932"/>
                  </a:cubicBezTo>
                  <a:cubicBezTo>
                    <a:pt x="9102" y="1692"/>
                    <a:pt x="7223" y="1"/>
                    <a:pt x="49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sp>
        <p:nvSpPr>
          <p:cNvPr id="1074" name="Google Shape;1074;p55"/>
          <p:cNvSpPr txBox="1"/>
          <p:nvPr>
            <p:ph idx="1" type="subTitle"/>
          </p:nvPr>
        </p:nvSpPr>
        <p:spPr>
          <a:xfrm>
            <a:off x="720000" y="2427063"/>
            <a:ext cx="3249000" cy="12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075" name="Google Shape;1075;p55"/>
          <p:cNvSpPr txBox="1"/>
          <p:nvPr>
            <p:ph type="title"/>
          </p:nvPr>
        </p:nvSpPr>
        <p:spPr>
          <a:xfrm>
            <a:off x="720000" y="1238913"/>
            <a:ext cx="3249000" cy="106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DEMO</a:t>
            </a:r>
            <a:endParaRPr/>
          </a:p>
        </p:txBody>
      </p:sp>
      <p:grpSp>
        <p:nvGrpSpPr>
          <p:cNvPr id="1076" name="Google Shape;1076;p55"/>
          <p:cNvGrpSpPr/>
          <p:nvPr/>
        </p:nvGrpSpPr>
        <p:grpSpPr>
          <a:xfrm>
            <a:off x="4452000" y="1066750"/>
            <a:ext cx="3972000" cy="3009975"/>
            <a:chOff x="4286250" y="1295400"/>
            <a:chExt cx="3972000" cy="3009975"/>
          </a:xfrm>
        </p:grpSpPr>
        <p:sp>
          <p:nvSpPr>
            <p:cNvPr id="1077" name="Google Shape;1077;p55"/>
            <p:cNvSpPr/>
            <p:nvPr/>
          </p:nvSpPr>
          <p:spPr>
            <a:xfrm>
              <a:off x="4286250" y="1295400"/>
              <a:ext cx="3972000" cy="24861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7983475" y="3535300"/>
              <a:ext cx="132000" cy="1320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5"/>
            <p:cNvSpPr/>
            <p:nvPr/>
          </p:nvSpPr>
          <p:spPr>
            <a:xfrm>
              <a:off x="6096000" y="3781500"/>
              <a:ext cx="352500" cy="476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5"/>
            <p:cNvSpPr/>
            <p:nvPr/>
          </p:nvSpPr>
          <p:spPr>
            <a:xfrm>
              <a:off x="5591175" y="4095675"/>
              <a:ext cx="1362300" cy="2097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81" name="Google Shape;1081;p55"/>
          <p:cNvPicPr preferRelativeResize="0"/>
          <p:nvPr/>
        </p:nvPicPr>
        <p:blipFill rotWithShape="1">
          <a:blip r:embed="rId3">
            <a:alphaModFix/>
          </a:blip>
          <a:srcRect b="298" l="0" r="0" t="298"/>
          <a:stretch/>
        </p:blipFill>
        <p:spPr>
          <a:xfrm>
            <a:off x="4577177" y="1175875"/>
            <a:ext cx="3721375" cy="2080824"/>
          </a:xfrm>
          <a:prstGeom prst="rect">
            <a:avLst/>
          </a:prstGeom>
          <a:noFill/>
          <a:ln cap="flat" cmpd="sng" w="19050">
            <a:solidFill>
              <a:schemeClr val="dk1"/>
            </a:solidFill>
            <a:prstDash val="solid"/>
            <a:round/>
            <a:headEnd len="sm" w="sm" type="none"/>
            <a:tailEnd len="sm" w="sm" type="none"/>
          </a:ln>
        </p:spPr>
      </p:pic>
      <p:grpSp>
        <p:nvGrpSpPr>
          <p:cNvPr id="1082" name="Google Shape;1082;p55"/>
          <p:cNvGrpSpPr/>
          <p:nvPr/>
        </p:nvGrpSpPr>
        <p:grpSpPr>
          <a:xfrm>
            <a:off x="7475686" y="3469225"/>
            <a:ext cx="511498" cy="460755"/>
            <a:chOff x="4472686" y="2319850"/>
            <a:chExt cx="511498" cy="460755"/>
          </a:xfrm>
        </p:grpSpPr>
        <p:sp>
          <p:nvSpPr>
            <p:cNvPr id="1083" name="Google Shape;1083;p55"/>
            <p:cNvSpPr/>
            <p:nvPr/>
          </p:nvSpPr>
          <p:spPr>
            <a:xfrm>
              <a:off x="4472686" y="2319850"/>
              <a:ext cx="511498" cy="460755"/>
            </a:xfrm>
            <a:custGeom>
              <a:rect b="b" l="l" r="r" t="t"/>
              <a:pathLst>
                <a:path extrusionOk="0" h="7246" w="8044">
                  <a:moveTo>
                    <a:pt x="4244" y="0"/>
                  </a:moveTo>
                  <a:cubicBezTo>
                    <a:pt x="4123" y="0"/>
                    <a:pt x="4000" y="7"/>
                    <a:pt x="3876" y="19"/>
                  </a:cubicBezTo>
                  <a:cubicBezTo>
                    <a:pt x="1887" y="219"/>
                    <a:pt x="435" y="1997"/>
                    <a:pt x="636" y="3986"/>
                  </a:cubicBezTo>
                  <a:cubicBezTo>
                    <a:pt x="690" y="4543"/>
                    <a:pt x="871" y="5057"/>
                    <a:pt x="1145" y="5508"/>
                  </a:cubicBezTo>
                  <a:lnTo>
                    <a:pt x="0" y="6870"/>
                  </a:lnTo>
                  <a:lnTo>
                    <a:pt x="1495" y="5987"/>
                  </a:lnTo>
                  <a:cubicBezTo>
                    <a:pt x="2166" y="6764"/>
                    <a:pt x="3154" y="7245"/>
                    <a:pt x="4238" y="7245"/>
                  </a:cubicBezTo>
                  <a:cubicBezTo>
                    <a:pt x="4358" y="7245"/>
                    <a:pt x="4480" y="7239"/>
                    <a:pt x="4602" y="7227"/>
                  </a:cubicBezTo>
                  <a:cubicBezTo>
                    <a:pt x="6592" y="7026"/>
                    <a:pt x="8043" y="5253"/>
                    <a:pt x="7844" y="3259"/>
                  </a:cubicBezTo>
                  <a:cubicBezTo>
                    <a:pt x="7656" y="1394"/>
                    <a:pt x="6084" y="0"/>
                    <a:pt x="424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5"/>
            <p:cNvSpPr/>
            <p:nvPr/>
          </p:nvSpPr>
          <p:spPr>
            <a:xfrm>
              <a:off x="4637566" y="2450202"/>
              <a:ext cx="207359" cy="199983"/>
            </a:xfrm>
            <a:custGeom>
              <a:rect b="b" l="l" r="r" t="t"/>
              <a:pathLst>
                <a:path extrusionOk="0" h="3145" w="3261">
                  <a:moveTo>
                    <a:pt x="646" y="493"/>
                  </a:moveTo>
                  <a:cubicBezTo>
                    <a:pt x="725" y="493"/>
                    <a:pt x="792" y="533"/>
                    <a:pt x="844" y="606"/>
                  </a:cubicBezTo>
                  <a:cubicBezTo>
                    <a:pt x="903" y="688"/>
                    <a:pt x="942" y="802"/>
                    <a:pt x="954" y="939"/>
                  </a:cubicBezTo>
                  <a:cubicBezTo>
                    <a:pt x="962" y="1014"/>
                    <a:pt x="966" y="1080"/>
                    <a:pt x="958" y="1139"/>
                  </a:cubicBezTo>
                  <a:cubicBezTo>
                    <a:pt x="950" y="1194"/>
                    <a:pt x="939" y="1242"/>
                    <a:pt x="923" y="1284"/>
                  </a:cubicBezTo>
                  <a:cubicBezTo>
                    <a:pt x="888" y="1383"/>
                    <a:pt x="817" y="1437"/>
                    <a:pt x="718" y="1445"/>
                  </a:cubicBezTo>
                  <a:cubicBezTo>
                    <a:pt x="708" y="1446"/>
                    <a:pt x="699" y="1447"/>
                    <a:pt x="689" y="1447"/>
                  </a:cubicBezTo>
                  <a:cubicBezTo>
                    <a:pt x="675" y="1447"/>
                    <a:pt x="661" y="1446"/>
                    <a:pt x="648" y="1441"/>
                  </a:cubicBezTo>
                  <a:cubicBezTo>
                    <a:pt x="585" y="1434"/>
                    <a:pt x="535" y="1398"/>
                    <a:pt x="491" y="1336"/>
                  </a:cubicBezTo>
                  <a:cubicBezTo>
                    <a:pt x="428" y="1249"/>
                    <a:pt x="393" y="1139"/>
                    <a:pt x="377" y="1001"/>
                  </a:cubicBezTo>
                  <a:cubicBezTo>
                    <a:pt x="361" y="865"/>
                    <a:pt x="374" y="751"/>
                    <a:pt x="412" y="657"/>
                  </a:cubicBezTo>
                  <a:cubicBezTo>
                    <a:pt x="452" y="563"/>
                    <a:pt x="519" y="503"/>
                    <a:pt x="613" y="496"/>
                  </a:cubicBezTo>
                  <a:cubicBezTo>
                    <a:pt x="624" y="494"/>
                    <a:pt x="635" y="493"/>
                    <a:pt x="646" y="493"/>
                  </a:cubicBezTo>
                  <a:close/>
                  <a:moveTo>
                    <a:pt x="657" y="165"/>
                  </a:moveTo>
                  <a:cubicBezTo>
                    <a:pt x="631" y="165"/>
                    <a:pt x="604" y="167"/>
                    <a:pt x="577" y="170"/>
                  </a:cubicBezTo>
                  <a:cubicBezTo>
                    <a:pt x="444" y="186"/>
                    <a:pt x="334" y="233"/>
                    <a:pt x="244" y="319"/>
                  </a:cubicBezTo>
                  <a:cubicBezTo>
                    <a:pt x="153" y="398"/>
                    <a:pt x="91" y="503"/>
                    <a:pt x="51" y="629"/>
                  </a:cubicBezTo>
                  <a:cubicBezTo>
                    <a:pt x="12" y="758"/>
                    <a:pt x="1" y="896"/>
                    <a:pt x="17" y="1048"/>
                  </a:cubicBezTo>
                  <a:cubicBezTo>
                    <a:pt x="32" y="1190"/>
                    <a:pt x="75" y="1320"/>
                    <a:pt x="142" y="1434"/>
                  </a:cubicBezTo>
                  <a:cubicBezTo>
                    <a:pt x="205" y="1548"/>
                    <a:pt x="291" y="1629"/>
                    <a:pt x="393" y="1693"/>
                  </a:cubicBezTo>
                  <a:lnTo>
                    <a:pt x="401" y="1696"/>
                  </a:lnTo>
                  <a:cubicBezTo>
                    <a:pt x="486" y="1743"/>
                    <a:pt x="578" y="1768"/>
                    <a:pt x="681" y="1768"/>
                  </a:cubicBezTo>
                  <a:cubicBezTo>
                    <a:pt x="706" y="1768"/>
                    <a:pt x="731" y="1766"/>
                    <a:pt x="758" y="1763"/>
                  </a:cubicBezTo>
                  <a:cubicBezTo>
                    <a:pt x="883" y="1751"/>
                    <a:pt x="993" y="1700"/>
                    <a:pt x="1080" y="1618"/>
                  </a:cubicBezTo>
                  <a:cubicBezTo>
                    <a:pt x="1170" y="1535"/>
                    <a:pt x="1232" y="1434"/>
                    <a:pt x="1276" y="1304"/>
                  </a:cubicBezTo>
                  <a:cubicBezTo>
                    <a:pt x="1319" y="1178"/>
                    <a:pt x="1330" y="1041"/>
                    <a:pt x="1315" y="896"/>
                  </a:cubicBezTo>
                  <a:cubicBezTo>
                    <a:pt x="1311" y="865"/>
                    <a:pt x="1307" y="833"/>
                    <a:pt x="1303" y="805"/>
                  </a:cubicBezTo>
                  <a:cubicBezTo>
                    <a:pt x="1279" y="692"/>
                    <a:pt x="1245" y="594"/>
                    <a:pt x="1189" y="499"/>
                  </a:cubicBezTo>
                  <a:cubicBezTo>
                    <a:pt x="1123" y="389"/>
                    <a:pt x="1040" y="300"/>
                    <a:pt x="935" y="237"/>
                  </a:cubicBezTo>
                  <a:cubicBezTo>
                    <a:pt x="850" y="189"/>
                    <a:pt x="758" y="165"/>
                    <a:pt x="657" y="165"/>
                  </a:cubicBezTo>
                  <a:close/>
                  <a:moveTo>
                    <a:pt x="2568" y="1703"/>
                  </a:moveTo>
                  <a:cubicBezTo>
                    <a:pt x="2651" y="1703"/>
                    <a:pt x="2721" y="1739"/>
                    <a:pt x="2775" y="1814"/>
                  </a:cubicBezTo>
                  <a:cubicBezTo>
                    <a:pt x="2833" y="1896"/>
                    <a:pt x="2869" y="2010"/>
                    <a:pt x="2889" y="2147"/>
                  </a:cubicBezTo>
                  <a:cubicBezTo>
                    <a:pt x="2900" y="2285"/>
                    <a:pt x="2893" y="2399"/>
                    <a:pt x="2853" y="2493"/>
                  </a:cubicBezTo>
                  <a:cubicBezTo>
                    <a:pt x="2818" y="2591"/>
                    <a:pt x="2751" y="2646"/>
                    <a:pt x="2657" y="2658"/>
                  </a:cubicBezTo>
                  <a:cubicBezTo>
                    <a:pt x="2649" y="2659"/>
                    <a:pt x="2640" y="2659"/>
                    <a:pt x="2632" y="2659"/>
                  </a:cubicBezTo>
                  <a:cubicBezTo>
                    <a:pt x="2546" y="2659"/>
                    <a:pt x="2478" y="2623"/>
                    <a:pt x="2422" y="2544"/>
                  </a:cubicBezTo>
                  <a:cubicBezTo>
                    <a:pt x="2362" y="2461"/>
                    <a:pt x="2324" y="2348"/>
                    <a:pt x="2308" y="2211"/>
                  </a:cubicBezTo>
                  <a:cubicBezTo>
                    <a:pt x="2292" y="2081"/>
                    <a:pt x="2304" y="1963"/>
                    <a:pt x="2343" y="1865"/>
                  </a:cubicBezTo>
                  <a:cubicBezTo>
                    <a:pt x="2382" y="1771"/>
                    <a:pt x="2449" y="1720"/>
                    <a:pt x="2543" y="1704"/>
                  </a:cubicBezTo>
                  <a:cubicBezTo>
                    <a:pt x="2552" y="1703"/>
                    <a:pt x="2560" y="1703"/>
                    <a:pt x="2568" y="1703"/>
                  </a:cubicBezTo>
                  <a:close/>
                  <a:moveTo>
                    <a:pt x="2586" y="1374"/>
                  </a:moveTo>
                  <a:cubicBezTo>
                    <a:pt x="2562" y="1374"/>
                    <a:pt x="2537" y="1375"/>
                    <a:pt x="2512" y="1378"/>
                  </a:cubicBezTo>
                  <a:cubicBezTo>
                    <a:pt x="2378" y="1394"/>
                    <a:pt x="2268" y="1441"/>
                    <a:pt x="2178" y="1528"/>
                  </a:cubicBezTo>
                  <a:cubicBezTo>
                    <a:pt x="2092" y="1610"/>
                    <a:pt x="2025" y="1716"/>
                    <a:pt x="1986" y="1841"/>
                  </a:cubicBezTo>
                  <a:cubicBezTo>
                    <a:pt x="1942" y="1971"/>
                    <a:pt x="1931" y="2104"/>
                    <a:pt x="1947" y="2258"/>
                  </a:cubicBezTo>
                  <a:cubicBezTo>
                    <a:pt x="1966" y="2403"/>
                    <a:pt x="2009" y="2532"/>
                    <a:pt x="2076" y="2646"/>
                  </a:cubicBezTo>
                  <a:cubicBezTo>
                    <a:pt x="2147" y="2760"/>
                    <a:pt x="2233" y="2846"/>
                    <a:pt x="2339" y="2905"/>
                  </a:cubicBezTo>
                  <a:cubicBezTo>
                    <a:pt x="2426" y="2956"/>
                    <a:pt x="2520" y="2979"/>
                    <a:pt x="2620" y="2979"/>
                  </a:cubicBezTo>
                  <a:cubicBezTo>
                    <a:pt x="2642" y="2979"/>
                    <a:pt x="2665" y="2977"/>
                    <a:pt x="2688" y="2975"/>
                  </a:cubicBezTo>
                  <a:cubicBezTo>
                    <a:pt x="2814" y="2960"/>
                    <a:pt x="2924" y="2913"/>
                    <a:pt x="3014" y="2830"/>
                  </a:cubicBezTo>
                  <a:cubicBezTo>
                    <a:pt x="3101" y="2748"/>
                    <a:pt x="3167" y="2642"/>
                    <a:pt x="3206" y="2517"/>
                  </a:cubicBezTo>
                  <a:cubicBezTo>
                    <a:pt x="3250" y="2387"/>
                    <a:pt x="3261" y="2249"/>
                    <a:pt x="3246" y="2104"/>
                  </a:cubicBezTo>
                  <a:cubicBezTo>
                    <a:pt x="3230" y="1959"/>
                    <a:pt x="3190" y="1825"/>
                    <a:pt x="3120" y="1712"/>
                  </a:cubicBezTo>
                  <a:cubicBezTo>
                    <a:pt x="3054" y="1598"/>
                    <a:pt x="2967" y="1512"/>
                    <a:pt x="2865" y="1449"/>
                  </a:cubicBezTo>
                  <a:cubicBezTo>
                    <a:pt x="2780" y="1399"/>
                    <a:pt x="2687" y="1374"/>
                    <a:pt x="2586" y="1374"/>
                  </a:cubicBezTo>
                  <a:close/>
                  <a:moveTo>
                    <a:pt x="2316" y="1"/>
                  </a:moveTo>
                  <a:cubicBezTo>
                    <a:pt x="2311" y="1"/>
                    <a:pt x="2306" y="1"/>
                    <a:pt x="2300" y="1"/>
                  </a:cubicBezTo>
                  <a:cubicBezTo>
                    <a:pt x="2245" y="9"/>
                    <a:pt x="2198" y="45"/>
                    <a:pt x="2163" y="103"/>
                  </a:cubicBezTo>
                  <a:lnTo>
                    <a:pt x="746" y="2881"/>
                  </a:lnTo>
                  <a:cubicBezTo>
                    <a:pt x="730" y="2921"/>
                    <a:pt x="723" y="2960"/>
                    <a:pt x="727" y="2995"/>
                  </a:cubicBezTo>
                  <a:cubicBezTo>
                    <a:pt x="730" y="3046"/>
                    <a:pt x="758" y="3082"/>
                    <a:pt x="801" y="3109"/>
                  </a:cubicBezTo>
                  <a:cubicBezTo>
                    <a:pt x="842" y="3132"/>
                    <a:pt x="879" y="3145"/>
                    <a:pt x="914" y="3145"/>
                  </a:cubicBezTo>
                  <a:cubicBezTo>
                    <a:pt x="919" y="3145"/>
                    <a:pt x="925" y="3144"/>
                    <a:pt x="930" y="3144"/>
                  </a:cubicBezTo>
                  <a:cubicBezTo>
                    <a:pt x="986" y="3136"/>
                    <a:pt x="1033" y="3105"/>
                    <a:pt x="1068" y="3042"/>
                  </a:cubicBezTo>
                  <a:lnTo>
                    <a:pt x="2484" y="268"/>
                  </a:lnTo>
                  <a:cubicBezTo>
                    <a:pt x="2500" y="221"/>
                    <a:pt x="2507" y="182"/>
                    <a:pt x="2504" y="154"/>
                  </a:cubicBezTo>
                  <a:cubicBezTo>
                    <a:pt x="2496" y="103"/>
                    <a:pt x="2473" y="64"/>
                    <a:pt x="2429" y="32"/>
                  </a:cubicBezTo>
                  <a:cubicBezTo>
                    <a:pt x="2391" y="12"/>
                    <a:pt x="2354" y="1"/>
                    <a:pt x="23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 name="Google Shape;1085;p55"/>
          <p:cNvGrpSpPr/>
          <p:nvPr/>
        </p:nvGrpSpPr>
        <p:grpSpPr>
          <a:xfrm>
            <a:off x="3620325" y="3586024"/>
            <a:ext cx="555912" cy="490702"/>
            <a:chOff x="3637700" y="2022874"/>
            <a:chExt cx="555912" cy="490702"/>
          </a:xfrm>
        </p:grpSpPr>
        <p:sp>
          <p:nvSpPr>
            <p:cNvPr id="1086" name="Google Shape;1086;p55"/>
            <p:cNvSpPr/>
            <p:nvPr/>
          </p:nvSpPr>
          <p:spPr>
            <a:xfrm>
              <a:off x="3637700" y="2022874"/>
              <a:ext cx="555912" cy="490702"/>
            </a:xfrm>
            <a:custGeom>
              <a:rect b="b" l="l" r="r" t="t"/>
              <a:pathLst>
                <a:path extrusionOk="0" h="7891" w="8940">
                  <a:moveTo>
                    <a:pt x="4469" y="1"/>
                  </a:moveTo>
                  <a:cubicBezTo>
                    <a:pt x="3985" y="1"/>
                    <a:pt x="3492" y="91"/>
                    <a:pt x="3014" y="281"/>
                  </a:cubicBezTo>
                  <a:cubicBezTo>
                    <a:pt x="990" y="1086"/>
                    <a:pt x="1" y="3381"/>
                    <a:pt x="805" y="5402"/>
                  </a:cubicBezTo>
                  <a:cubicBezTo>
                    <a:pt x="1419" y="6949"/>
                    <a:pt x="2905" y="7891"/>
                    <a:pt x="4474" y="7891"/>
                  </a:cubicBezTo>
                  <a:cubicBezTo>
                    <a:pt x="4959" y="7891"/>
                    <a:pt x="5452" y="7801"/>
                    <a:pt x="5930" y="7611"/>
                  </a:cubicBezTo>
                  <a:cubicBezTo>
                    <a:pt x="7951" y="6807"/>
                    <a:pt x="8940" y="4515"/>
                    <a:pt x="8134" y="2490"/>
                  </a:cubicBezTo>
                  <a:cubicBezTo>
                    <a:pt x="7520" y="943"/>
                    <a:pt x="6038" y="1"/>
                    <a:pt x="446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5"/>
            <p:cNvSpPr/>
            <p:nvPr/>
          </p:nvSpPr>
          <p:spPr>
            <a:xfrm>
              <a:off x="3757028" y="2154580"/>
              <a:ext cx="257436" cy="208320"/>
            </a:xfrm>
            <a:custGeom>
              <a:rect b="b" l="l" r="r" t="t"/>
              <a:pathLst>
                <a:path extrusionOk="0" h="3350" w="4140">
                  <a:moveTo>
                    <a:pt x="3893" y="98"/>
                  </a:moveTo>
                  <a:lnTo>
                    <a:pt x="3897" y="133"/>
                  </a:lnTo>
                  <a:lnTo>
                    <a:pt x="3937" y="607"/>
                  </a:lnTo>
                  <a:lnTo>
                    <a:pt x="3944" y="687"/>
                  </a:lnTo>
                  <a:lnTo>
                    <a:pt x="3987" y="1228"/>
                  </a:lnTo>
                  <a:lnTo>
                    <a:pt x="3991" y="1306"/>
                  </a:lnTo>
                  <a:lnTo>
                    <a:pt x="4031" y="1804"/>
                  </a:lnTo>
                  <a:lnTo>
                    <a:pt x="4038" y="1883"/>
                  </a:lnTo>
                  <a:lnTo>
                    <a:pt x="4054" y="2076"/>
                  </a:lnTo>
                  <a:lnTo>
                    <a:pt x="4058" y="2146"/>
                  </a:lnTo>
                  <a:lnTo>
                    <a:pt x="4015" y="2165"/>
                  </a:lnTo>
                  <a:cubicBezTo>
                    <a:pt x="3772" y="2259"/>
                    <a:pt x="3548" y="2346"/>
                    <a:pt x="3348" y="2424"/>
                  </a:cubicBezTo>
                  <a:lnTo>
                    <a:pt x="3273" y="2456"/>
                  </a:lnTo>
                  <a:cubicBezTo>
                    <a:pt x="3002" y="2562"/>
                    <a:pt x="2767" y="2652"/>
                    <a:pt x="2563" y="2735"/>
                  </a:cubicBezTo>
                  <a:lnTo>
                    <a:pt x="2414" y="2793"/>
                  </a:lnTo>
                  <a:cubicBezTo>
                    <a:pt x="2178" y="2887"/>
                    <a:pt x="1990" y="2962"/>
                    <a:pt x="1841" y="3021"/>
                  </a:cubicBezTo>
                  <a:cubicBezTo>
                    <a:pt x="1813" y="3032"/>
                    <a:pt x="1789" y="3045"/>
                    <a:pt x="1766" y="3052"/>
                  </a:cubicBezTo>
                  <a:cubicBezTo>
                    <a:pt x="1476" y="3174"/>
                    <a:pt x="1347" y="3233"/>
                    <a:pt x="1287" y="3260"/>
                  </a:cubicBezTo>
                  <a:lnTo>
                    <a:pt x="1130" y="3036"/>
                  </a:lnTo>
                  <a:lnTo>
                    <a:pt x="1083" y="2974"/>
                  </a:lnTo>
                  <a:lnTo>
                    <a:pt x="801" y="2578"/>
                  </a:lnTo>
                  <a:lnTo>
                    <a:pt x="753" y="2511"/>
                  </a:lnTo>
                  <a:lnTo>
                    <a:pt x="440" y="2079"/>
                  </a:lnTo>
                  <a:lnTo>
                    <a:pt x="397" y="2012"/>
                  </a:lnTo>
                  <a:lnTo>
                    <a:pt x="103" y="1605"/>
                  </a:lnTo>
                  <a:lnTo>
                    <a:pt x="3893" y="98"/>
                  </a:lnTo>
                  <a:close/>
                  <a:moveTo>
                    <a:pt x="3928" y="1"/>
                  </a:moveTo>
                  <a:cubicBezTo>
                    <a:pt x="3923" y="1"/>
                    <a:pt x="3918" y="2"/>
                    <a:pt x="3913" y="4"/>
                  </a:cubicBezTo>
                  <a:lnTo>
                    <a:pt x="28" y="1549"/>
                  </a:lnTo>
                  <a:cubicBezTo>
                    <a:pt x="16" y="1553"/>
                    <a:pt x="9" y="1565"/>
                    <a:pt x="5" y="1576"/>
                  </a:cubicBezTo>
                  <a:cubicBezTo>
                    <a:pt x="0" y="1585"/>
                    <a:pt x="5" y="1596"/>
                    <a:pt x="12" y="1608"/>
                  </a:cubicBezTo>
                  <a:lnTo>
                    <a:pt x="695" y="2565"/>
                  </a:lnTo>
                  <a:lnTo>
                    <a:pt x="719" y="2594"/>
                  </a:lnTo>
                  <a:lnTo>
                    <a:pt x="719" y="2597"/>
                  </a:lnTo>
                  <a:lnTo>
                    <a:pt x="1244" y="3331"/>
                  </a:lnTo>
                  <a:cubicBezTo>
                    <a:pt x="1253" y="3343"/>
                    <a:pt x="1266" y="3350"/>
                    <a:pt x="1278" y="3350"/>
                  </a:cubicBezTo>
                  <a:cubicBezTo>
                    <a:pt x="1283" y="3350"/>
                    <a:pt x="1287" y="3349"/>
                    <a:pt x="1291" y="3347"/>
                  </a:cubicBezTo>
                  <a:lnTo>
                    <a:pt x="1295" y="3342"/>
                  </a:lnTo>
                  <a:cubicBezTo>
                    <a:pt x="1300" y="3342"/>
                    <a:pt x="1303" y="3338"/>
                    <a:pt x="1307" y="3335"/>
                  </a:cubicBezTo>
                  <a:cubicBezTo>
                    <a:pt x="1421" y="3264"/>
                    <a:pt x="2999" y="2644"/>
                    <a:pt x="4069" y="2228"/>
                  </a:cubicBezTo>
                  <a:lnTo>
                    <a:pt x="4113" y="2208"/>
                  </a:lnTo>
                  <a:cubicBezTo>
                    <a:pt x="4120" y="2205"/>
                    <a:pt x="4129" y="2197"/>
                    <a:pt x="4132" y="2189"/>
                  </a:cubicBezTo>
                  <a:cubicBezTo>
                    <a:pt x="4136" y="2185"/>
                    <a:pt x="4140" y="2177"/>
                    <a:pt x="4136" y="2170"/>
                  </a:cubicBezTo>
                  <a:lnTo>
                    <a:pt x="4066" y="1270"/>
                  </a:lnTo>
                  <a:lnTo>
                    <a:pt x="4062" y="1223"/>
                  </a:lnTo>
                  <a:lnTo>
                    <a:pt x="3968" y="35"/>
                  </a:lnTo>
                  <a:cubicBezTo>
                    <a:pt x="3968" y="27"/>
                    <a:pt x="3960" y="19"/>
                    <a:pt x="3952" y="11"/>
                  </a:cubicBezTo>
                  <a:cubicBezTo>
                    <a:pt x="3952" y="11"/>
                    <a:pt x="3952" y="8"/>
                    <a:pt x="3948" y="8"/>
                  </a:cubicBezTo>
                  <a:cubicBezTo>
                    <a:pt x="3941" y="3"/>
                    <a:pt x="3935" y="1"/>
                    <a:pt x="3928"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5"/>
            <p:cNvSpPr/>
            <p:nvPr/>
          </p:nvSpPr>
          <p:spPr>
            <a:xfrm>
              <a:off x="3868272" y="2287653"/>
              <a:ext cx="148927" cy="109197"/>
            </a:xfrm>
            <a:custGeom>
              <a:rect b="b" l="l" r="r" t="t"/>
              <a:pathLst>
                <a:path extrusionOk="0" h="1756" w="2395">
                  <a:moveTo>
                    <a:pt x="2313" y="1"/>
                  </a:moveTo>
                  <a:cubicBezTo>
                    <a:pt x="2311" y="1"/>
                    <a:pt x="2310" y="1"/>
                    <a:pt x="2308" y="2"/>
                  </a:cubicBezTo>
                  <a:cubicBezTo>
                    <a:pt x="2289" y="2"/>
                    <a:pt x="2277" y="18"/>
                    <a:pt x="2277" y="37"/>
                  </a:cubicBezTo>
                  <a:lnTo>
                    <a:pt x="2327" y="778"/>
                  </a:lnTo>
                  <a:lnTo>
                    <a:pt x="24" y="1693"/>
                  </a:lnTo>
                  <a:cubicBezTo>
                    <a:pt x="9" y="1697"/>
                    <a:pt x="0" y="1716"/>
                    <a:pt x="5" y="1736"/>
                  </a:cubicBezTo>
                  <a:cubicBezTo>
                    <a:pt x="11" y="1748"/>
                    <a:pt x="23" y="1755"/>
                    <a:pt x="35" y="1755"/>
                  </a:cubicBezTo>
                  <a:cubicBezTo>
                    <a:pt x="39" y="1755"/>
                    <a:pt x="43" y="1754"/>
                    <a:pt x="47" y="1752"/>
                  </a:cubicBezTo>
                  <a:lnTo>
                    <a:pt x="2371" y="830"/>
                  </a:lnTo>
                  <a:cubicBezTo>
                    <a:pt x="2387" y="826"/>
                    <a:pt x="2394" y="810"/>
                    <a:pt x="2394" y="798"/>
                  </a:cubicBezTo>
                  <a:lnTo>
                    <a:pt x="2343" y="34"/>
                  </a:lnTo>
                  <a:cubicBezTo>
                    <a:pt x="2343" y="16"/>
                    <a:pt x="2330" y="1"/>
                    <a:pt x="231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5"/>
            <p:cNvSpPr/>
            <p:nvPr/>
          </p:nvSpPr>
          <p:spPr>
            <a:xfrm>
              <a:off x="3892461" y="2380121"/>
              <a:ext cx="36439" cy="32274"/>
            </a:xfrm>
            <a:custGeom>
              <a:rect b="b" l="l" r="r" t="t"/>
              <a:pathLst>
                <a:path extrusionOk="0" h="519" w="586">
                  <a:moveTo>
                    <a:pt x="289" y="0"/>
                  </a:moveTo>
                  <a:cubicBezTo>
                    <a:pt x="258" y="0"/>
                    <a:pt x="227" y="6"/>
                    <a:pt x="196" y="17"/>
                  </a:cubicBezTo>
                  <a:cubicBezTo>
                    <a:pt x="63" y="73"/>
                    <a:pt x="0" y="222"/>
                    <a:pt x="51" y="356"/>
                  </a:cubicBezTo>
                  <a:cubicBezTo>
                    <a:pt x="93" y="457"/>
                    <a:pt x="191" y="518"/>
                    <a:pt x="294" y="518"/>
                  </a:cubicBezTo>
                  <a:cubicBezTo>
                    <a:pt x="325" y="518"/>
                    <a:pt x="357" y="512"/>
                    <a:pt x="388" y="501"/>
                  </a:cubicBezTo>
                  <a:cubicBezTo>
                    <a:pt x="518" y="445"/>
                    <a:pt x="585" y="296"/>
                    <a:pt x="534" y="163"/>
                  </a:cubicBezTo>
                  <a:cubicBezTo>
                    <a:pt x="491" y="63"/>
                    <a:pt x="393" y="0"/>
                    <a:pt x="2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5"/>
            <p:cNvSpPr/>
            <p:nvPr/>
          </p:nvSpPr>
          <p:spPr>
            <a:xfrm>
              <a:off x="3966644" y="2350583"/>
              <a:ext cx="36377" cy="32274"/>
            </a:xfrm>
            <a:custGeom>
              <a:rect b="b" l="l" r="r" t="t"/>
              <a:pathLst>
                <a:path extrusionOk="0" h="519" w="585">
                  <a:moveTo>
                    <a:pt x="291" y="1"/>
                  </a:moveTo>
                  <a:cubicBezTo>
                    <a:pt x="260" y="1"/>
                    <a:pt x="230" y="6"/>
                    <a:pt x="200" y="18"/>
                  </a:cubicBezTo>
                  <a:cubicBezTo>
                    <a:pt x="66" y="72"/>
                    <a:pt x="0" y="222"/>
                    <a:pt x="55" y="355"/>
                  </a:cubicBezTo>
                  <a:cubicBezTo>
                    <a:pt x="94" y="458"/>
                    <a:pt x="191" y="519"/>
                    <a:pt x="294" y="519"/>
                  </a:cubicBezTo>
                  <a:cubicBezTo>
                    <a:pt x="325" y="519"/>
                    <a:pt x="357" y="513"/>
                    <a:pt x="388" y="501"/>
                  </a:cubicBezTo>
                  <a:cubicBezTo>
                    <a:pt x="522" y="445"/>
                    <a:pt x="584" y="297"/>
                    <a:pt x="533" y="163"/>
                  </a:cubicBezTo>
                  <a:cubicBezTo>
                    <a:pt x="491" y="63"/>
                    <a:pt x="393"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5"/>
            <p:cNvSpPr/>
            <p:nvPr/>
          </p:nvSpPr>
          <p:spPr>
            <a:xfrm>
              <a:off x="3993694" y="2091525"/>
              <a:ext cx="36874" cy="72135"/>
            </a:xfrm>
            <a:custGeom>
              <a:rect b="b" l="l" r="r" t="t"/>
              <a:pathLst>
                <a:path extrusionOk="0" h="1160" w="593">
                  <a:moveTo>
                    <a:pt x="553" y="1"/>
                  </a:moveTo>
                  <a:cubicBezTo>
                    <a:pt x="544" y="1"/>
                    <a:pt x="534" y="5"/>
                    <a:pt x="526" y="13"/>
                  </a:cubicBezTo>
                  <a:lnTo>
                    <a:pt x="13" y="472"/>
                  </a:lnTo>
                  <a:cubicBezTo>
                    <a:pt x="4" y="480"/>
                    <a:pt x="1" y="491"/>
                    <a:pt x="1" y="504"/>
                  </a:cubicBezTo>
                  <a:lnTo>
                    <a:pt x="83" y="1127"/>
                  </a:lnTo>
                  <a:cubicBezTo>
                    <a:pt x="87" y="1145"/>
                    <a:pt x="99" y="1160"/>
                    <a:pt x="119" y="1160"/>
                  </a:cubicBezTo>
                  <a:cubicBezTo>
                    <a:pt x="121" y="1160"/>
                    <a:pt x="123" y="1159"/>
                    <a:pt x="126" y="1159"/>
                  </a:cubicBezTo>
                  <a:lnTo>
                    <a:pt x="134" y="1159"/>
                  </a:lnTo>
                  <a:cubicBezTo>
                    <a:pt x="149" y="1151"/>
                    <a:pt x="162" y="1135"/>
                    <a:pt x="158" y="1116"/>
                  </a:cubicBezTo>
                  <a:lnTo>
                    <a:pt x="79" y="515"/>
                  </a:lnTo>
                  <a:lnTo>
                    <a:pt x="578" y="68"/>
                  </a:lnTo>
                  <a:cubicBezTo>
                    <a:pt x="593" y="56"/>
                    <a:pt x="593" y="29"/>
                    <a:pt x="578" y="13"/>
                  </a:cubicBezTo>
                  <a:cubicBezTo>
                    <a:pt x="572" y="5"/>
                    <a:pt x="563" y="1"/>
                    <a:pt x="55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5"/>
            <p:cNvSpPr/>
            <p:nvPr/>
          </p:nvSpPr>
          <p:spPr>
            <a:xfrm>
              <a:off x="3800929" y="2234362"/>
              <a:ext cx="71759" cy="112990"/>
            </a:xfrm>
            <a:custGeom>
              <a:rect b="b" l="l" r="r" t="t"/>
              <a:pathLst>
                <a:path extrusionOk="0" h="1817" w="1154">
                  <a:moveTo>
                    <a:pt x="47" y="1"/>
                  </a:moveTo>
                  <a:cubicBezTo>
                    <a:pt x="39" y="1"/>
                    <a:pt x="31" y="3"/>
                    <a:pt x="24" y="7"/>
                  </a:cubicBezTo>
                  <a:cubicBezTo>
                    <a:pt x="5" y="19"/>
                    <a:pt x="0" y="43"/>
                    <a:pt x="13" y="58"/>
                  </a:cubicBezTo>
                  <a:lnTo>
                    <a:pt x="1080" y="1796"/>
                  </a:lnTo>
                  <a:cubicBezTo>
                    <a:pt x="1085" y="1810"/>
                    <a:pt x="1096" y="1816"/>
                    <a:pt x="1109" y="1816"/>
                  </a:cubicBezTo>
                  <a:cubicBezTo>
                    <a:pt x="1114" y="1816"/>
                    <a:pt x="1121" y="1815"/>
                    <a:pt x="1127" y="1812"/>
                  </a:cubicBezTo>
                  <a:lnTo>
                    <a:pt x="1130" y="1812"/>
                  </a:lnTo>
                  <a:cubicBezTo>
                    <a:pt x="1150" y="1800"/>
                    <a:pt x="1154" y="1777"/>
                    <a:pt x="1146" y="1758"/>
                  </a:cubicBezTo>
                  <a:lnTo>
                    <a:pt x="80"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5"/>
            <p:cNvSpPr/>
            <p:nvPr/>
          </p:nvSpPr>
          <p:spPr>
            <a:xfrm>
              <a:off x="3845389" y="2216764"/>
              <a:ext cx="72256" cy="112244"/>
            </a:xfrm>
            <a:custGeom>
              <a:rect b="b" l="l" r="r" t="t"/>
              <a:pathLst>
                <a:path extrusionOk="0" h="1805" w="1162">
                  <a:moveTo>
                    <a:pt x="43" y="0"/>
                  </a:moveTo>
                  <a:cubicBezTo>
                    <a:pt x="36" y="0"/>
                    <a:pt x="30" y="2"/>
                    <a:pt x="24" y="4"/>
                  </a:cubicBezTo>
                  <a:cubicBezTo>
                    <a:pt x="8" y="16"/>
                    <a:pt x="0" y="40"/>
                    <a:pt x="11" y="59"/>
                  </a:cubicBezTo>
                  <a:lnTo>
                    <a:pt x="1083" y="1786"/>
                  </a:lnTo>
                  <a:cubicBezTo>
                    <a:pt x="1091" y="1797"/>
                    <a:pt x="1104" y="1804"/>
                    <a:pt x="1117" y="1804"/>
                  </a:cubicBezTo>
                  <a:cubicBezTo>
                    <a:pt x="1121" y="1804"/>
                    <a:pt x="1126" y="1803"/>
                    <a:pt x="1130" y="1801"/>
                  </a:cubicBezTo>
                  <a:cubicBezTo>
                    <a:pt x="1134" y="1801"/>
                    <a:pt x="1134" y="1801"/>
                    <a:pt x="1138" y="1797"/>
                  </a:cubicBezTo>
                  <a:cubicBezTo>
                    <a:pt x="1154" y="1789"/>
                    <a:pt x="1161" y="1762"/>
                    <a:pt x="1150" y="1746"/>
                  </a:cubicBezTo>
                  <a:lnTo>
                    <a:pt x="78" y="20"/>
                  </a:lnTo>
                  <a:cubicBezTo>
                    <a:pt x="71" y="6"/>
                    <a:pt x="57" y="0"/>
                    <a:pt x="4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5"/>
            <p:cNvSpPr/>
            <p:nvPr/>
          </p:nvSpPr>
          <p:spPr>
            <a:xfrm>
              <a:off x="3895135" y="2196305"/>
              <a:ext cx="70826" cy="112928"/>
            </a:xfrm>
            <a:custGeom>
              <a:rect b="b" l="l" r="r" t="t"/>
              <a:pathLst>
                <a:path extrusionOk="0" h="1816" w="1139">
                  <a:moveTo>
                    <a:pt x="47" y="1"/>
                  </a:moveTo>
                  <a:cubicBezTo>
                    <a:pt x="39" y="1"/>
                    <a:pt x="32" y="3"/>
                    <a:pt x="24" y="7"/>
                  </a:cubicBezTo>
                  <a:cubicBezTo>
                    <a:pt x="8" y="19"/>
                    <a:pt x="1" y="43"/>
                    <a:pt x="12" y="58"/>
                  </a:cubicBezTo>
                  <a:lnTo>
                    <a:pt x="1060" y="1796"/>
                  </a:lnTo>
                  <a:cubicBezTo>
                    <a:pt x="1068" y="1808"/>
                    <a:pt x="1081" y="1815"/>
                    <a:pt x="1094" y="1815"/>
                  </a:cubicBezTo>
                  <a:cubicBezTo>
                    <a:pt x="1098" y="1815"/>
                    <a:pt x="1103" y="1814"/>
                    <a:pt x="1107" y="1812"/>
                  </a:cubicBezTo>
                  <a:cubicBezTo>
                    <a:pt x="1111" y="1812"/>
                    <a:pt x="1111" y="1812"/>
                    <a:pt x="1115" y="1809"/>
                  </a:cubicBezTo>
                  <a:cubicBezTo>
                    <a:pt x="1131" y="1800"/>
                    <a:pt x="1138" y="1777"/>
                    <a:pt x="1127" y="1758"/>
                  </a:cubicBezTo>
                  <a:lnTo>
                    <a:pt x="79"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5"/>
            <p:cNvSpPr/>
            <p:nvPr/>
          </p:nvSpPr>
          <p:spPr>
            <a:xfrm>
              <a:off x="3946871" y="2176406"/>
              <a:ext cx="64919" cy="114483"/>
            </a:xfrm>
            <a:custGeom>
              <a:rect b="b" l="l" r="r" t="t"/>
              <a:pathLst>
                <a:path extrusionOk="0" h="1841" w="1044">
                  <a:moveTo>
                    <a:pt x="47" y="0"/>
                  </a:moveTo>
                  <a:cubicBezTo>
                    <a:pt x="41" y="0"/>
                    <a:pt x="34" y="2"/>
                    <a:pt x="27" y="6"/>
                  </a:cubicBezTo>
                  <a:cubicBezTo>
                    <a:pt x="8" y="13"/>
                    <a:pt x="0" y="37"/>
                    <a:pt x="12" y="57"/>
                  </a:cubicBezTo>
                  <a:lnTo>
                    <a:pt x="965" y="1823"/>
                  </a:lnTo>
                  <a:cubicBezTo>
                    <a:pt x="974" y="1833"/>
                    <a:pt x="987" y="1841"/>
                    <a:pt x="1000" y="1841"/>
                  </a:cubicBezTo>
                  <a:cubicBezTo>
                    <a:pt x="1006" y="1841"/>
                    <a:pt x="1011" y="1840"/>
                    <a:pt x="1016" y="1838"/>
                  </a:cubicBezTo>
                  <a:lnTo>
                    <a:pt x="1020" y="1838"/>
                  </a:lnTo>
                  <a:cubicBezTo>
                    <a:pt x="1036" y="1826"/>
                    <a:pt x="1044" y="1803"/>
                    <a:pt x="1036" y="1783"/>
                  </a:cubicBezTo>
                  <a:lnTo>
                    <a:pt x="78" y="21"/>
                  </a:lnTo>
                  <a:cubicBezTo>
                    <a:pt x="71" y="8"/>
                    <a:pt x="59" y="0"/>
                    <a:pt x="4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5"/>
            <p:cNvSpPr/>
            <p:nvPr/>
          </p:nvSpPr>
          <p:spPr>
            <a:xfrm>
              <a:off x="3778232" y="2191455"/>
              <a:ext cx="228707" cy="93588"/>
            </a:xfrm>
            <a:custGeom>
              <a:rect b="b" l="l" r="r" t="t"/>
              <a:pathLst>
                <a:path extrusionOk="0" h="1505" w="3678">
                  <a:moveTo>
                    <a:pt x="3634" y="0"/>
                  </a:moveTo>
                  <a:cubicBezTo>
                    <a:pt x="3629" y="0"/>
                    <a:pt x="3624" y="1"/>
                    <a:pt x="3619" y="3"/>
                  </a:cubicBezTo>
                  <a:lnTo>
                    <a:pt x="28" y="1431"/>
                  </a:lnTo>
                  <a:cubicBezTo>
                    <a:pt x="8" y="1439"/>
                    <a:pt x="1" y="1463"/>
                    <a:pt x="8" y="1483"/>
                  </a:cubicBezTo>
                  <a:cubicBezTo>
                    <a:pt x="15" y="1496"/>
                    <a:pt x="29" y="1505"/>
                    <a:pt x="44" y="1505"/>
                  </a:cubicBezTo>
                  <a:cubicBezTo>
                    <a:pt x="49" y="1505"/>
                    <a:pt x="54" y="1504"/>
                    <a:pt x="59" y="1501"/>
                  </a:cubicBezTo>
                  <a:lnTo>
                    <a:pt x="3650" y="78"/>
                  </a:lnTo>
                  <a:cubicBezTo>
                    <a:pt x="3670" y="70"/>
                    <a:pt x="3677" y="46"/>
                    <a:pt x="3670" y="27"/>
                  </a:cubicBezTo>
                  <a:cubicBezTo>
                    <a:pt x="3663" y="11"/>
                    <a:pt x="3650" y="0"/>
                    <a:pt x="363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5"/>
            <p:cNvSpPr/>
            <p:nvPr/>
          </p:nvSpPr>
          <p:spPr>
            <a:xfrm>
              <a:off x="3799996" y="2229946"/>
              <a:ext cx="210612" cy="86313"/>
            </a:xfrm>
            <a:custGeom>
              <a:rect b="b" l="l" r="r" t="t"/>
              <a:pathLst>
                <a:path extrusionOk="0" h="1388" w="3387">
                  <a:moveTo>
                    <a:pt x="3343" y="1"/>
                  </a:moveTo>
                  <a:cubicBezTo>
                    <a:pt x="3338" y="1"/>
                    <a:pt x="3333" y="2"/>
                    <a:pt x="3327" y="4"/>
                  </a:cubicBezTo>
                  <a:lnTo>
                    <a:pt x="31" y="1315"/>
                  </a:lnTo>
                  <a:cubicBezTo>
                    <a:pt x="8" y="1322"/>
                    <a:pt x="0" y="1342"/>
                    <a:pt x="8" y="1362"/>
                  </a:cubicBezTo>
                  <a:cubicBezTo>
                    <a:pt x="14" y="1377"/>
                    <a:pt x="30" y="1388"/>
                    <a:pt x="46" y="1388"/>
                  </a:cubicBezTo>
                  <a:cubicBezTo>
                    <a:pt x="50" y="1388"/>
                    <a:pt x="55" y="1387"/>
                    <a:pt x="59" y="1385"/>
                  </a:cubicBezTo>
                  <a:lnTo>
                    <a:pt x="3355" y="74"/>
                  </a:lnTo>
                  <a:cubicBezTo>
                    <a:pt x="3375" y="67"/>
                    <a:pt x="3387" y="43"/>
                    <a:pt x="3378" y="24"/>
                  </a:cubicBezTo>
                  <a:cubicBezTo>
                    <a:pt x="3373" y="9"/>
                    <a:pt x="3358" y="1"/>
                    <a:pt x="334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5"/>
            <p:cNvSpPr/>
            <p:nvPr/>
          </p:nvSpPr>
          <p:spPr>
            <a:xfrm>
              <a:off x="3821200" y="2266138"/>
              <a:ext cx="190900" cy="78477"/>
            </a:xfrm>
            <a:custGeom>
              <a:rect b="b" l="l" r="r" t="t"/>
              <a:pathLst>
                <a:path extrusionOk="0" h="1262" w="3070">
                  <a:moveTo>
                    <a:pt x="3023" y="0"/>
                  </a:moveTo>
                  <a:cubicBezTo>
                    <a:pt x="3019" y="0"/>
                    <a:pt x="3014" y="1"/>
                    <a:pt x="3010" y="3"/>
                  </a:cubicBezTo>
                  <a:lnTo>
                    <a:pt x="32" y="1188"/>
                  </a:lnTo>
                  <a:cubicBezTo>
                    <a:pt x="12" y="1195"/>
                    <a:pt x="0" y="1219"/>
                    <a:pt x="9" y="1238"/>
                  </a:cubicBezTo>
                  <a:cubicBezTo>
                    <a:pt x="14" y="1253"/>
                    <a:pt x="29" y="1261"/>
                    <a:pt x="44" y="1261"/>
                  </a:cubicBezTo>
                  <a:cubicBezTo>
                    <a:pt x="49" y="1261"/>
                    <a:pt x="54" y="1260"/>
                    <a:pt x="60" y="1258"/>
                  </a:cubicBezTo>
                  <a:lnTo>
                    <a:pt x="3041" y="73"/>
                  </a:lnTo>
                  <a:cubicBezTo>
                    <a:pt x="3061" y="65"/>
                    <a:pt x="3069" y="46"/>
                    <a:pt x="3061" y="26"/>
                  </a:cubicBezTo>
                  <a:cubicBezTo>
                    <a:pt x="3055" y="11"/>
                    <a:pt x="3039" y="0"/>
                    <a:pt x="302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55"/>
          <p:cNvGrpSpPr/>
          <p:nvPr/>
        </p:nvGrpSpPr>
        <p:grpSpPr>
          <a:xfrm>
            <a:off x="4071051" y="698026"/>
            <a:ext cx="655922" cy="649916"/>
            <a:chOff x="10266976" y="2032400"/>
            <a:chExt cx="655922" cy="649916"/>
          </a:xfrm>
        </p:grpSpPr>
        <p:sp>
          <p:nvSpPr>
            <p:cNvPr id="1100" name="Google Shape;1100;p55"/>
            <p:cNvSpPr/>
            <p:nvPr/>
          </p:nvSpPr>
          <p:spPr>
            <a:xfrm>
              <a:off x="10266976" y="2037961"/>
              <a:ext cx="654440" cy="644355"/>
            </a:xfrm>
            <a:custGeom>
              <a:rect b="b" l="l" r="r" t="t"/>
              <a:pathLst>
                <a:path extrusionOk="0" h="8689" w="8825">
                  <a:moveTo>
                    <a:pt x="1240" y="1"/>
                  </a:moveTo>
                  <a:lnTo>
                    <a:pt x="16" y="7279"/>
                  </a:lnTo>
                  <a:cubicBezTo>
                    <a:pt x="0" y="7374"/>
                    <a:pt x="103" y="7472"/>
                    <a:pt x="244" y="7495"/>
                  </a:cubicBezTo>
                  <a:lnTo>
                    <a:pt x="7314" y="8684"/>
                  </a:lnTo>
                  <a:cubicBezTo>
                    <a:pt x="7336" y="8687"/>
                    <a:pt x="7357" y="8689"/>
                    <a:pt x="7377" y="8689"/>
                  </a:cubicBezTo>
                  <a:cubicBezTo>
                    <a:pt x="7492" y="8689"/>
                    <a:pt x="7588" y="8635"/>
                    <a:pt x="7601" y="8555"/>
                  </a:cubicBezTo>
                  <a:lnTo>
                    <a:pt x="8825" y="1276"/>
                  </a:lnTo>
                  <a:lnTo>
                    <a:pt x="1240"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5"/>
            <p:cNvSpPr/>
            <p:nvPr/>
          </p:nvSpPr>
          <p:spPr>
            <a:xfrm>
              <a:off x="10347288" y="2032400"/>
              <a:ext cx="575611" cy="169450"/>
            </a:xfrm>
            <a:custGeom>
              <a:rect b="b" l="l" r="r" t="t"/>
              <a:pathLst>
                <a:path extrusionOk="0" h="2285" w="7762">
                  <a:moveTo>
                    <a:pt x="170" y="1"/>
                  </a:moveTo>
                  <a:lnTo>
                    <a:pt x="0" y="1009"/>
                  </a:lnTo>
                  <a:lnTo>
                    <a:pt x="7593" y="2284"/>
                  </a:lnTo>
                  <a:lnTo>
                    <a:pt x="7762" y="1280"/>
                  </a:lnTo>
                  <a:lnTo>
                    <a:pt x="1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5"/>
            <p:cNvSpPr/>
            <p:nvPr/>
          </p:nvSpPr>
          <p:spPr>
            <a:xfrm>
              <a:off x="10490781" y="2079341"/>
              <a:ext cx="33519" cy="31369"/>
            </a:xfrm>
            <a:custGeom>
              <a:rect b="b" l="l" r="r" t="t"/>
              <a:pathLst>
                <a:path extrusionOk="0" h="423" w="452">
                  <a:moveTo>
                    <a:pt x="225" y="0"/>
                  </a:moveTo>
                  <a:cubicBezTo>
                    <a:pt x="125" y="0"/>
                    <a:pt x="37" y="74"/>
                    <a:pt x="19" y="176"/>
                  </a:cubicBezTo>
                  <a:cubicBezTo>
                    <a:pt x="0" y="290"/>
                    <a:pt x="75" y="400"/>
                    <a:pt x="192" y="419"/>
                  </a:cubicBezTo>
                  <a:cubicBezTo>
                    <a:pt x="204" y="421"/>
                    <a:pt x="216" y="422"/>
                    <a:pt x="228" y="422"/>
                  </a:cubicBezTo>
                  <a:cubicBezTo>
                    <a:pt x="327" y="422"/>
                    <a:pt x="414" y="349"/>
                    <a:pt x="432" y="247"/>
                  </a:cubicBezTo>
                  <a:cubicBezTo>
                    <a:pt x="451" y="133"/>
                    <a:pt x="377" y="23"/>
                    <a:pt x="259" y="3"/>
                  </a:cubicBezTo>
                  <a:cubicBezTo>
                    <a:pt x="248" y="1"/>
                    <a:pt x="236" y="0"/>
                    <a:pt x="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5"/>
            <p:cNvSpPr/>
            <p:nvPr/>
          </p:nvSpPr>
          <p:spPr>
            <a:xfrm>
              <a:off x="10442431" y="2071258"/>
              <a:ext cx="33519" cy="31294"/>
            </a:xfrm>
            <a:custGeom>
              <a:rect b="b" l="l" r="r" t="t"/>
              <a:pathLst>
                <a:path extrusionOk="0" h="422" w="452">
                  <a:moveTo>
                    <a:pt x="232" y="1"/>
                  </a:moveTo>
                  <a:cubicBezTo>
                    <a:pt x="127" y="1"/>
                    <a:pt x="38" y="72"/>
                    <a:pt x="20" y="175"/>
                  </a:cubicBezTo>
                  <a:cubicBezTo>
                    <a:pt x="1" y="289"/>
                    <a:pt x="79" y="399"/>
                    <a:pt x="193" y="418"/>
                  </a:cubicBezTo>
                  <a:cubicBezTo>
                    <a:pt x="205" y="420"/>
                    <a:pt x="216" y="421"/>
                    <a:pt x="228" y="421"/>
                  </a:cubicBezTo>
                  <a:cubicBezTo>
                    <a:pt x="329" y="421"/>
                    <a:pt x="418" y="348"/>
                    <a:pt x="432" y="246"/>
                  </a:cubicBezTo>
                  <a:cubicBezTo>
                    <a:pt x="452" y="132"/>
                    <a:pt x="377" y="23"/>
                    <a:pt x="263" y="3"/>
                  </a:cubicBezTo>
                  <a:cubicBezTo>
                    <a:pt x="253" y="1"/>
                    <a:pt x="24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5"/>
            <p:cNvSpPr/>
            <p:nvPr/>
          </p:nvSpPr>
          <p:spPr>
            <a:xfrm>
              <a:off x="10394081" y="2063323"/>
              <a:ext cx="33890" cy="31146"/>
            </a:xfrm>
            <a:custGeom>
              <a:rect b="b" l="l" r="r" t="t"/>
              <a:pathLst>
                <a:path extrusionOk="0" h="420" w="457">
                  <a:moveTo>
                    <a:pt x="227" y="0"/>
                  </a:moveTo>
                  <a:cubicBezTo>
                    <a:pt x="128" y="0"/>
                    <a:pt x="38" y="71"/>
                    <a:pt x="21" y="172"/>
                  </a:cubicBezTo>
                  <a:cubicBezTo>
                    <a:pt x="1" y="290"/>
                    <a:pt x="80" y="396"/>
                    <a:pt x="193" y="416"/>
                  </a:cubicBezTo>
                  <a:cubicBezTo>
                    <a:pt x="205" y="418"/>
                    <a:pt x="217" y="419"/>
                    <a:pt x="228" y="419"/>
                  </a:cubicBezTo>
                  <a:cubicBezTo>
                    <a:pt x="329" y="419"/>
                    <a:pt x="419" y="345"/>
                    <a:pt x="437" y="243"/>
                  </a:cubicBezTo>
                  <a:cubicBezTo>
                    <a:pt x="457" y="130"/>
                    <a:pt x="378" y="20"/>
                    <a:pt x="264" y="4"/>
                  </a:cubicBezTo>
                  <a:cubicBezTo>
                    <a:pt x="252" y="1"/>
                    <a:pt x="239" y="0"/>
                    <a:pt x="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5"/>
            <p:cNvSpPr/>
            <p:nvPr/>
          </p:nvSpPr>
          <p:spPr>
            <a:xfrm>
              <a:off x="10376357" y="2168924"/>
              <a:ext cx="443833" cy="437084"/>
            </a:xfrm>
            <a:custGeom>
              <a:rect b="b" l="l" r="r" t="t"/>
              <a:pathLst>
                <a:path extrusionOk="0" h="5894" w="5985">
                  <a:moveTo>
                    <a:pt x="2218" y="1"/>
                  </a:moveTo>
                  <a:lnTo>
                    <a:pt x="1821" y="789"/>
                  </a:lnTo>
                  <a:lnTo>
                    <a:pt x="1" y="1091"/>
                  </a:lnTo>
                  <a:lnTo>
                    <a:pt x="295" y="5164"/>
                  </a:lnTo>
                  <a:lnTo>
                    <a:pt x="4619" y="5894"/>
                  </a:lnTo>
                  <a:lnTo>
                    <a:pt x="5984" y="2017"/>
                  </a:lnTo>
                  <a:lnTo>
                    <a:pt x="4517" y="1134"/>
                  </a:lnTo>
                  <a:lnTo>
                    <a:pt x="4368" y="361"/>
                  </a:lnTo>
                  <a:lnTo>
                    <a:pt x="2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5"/>
            <p:cNvSpPr/>
            <p:nvPr/>
          </p:nvSpPr>
          <p:spPr>
            <a:xfrm>
              <a:off x="10540763" y="2168924"/>
              <a:ext cx="159587" cy="91436"/>
            </a:xfrm>
            <a:custGeom>
              <a:rect b="b" l="l" r="r" t="t"/>
              <a:pathLst>
                <a:path extrusionOk="0" h="1233" w="2152">
                  <a:moveTo>
                    <a:pt x="1" y="1"/>
                  </a:moveTo>
                  <a:lnTo>
                    <a:pt x="1013" y="1232"/>
                  </a:lnTo>
                  <a:lnTo>
                    <a:pt x="2151" y="36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5"/>
            <p:cNvSpPr/>
            <p:nvPr/>
          </p:nvSpPr>
          <p:spPr>
            <a:xfrm>
              <a:off x="10509617" y="2225877"/>
              <a:ext cx="205268" cy="122582"/>
            </a:xfrm>
            <a:custGeom>
              <a:rect b="b" l="l" r="r" t="t"/>
              <a:pathLst>
                <a:path extrusionOk="0" h="1653" w="2768">
                  <a:moveTo>
                    <a:pt x="27" y="0"/>
                  </a:moveTo>
                  <a:cubicBezTo>
                    <a:pt x="25" y="0"/>
                    <a:pt x="22" y="0"/>
                    <a:pt x="20" y="1"/>
                  </a:cubicBezTo>
                  <a:cubicBezTo>
                    <a:pt x="9" y="5"/>
                    <a:pt x="1" y="17"/>
                    <a:pt x="5" y="28"/>
                  </a:cubicBezTo>
                  <a:lnTo>
                    <a:pt x="339" y="1390"/>
                  </a:lnTo>
                  <a:cubicBezTo>
                    <a:pt x="339" y="1399"/>
                    <a:pt x="346" y="1402"/>
                    <a:pt x="354" y="1406"/>
                  </a:cubicBezTo>
                  <a:lnTo>
                    <a:pt x="358" y="1406"/>
                  </a:lnTo>
                  <a:cubicBezTo>
                    <a:pt x="362" y="1406"/>
                    <a:pt x="370" y="1406"/>
                    <a:pt x="373" y="1402"/>
                  </a:cubicBezTo>
                  <a:lnTo>
                    <a:pt x="1413" y="511"/>
                  </a:lnTo>
                  <a:lnTo>
                    <a:pt x="1940" y="1638"/>
                  </a:lnTo>
                  <a:cubicBezTo>
                    <a:pt x="1943" y="1645"/>
                    <a:pt x="1951" y="1653"/>
                    <a:pt x="1959" y="1653"/>
                  </a:cubicBezTo>
                  <a:cubicBezTo>
                    <a:pt x="1967" y="1653"/>
                    <a:pt x="1974" y="1649"/>
                    <a:pt x="1978" y="1642"/>
                  </a:cubicBezTo>
                  <a:lnTo>
                    <a:pt x="2760" y="405"/>
                  </a:lnTo>
                  <a:cubicBezTo>
                    <a:pt x="2767" y="394"/>
                    <a:pt x="2764" y="381"/>
                    <a:pt x="2755" y="374"/>
                  </a:cubicBezTo>
                  <a:cubicBezTo>
                    <a:pt x="2751" y="371"/>
                    <a:pt x="2746" y="370"/>
                    <a:pt x="2742" y="370"/>
                  </a:cubicBezTo>
                  <a:cubicBezTo>
                    <a:pt x="2734" y="370"/>
                    <a:pt x="2726" y="374"/>
                    <a:pt x="2724" y="381"/>
                  </a:cubicBezTo>
                  <a:lnTo>
                    <a:pt x="1963" y="1582"/>
                  </a:lnTo>
                  <a:lnTo>
                    <a:pt x="1445" y="464"/>
                  </a:lnTo>
                  <a:cubicBezTo>
                    <a:pt x="1441" y="461"/>
                    <a:pt x="1433" y="452"/>
                    <a:pt x="1429" y="452"/>
                  </a:cubicBezTo>
                  <a:cubicBezTo>
                    <a:pt x="1418" y="452"/>
                    <a:pt x="1413" y="452"/>
                    <a:pt x="1409" y="457"/>
                  </a:cubicBezTo>
                  <a:lnTo>
                    <a:pt x="373" y="1343"/>
                  </a:lnTo>
                  <a:lnTo>
                    <a:pt x="48" y="17"/>
                  </a:lnTo>
                  <a:cubicBezTo>
                    <a:pt x="45" y="7"/>
                    <a:pt x="36" y="0"/>
                    <a:pt x="2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5"/>
            <p:cNvSpPr/>
            <p:nvPr/>
          </p:nvSpPr>
          <p:spPr>
            <a:xfrm>
              <a:off x="10555001" y="2259322"/>
              <a:ext cx="62070" cy="321695"/>
            </a:xfrm>
            <a:custGeom>
              <a:rect b="b" l="l" r="r" t="t"/>
              <a:pathLst>
                <a:path extrusionOk="0" h="4338" w="837">
                  <a:moveTo>
                    <a:pt x="809" y="0"/>
                  </a:moveTo>
                  <a:cubicBezTo>
                    <a:pt x="798" y="0"/>
                    <a:pt x="790" y="11"/>
                    <a:pt x="790" y="21"/>
                  </a:cubicBezTo>
                  <a:lnTo>
                    <a:pt x="5" y="4310"/>
                  </a:lnTo>
                  <a:cubicBezTo>
                    <a:pt x="1" y="4322"/>
                    <a:pt x="9" y="4333"/>
                    <a:pt x="24" y="4338"/>
                  </a:cubicBezTo>
                  <a:cubicBezTo>
                    <a:pt x="36" y="4338"/>
                    <a:pt x="48" y="4329"/>
                    <a:pt x="48" y="4318"/>
                  </a:cubicBezTo>
                  <a:lnTo>
                    <a:pt x="833" y="29"/>
                  </a:lnTo>
                  <a:cubicBezTo>
                    <a:pt x="837" y="17"/>
                    <a:pt x="825" y="6"/>
                    <a:pt x="813" y="1"/>
                  </a:cubicBezTo>
                  <a:cubicBezTo>
                    <a:pt x="812" y="1"/>
                    <a:pt x="810" y="0"/>
                    <a:pt x="80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5"/>
            <p:cNvSpPr/>
            <p:nvPr/>
          </p:nvSpPr>
          <p:spPr>
            <a:xfrm>
              <a:off x="10603351" y="2400593"/>
              <a:ext cx="28254" cy="26326"/>
            </a:xfrm>
            <a:custGeom>
              <a:rect b="b" l="l" r="r" t="t"/>
              <a:pathLst>
                <a:path extrusionOk="0" h="355" w="381">
                  <a:moveTo>
                    <a:pt x="191" y="1"/>
                  </a:moveTo>
                  <a:cubicBezTo>
                    <a:pt x="104" y="1"/>
                    <a:pt x="30" y="60"/>
                    <a:pt x="16" y="149"/>
                  </a:cubicBezTo>
                  <a:cubicBezTo>
                    <a:pt x="0" y="243"/>
                    <a:pt x="63" y="333"/>
                    <a:pt x="161" y="353"/>
                  </a:cubicBezTo>
                  <a:cubicBezTo>
                    <a:pt x="171" y="354"/>
                    <a:pt x="180" y="355"/>
                    <a:pt x="190" y="355"/>
                  </a:cubicBezTo>
                  <a:cubicBezTo>
                    <a:pt x="274" y="355"/>
                    <a:pt x="351" y="292"/>
                    <a:pt x="366" y="207"/>
                  </a:cubicBezTo>
                  <a:cubicBezTo>
                    <a:pt x="381" y="110"/>
                    <a:pt x="314" y="19"/>
                    <a:pt x="220" y="3"/>
                  </a:cubicBezTo>
                  <a:cubicBezTo>
                    <a:pt x="210" y="2"/>
                    <a:pt x="200"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5"/>
            <p:cNvSpPr/>
            <p:nvPr/>
          </p:nvSpPr>
          <p:spPr>
            <a:xfrm>
              <a:off x="10593414" y="2458881"/>
              <a:ext cx="28328" cy="26029"/>
            </a:xfrm>
            <a:custGeom>
              <a:rect b="b" l="l" r="r" t="t"/>
              <a:pathLst>
                <a:path extrusionOk="0" h="351" w="382">
                  <a:moveTo>
                    <a:pt x="192" y="0"/>
                  </a:moveTo>
                  <a:cubicBezTo>
                    <a:pt x="108" y="0"/>
                    <a:pt x="31" y="60"/>
                    <a:pt x="17" y="148"/>
                  </a:cubicBezTo>
                  <a:cubicBezTo>
                    <a:pt x="1" y="242"/>
                    <a:pt x="67" y="332"/>
                    <a:pt x="162" y="347"/>
                  </a:cubicBezTo>
                  <a:cubicBezTo>
                    <a:pt x="173" y="350"/>
                    <a:pt x="185" y="351"/>
                    <a:pt x="196" y="351"/>
                  </a:cubicBezTo>
                  <a:cubicBezTo>
                    <a:pt x="280" y="351"/>
                    <a:pt x="352" y="289"/>
                    <a:pt x="366" y="206"/>
                  </a:cubicBezTo>
                  <a:cubicBezTo>
                    <a:pt x="382" y="108"/>
                    <a:pt x="319" y="18"/>
                    <a:pt x="221" y="3"/>
                  </a:cubicBezTo>
                  <a:cubicBezTo>
                    <a:pt x="211" y="1"/>
                    <a:pt x="201" y="0"/>
                    <a:pt x="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5"/>
            <p:cNvSpPr/>
            <p:nvPr/>
          </p:nvSpPr>
          <p:spPr>
            <a:xfrm>
              <a:off x="10583848" y="2516946"/>
              <a:ext cx="28328" cy="26103"/>
            </a:xfrm>
            <a:custGeom>
              <a:rect b="b" l="l" r="r" t="t"/>
              <a:pathLst>
                <a:path extrusionOk="0" h="352" w="382">
                  <a:moveTo>
                    <a:pt x="185" y="0"/>
                  </a:moveTo>
                  <a:cubicBezTo>
                    <a:pt x="102" y="0"/>
                    <a:pt x="30" y="62"/>
                    <a:pt x="17" y="145"/>
                  </a:cubicBezTo>
                  <a:cubicBezTo>
                    <a:pt x="1" y="243"/>
                    <a:pt x="64" y="334"/>
                    <a:pt x="162" y="350"/>
                  </a:cubicBezTo>
                  <a:cubicBezTo>
                    <a:pt x="171" y="351"/>
                    <a:pt x="180" y="352"/>
                    <a:pt x="190" y="352"/>
                  </a:cubicBezTo>
                  <a:cubicBezTo>
                    <a:pt x="273" y="352"/>
                    <a:pt x="348" y="293"/>
                    <a:pt x="365" y="205"/>
                  </a:cubicBezTo>
                  <a:cubicBezTo>
                    <a:pt x="381" y="110"/>
                    <a:pt x="314" y="20"/>
                    <a:pt x="220" y="4"/>
                  </a:cubicBezTo>
                  <a:cubicBezTo>
                    <a:pt x="208" y="2"/>
                    <a:pt x="197"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pic>
        <p:nvPicPr>
          <p:cNvPr id="1116" name="Google Shape;1116;p56" title="Chart">
            <a:hlinkClick r:id="rId3"/>
          </p:cNvPr>
          <p:cNvPicPr preferRelativeResize="0"/>
          <p:nvPr/>
        </p:nvPicPr>
        <p:blipFill>
          <a:blip r:embed="rId4">
            <a:alphaModFix/>
          </a:blip>
          <a:stretch>
            <a:fillRect/>
          </a:stretch>
        </p:blipFill>
        <p:spPr>
          <a:xfrm>
            <a:off x="4432827" y="2051901"/>
            <a:ext cx="4095425" cy="1943143"/>
          </a:xfrm>
          <a:prstGeom prst="rect">
            <a:avLst/>
          </a:prstGeom>
          <a:noFill/>
          <a:ln>
            <a:noFill/>
          </a:ln>
        </p:spPr>
      </p:pic>
      <p:sp>
        <p:nvSpPr>
          <p:cNvPr id="1117" name="Google Shape;1117;p56"/>
          <p:cNvSpPr/>
          <p:nvPr/>
        </p:nvSpPr>
        <p:spPr>
          <a:xfrm>
            <a:off x="715100" y="1198526"/>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6"/>
          <p:cNvSpPr/>
          <p:nvPr/>
        </p:nvSpPr>
        <p:spPr>
          <a:xfrm>
            <a:off x="715100" y="2273590"/>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6"/>
          <p:cNvSpPr/>
          <p:nvPr/>
        </p:nvSpPr>
        <p:spPr>
          <a:xfrm>
            <a:off x="715100" y="3349602"/>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TRACTION</a:t>
            </a:r>
            <a:endParaRPr/>
          </a:p>
        </p:txBody>
      </p:sp>
      <p:sp>
        <p:nvSpPr>
          <p:cNvPr id="1121" name="Google Shape;1121;p56"/>
          <p:cNvSpPr txBox="1"/>
          <p:nvPr/>
        </p:nvSpPr>
        <p:spPr>
          <a:xfrm>
            <a:off x="5123937" y="1254500"/>
            <a:ext cx="2713200" cy="500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Poppins"/>
                <a:ea typeface="Poppins"/>
                <a:cs typeface="Poppins"/>
                <a:sym typeface="Poppins"/>
              </a:rPr>
              <a:t>Gross revenue</a:t>
            </a:r>
            <a:endParaRPr b="1" sz="2200">
              <a:solidFill>
                <a:schemeClr val="lt1"/>
              </a:solidFill>
              <a:latin typeface="Poppins"/>
              <a:ea typeface="Poppins"/>
              <a:cs typeface="Poppins"/>
              <a:sym typeface="Poppins"/>
            </a:endParaRPr>
          </a:p>
        </p:txBody>
      </p:sp>
      <p:sp>
        <p:nvSpPr>
          <p:cNvPr id="1122" name="Google Shape;1122;p56"/>
          <p:cNvSpPr txBox="1"/>
          <p:nvPr/>
        </p:nvSpPr>
        <p:spPr>
          <a:xfrm>
            <a:off x="5123937" y="1664025"/>
            <a:ext cx="2713200" cy="379800"/>
          </a:xfrm>
          <a:prstGeom prst="rect">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Medium"/>
                <a:ea typeface="Open Sans Medium"/>
                <a:cs typeface="Open Sans Medium"/>
                <a:sym typeface="Open Sans Medium"/>
              </a:rPr>
              <a:t>2XXX </a:t>
            </a:r>
            <a:r>
              <a:rPr lang="en">
                <a:solidFill>
                  <a:schemeClr val="lt1"/>
                </a:solidFill>
                <a:latin typeface="Open Sans Medium"/>
                <a:ea typeface="Open Sans Medium"/>
                <a:cs typeface="Open Sans Medium"/>
                <a:sym typeface="Open Sans Medium"/>
              </a:rPr>
              <a:t>-</a:t>
            </a:r>
            <a:r>
              <a:rPr lang="en">
                <a:solidFill>
                  <a:schemeClr val="lt1"/>
                </a:solidFill>
                <a:latin typeface="Open Sans Medium"/>
                <a:ea typeface="Open Sans Medium"/>
                <a:cs typeface="Open Sans Medium"/>
                <a:sym typeface="Open Sans Medium"/>
              </a:rPr>
              <a:t> 2XXX</a:t>
            </a:r>
            <a:endParaRPr>
              <a:solidFill>
                <a:schemeClr val="lt1"/>
              </a:solidFill>
              <a:latin typeface="Open Sans Medium"/>
              <a:ea typeface="Open Sans Medium"/>
              <a:cs typeface="Open Sans Medium"/>
              <a:sym typeface="Open Sans Medium"/>
            </a:endParaRPr>
          </a:p>
        </p:txBody>
      </p:sp>
      <p:sp>
        <p:nvSpPr>
          <p:cNvPr id="1123" name="Google Shape;1123;p56"/>
          <p:cNvSpPr txBox="1"/>
          <p:nvPr/>
        </p:nvSpPr>
        <p:spPr>
          <a:xfrm>
            <a:off x="724900" y="4444175"/>
            <a:ext cx="7704000" cy="16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Medium"/>
                <a:ea typeface="Open Sans Medium"/>
                <a:cs typeface="Open Sans Medium"/>
                <a:sym typeface="Open Sans Medium"/>
              </a:rPr>
              <a:t>Follow the link in the graph to modify its data and then paste the new one here. </a:t>
            </a:r>
            <a:r>
              <a:rPr b="1" lang="en" sz="1100">
                <a:solidFill>
                  <a:schemeClr val="dk1"/>
                </a:solidFill>
                <a:uFill>
                  <a:noFill/>
                </a:uFill>
                <a:latin typeface="Open Sans"/>
                <a:ea typeface="Open Sans"/>
                <a:cs typeface="Open Sans"/>
                <a:sym typeface="Open Sans"/>
                <a:hlinkClick r:id="rId5">
                  <a:extLst>
                    <a:ext uri="{A12FA001-AC4F-418D-AE19-62706E023703}">
                      <ahyp:hlinkClr val="tx"/>
                    </a:ext>
                  </a:extLst>
                </a:hlinkClick>
              </a:rPr>
              <a:t>For more info, click her</a:t>
            </a:r>
            <a:r>
              <a:rPr b="1" lang="en" sz="1100">
                <a:solidFill>
                  <a:schemeClr val="dk1"/>
                </a:solidFill>
                <a:uFill>
                  <a:noFill/>
                </a:uFill>
                <a:latin typeface="Open Sans"/>
                <a:ea typeface="Open Sans"/>
                <a:cs typeface="Open Sans"/>
                <a:sym typeface="Open Sans"/>
                <a:hlinkClick r:id="rId6">
                  <a:extLst>
                    <a:ext uri="{A12FA001-AC4F-418D-AE19-62706E023703}">
                      <ahyp:hlinkClr val="tx"/>
                    </a:ext>
                  </a:extLst>
                </a:hlinkClick>
              </a:rPr>
              <a:t>e</a:t>
            </a:r>
            <a:endParaRPr b="1" sz="1100">
              <a:solidFill>
                <a:schemeClr val="dk1"/>
              </a:solidFill>
              <a:latin typeface="Open Sans"/>
              <a:ea typeface="Open Sans"/>
              <a:cs typeface="Open Sans"/>
              <a:sym typeface="Open Sans"/>
            </a:endParaRPr>
          </a:p>
        </p:txBody>
      </p:sp>
      <p:sp>
        <p:nvSpPr>
          <p:cNvPr id="1124" name="Google Shape;1124;p56"/>
          <p:cNvSpPr txBox="1"/>
          <p:nvPr/>
        </p:nvSpPr>
        <p:spPr>
          <a:xfrm>
            <a:off x="5021099" y="3910575"/>
            <a:ext cx="630600" cy="22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2XX</a:t>
            </a:r>
            <a:r>
              <a:rPr lang="en">
                <a:solidFill>
                  <a:schemeClr val="dk1"/>
                </a:solidFill>
                <a:latin typeface="Open Sans Medium"/>
                <a:ea typeface="Open Sans Medium"/>
                <a:cs typeface="Open Sans Medium"/>
                <a:sym typeface="Open Sans Medium"/>
              </a:rPr>
              <a:t>X</a:t>
            </a:r>
            <a:endParaRPr>
              <a:solidFill>
                <a:schemeClr val="dk1"/>
              </a:solidFill>
              <a:latin typeface="Open Sans Medium"/>
              <a:ea typeface="Open Sans Medium"/>
              <a:cs typeface="Open Sans Medium"/>
              <a:sym typeface="Open Sans Medium"/>
            </a:endParaRPr>
          </a:p>
        </p:txBody>
      </p:sp>
      <p:sp>
        <p:nvSpPr>
          <p:cNvPr id="1125" name="Google Shape;1125;p56"/>
          <p:cNvSpPr txBox="1"/>
          <p:nvPr/>
        </p:nvSpPr>
        <p:spPr>
          <a:xfrm>
            <a:off x="5866774" y="3910575"/>
            <a:ext cx="630600" cy="22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2XXX</a:t>
            </a:r>
            <a:endParaRPr>
              <a:solidFill>
                <a:schemeClr val="dk1"/>
              </a:solidFill>
              <a:latin typeface="Open Sans Medium"/>
              <a:ea typeface="Open Sans Medium"/>
              <a:cs typeface="Open Sans Medium"/>
              <a:sym typeface="Open Sans Medium"/>
            </a:endParaRPr>
          </a:p>
        </p:txBody>
      </p:sp>
      <p:sp>
        <p:nvSpPr>
          <p:cNvPr id="1126" name="Google Shape;1126;p56"/>
          <p:cNvSpPr txBox="1"/>
          <p:nvPr/>
        </p:nvSpPr>
        <p:spPr>
          <a:xfrm>
            <a:off x="6712449" y="3910575"/>
            <a:ext cx="630600" cy="22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2XXX</a:t>
            </a:r>
            <a:endParaRPr>
              <a:solidFill>
                <a:schemeClr val="dk1"/>
              </a:solidFill>
              <a:latin typeface="Open Sans Medium"/>
              <a:ea typeface="Open Sans Medium"/>
              <a:cs typeface="Open Sans Medium"/>
              <a:sym typeface="Open Sans Medium"/>
            </a:endParaRPr>
          </a:p>
        </p:txBody>
      </p:sp>
      <p:sp>
        <p:nvSpPr>
          <p:cNvPr id="1127" name="Google Shape;1127;p56"/>
          <p:cNvSpPr txBox="1"/>
          <p:nvPr/>
        </p:nvSpPr>
        <p:spPr>
          <a:xfrm>
            <a:off x="7558124" y="3910575"/>
            <a:ext cx="630600" cy="22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2XXX</a:t>
            </a:r>
            <a:endParaRPr>
              <a:solidFill>
                <a:schemeClr val="dk1"/>
              </a:solidFill>
              <a:latin typeface="Open Sans Medium"/>
              <a:ea typeface="Open Sans Medium"/>
              <a:cs typeface="Open Sans Medium"/>
              <a:sym typeface="Open Sans Medium"/>
            </a:endParaRPr>
          </a:p>
        </p:txBody>
      </p:sp>
      <p:grpSp>
        <p:nvGrpSpPr>
          <p:cNvPr id="1128" name="Google Shape;1128;p56"/>
          <p:cNvGrpSpPr/>
          <p:nvPr/>
        </p:nvGrpSpPr>
        <p:grpSpPr>
          <a:xfrm>
            <a:off x="7558135" y="1017725"/>
            <a:ext cx="511498" cy="460755"/>
            <a:chOff x="4472686" y="2319850"/>
            <a:chExt cx="511498" cy="460755"/>
          </a:xfrm>
        </p:grpSpPr>
        <p:sp>
          <p:nvSpPr>
            <p:cNvPr id="1129" name="Google Shape;1129;p56"/>
            <p:cNvSpPr/>
            <p:nvPr/>
          </p:nvSpPr>
          <p:spPr>
            <a:xfrm>
              <a:off x="4472686" y="2319850"/>
              <a:ext cx="511498" cy="460755"/>
            </a:xfrm>
            <a:custGeom>
              <a:rect b="b" l="l" r="r" t="t"/>
              <a:pathLst>
                <a:path extrusionOk="0" h="7246" w="8044">
                  <a:moveTo>
                    <a:pt x="4244" y="0"/>
                  </a:moveTo>
                  <a:cubicBezTo>
                    <a:pt x="4123" y="0"/>
                    <a:pt x="4000" y="7"/>
                    <a:pt x="3876" y="19"/>
                  </a:cubicBezTo>
                  <a:cubicBezTo>
                    <a:pt x="1887" y="219"/>
                    <a:pt x="435" y="1997"/>
                    <a:pt x="636" y="3986"/>
                  </a:cubicBezTo>
                  <a:cubicBezTo>
                    <a:pt x="690" y="4543"/>
                    <a:pt x="871" y="5057"/>
                    <a:pt x="1145" y="5508"/>
                  </a:cubicBezTo>
                  <a:lnTo>
                    <a:pt x="0" y="6870"/>
                  </a:lnTo>
                  <a:lnTo>
                    <a:pt x="1495" y="5987"/>
                  </a:lnTo>
                  <a:cubicBezTo>
                    <a:pt x="2166" y="6764"/>
                    <a:pt x="3154" y="7245"/>
                    <a:pt x="4238" y="7245"/>
                  </a:cubicBezTo>
                  <a:cubicBezTo>
                    <a:pt x="4358" y="7245"/>
                    <a:pt x="4480" y="7239"/>
                    <a:pt x="4602" y="7227"/>
                  </a:cubicBezTo>
                  <a:cubicBezTo>
                    <a:pt x="6592" y="7026"/>
                    <a:pt x="8043" y="5253"/>
                    <a:pt x="7844" y="3259"/>
                  </a:cubicBezTo>
                  <a:cubicBezTo>
                    <a:pt x="7656" y="1394"/>
                    <a:pt x="6084" y="0"/>
                    <a:pt x="424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6"/>
            <p:cNvSpPr/>
            <p:nvPr/>
          </p:nvSpPr>
          <p:spPr>
            <a:xfrm>
              <a:off x="4637566" y="2450202"/>
              <a:ext cx="207359" cy="199983"/>
            </a:xfrm>
            <a:custGeom>
              <a:rect b="b" l="l" r="r" t="t"/>
              <a:pathLst>
                <a:path extrusionOk="0" h="3145" w="3261">
                  <a:moveTo>
                    <a:pt x="646" y="493"/>
                  </a:moveTo>
                  <a:cubicBezTo>
                    <a:pt x="725" y="493"/>
                    <a:pt x="792" y="533"/>
                    <a:pt x="844" y="606"/>
                  </a:cubicBezTo>
                  <a:cubicBezTo>
                    <a:pt x="903" y="688"/>
                    <a:pt x="942" y="802"/>
                    <a:pt x="954" y="939"/>
                  </a:cubicBezTo>
                  <a:cubicBezTo>
                    <a:pt x="962" y="1014"/>
                    <a:pt x="966" y="1080"/>
                    <a:pt x="958" y="1139"/>
                  </a:cubicBezTo>
                  <a:cubicBezTo>
                    <a:pt x="950" y="1194"/>
                    <a:pt x="939" y="1242"/>
                    <a:pt x="923" y="1284"/>
                  </a:cubicBezTo>
                  <a:cubicBezTo>
                    <a:pt x="888" y="1383"/>
                    <a:pt x="817" y="1437"/>
                    <a:pt x="718" y="1445"/>
                  </a:cubicBezTo>
                  <a:cubicBezTo>
                    <a:pt x="708" y="1446"/>
                    <a:pt x="699" y="1447"/>
                    <a:pt x="689" y="1447"/>
                  </a:cubicBezTo>
                  <a:cubicBezTo>
                    <a:pt x="675" y="1447"/>
                    <a:pt x="661" y="1446"/>
                    <a:pt x="648" y="1441"/>
                  </a:cubicBezTo>
                  <a:cubicBezTo>
                    <a:pt x="585" y="1434"/>
                    <a:pt x="535" y="1398"/>
                    <a:pt x="491" y="1336"/>
                  </a:cubicBezTo>
                  <a:cubicBezTo>
                    <a:pt x="428" y="1249"/>
                    <a:pt x="393" y="1139"/>
                    <a:pt x="377" y="1001"/>
                  </a:cubicBezTo>
                  <a:cubicBezTo>
                    <a:pt x="361" y="865"/>
                    <a:pt x="374" y="751"/>
                    <a:pt x="412" y="657"/>
                  </a:cubicBezTo>
                  <a:cubicBezTo>
                    <a:pt x="452" y="563"/>
                    <a:pt x="519" y="503"/>
                    <a:pt x="613" y="496"/>
                  </a:cubicBezTo>
                  <a:cubicBezTo>
                    <a:pt x="624" y="494"/>
                    <a:pt x="635" y="493"/>
                    <a:pt x="646" y="493"/>
                  </a:cubicBezTo>
                  <a:close/>
                  <a:moveTo>
                    <a:pt x="657" y="165"/>
                  </a:moveTo>
                  <a:cubicBezTo>
                    <a:pt x="631" y="165"/>
                    <a:pt x="604" y="167"/>
                    <a:pt x="577" y="170"/>
                  </a:cubicBezTo>
                  <a:cubicBezTo>
                    <a:pt x="444" y="186"/>
                    <a:pt x="334" y="233"/>
                    <a:pt x="244" y="319"/>
                  </a:cubicBezTo>
                  <a:cubicBezTo>
                    <a:pt x="153" y="398"/>
                    <a:pt x="91" y="503"/>
                    <a:pt x="51" y="629"/>
                  </a:cubicBezTo>
                  <a:cubicBezTo>
                    <a:pt x="12" y="758"/>
                    <a:pt x="1" y="896"/>
                    <a:pt x="17" y="1048"/>
                  </a:cubicBezTo>
                  <a:cubicBezTo>
                    <a:pt x="32" y="1190"/>
                    <a:pt x="75" y="1320"/>
                    <a:pt x="142" y="1434"/>
                  </a:cubicBezTo>
                  <a:cubicBezTo>
                    <a:pt x="205" y="1548"/>
                    <a:pt x="291" y="1629"/>
                    <a:pt x="393" y="1693"/>
                  </a:cubicBezTo>
                  <a:lnTo>
                    <a:pt x="401" y="1696"/>
                  </a:lnTo>
                  <a:cubicBezTo>
                    <a:pt x="486" y="1743"/>
                    <a:pt x="578" y="1768"/>
                    <a:pt x="681" y="1768"/>
                  </a:cubicBezTo>
                  <a:cubicBezTo>
                    <a:pt x="706" y="1768"/>
                    <a:pt x="731" y="1766"/>
                    <a:pt x="758" y="1763"/>
                  </a:cubicBezTo>
                  <a:cubicBezTo>
                    <a:pt x="883" y="1751"/>
                    <a:pt x="993" y="1700"/>
                    <a:pt x="1080" y="1618"/>
                  </a:cubicBezTo>
                  <a:cubicBezTo>
                    <a:pt x="1170" y="1535"/>
                    <a:pt x="1232" y="1434"/>
                    <a:pt x="1276" y="1304"/>
                  </a:cubicBezTo>
                  <a:cubicBezTo>
                    <a:pt x="1319" y="1178"/>
                    <a:pt x="1330" y="1041"/>
                    <a:pt x="1315" y="896"/>
                  </a:cubicBezTo>
                  <a:cubicBezTo>
                    <a:pt x="1311" y="865"/>
                    <a:pt x="1307" y="833"/>
                    <a:pt x="1303" y="805"/>
                  </a:cubicBezTo>
                  <a:cubicBezTo>
                    <a:pt x="1279" y="692"/>
                    <a:pt x="1245" y="594"/>
                    <a:pt x="1189" y="499"/>
                  </a:cubicBezTo>
                  <a:cubicBezTo>
                    <a:pt x="1123" y="389"/>
                    <a:pt x="1040" y="300"/>
                    <a:pt x="935" y="237"/>
                  </a:cubicBezTo>
                  <a:cubicBezTo>
                    <a:pt x="850" y="189"/>
                    <a:pt x="758" y="165"/>
                    <a:pt x="657" y="165"/>
                  </a:cubicBezTo>
                  <a:close/>
                  <a:moveTo>
                    <a:pt x="2568" y="1703"/>
                  </a:moveTo>
                  <a:cubicBezTo>
                    <a:pt x="2651" y="1703"/>
                    <a:pt x="2721" y="1739"/>
                    <a:pt x="2775" y="1814"/>
                  </a:cubicBezTo>
                  <a:cubicBezTo>
                    <a:pt x="2833" y="1896"/>
                    <a:pt x="2869" y="2010"/>
                    <a:pt x="2889" y="2147"/>
                  </a:cubicBezTo>
                  <a:cubicBezTo>
                    <a:pt x="2900" y="2285"/>
                    <a:pt x="2893" y="2399"/>
                    <a:pt x="2853" y="2493"/>
                  </a:cubicBezTo>
                  <a:cubicBezTo>
                    <a:pt x="2818" y="2591"/>
                    <a:pt x="2751" y="2646"/>
                    <a:pt x="2657" y="2658"/>
                  </a:cubicBezTo>
                  <a:cubicBezTo>
                    <a:pt x="2649" y="2659"/>
                    <a:pt x="2640" y="2659"/>
                    <a:pt x="2632" y="2659"/>
                  </a:cubicBezTo>
                  <a:cubicBezTo>
                    <a:pt x="2546" y="2659"/>
                    <a:pt x="2478" y="2623"/>
                    <a:pt x="2422" y="2544"/>
                  </a:cubicBezTo>
                  <a:cubicBezTo>
                    <a:pt x="2362" y="2461"/>
                    <a:pt x="2324" y="2348"/>
                    <a:pt x="2308" y="2211"/>
                  </a:cubicBezTo>
                  <a:cubicBezTo>
                    <a:pt x="2292" y="2081"/>
                    <a:pt x="2304" y="1963"/>
                    <a:pt x="2343" y="1865"/>
                  </a:cubicBezTo>
                  <a:cubicBezTo>
                    <a:pt x="2382" y="1771"/>
                    <a:pt x="2449" y="1720"/>
                    <a:pt x="2543" y="1704"/>
                  </a:cubicBezTo>
                  <a:cubicBezTo>
                    <a:pt x="2552" y="1703"/>
                    <a:pt x="2560" y="1703"/>
                    <a:pt x="2568" y="1703"/>
                  </a:cubicBezTo>
                  <a:close/>
                  <a:moveTo>
                    <a:pt x="2586" y="1374"/>
                  </a:moveTo>
                  <a:cubicBezTo>
                    <a:pt x="2562" y="1374"/>
                    <a:pt x="2537" y="1375"/>
                    <a:pt x="2512" y="1378"/>
                  </a:cubicBezTo>
                  <a:cubicBezTo>
                    <a:pt x="2378" y="1394"/>
                    <a:pt x="2268" y="1441"/>
                    <a:pt x="2178" y="1528"/>
                  </a:cubicBezTo>
                  <a:cubicBezTo>
                    <a:pt x="2092" y="1610"/>
                    <a:pt x="2025" y="1716"/>
                    <a:pt x="1986" y="1841"/>
                  </a:cubicBezTo>
                  <a:cubicBezTo>
                    <a:pt x="1942" y="1971"/>
                    <a:pt x="1931" y="2104"/>
                    <a:pt x="1947" y="2258"/>
                  </a:cubicBezTo>
                  <a:cubicBezTo>
                    <a:pt x="1966" y="2403"/>
                    <a:pt x="2009" y="2532"/>
                    <a:pt x="2076" y="2646"/>
                  </a:cubicBezTo>
                  <a:cubicBezTo>
                    <a:pt x="2147" y="2760"/>
                    <a:pt x="2233" y="2846"/>
                    <a:pt x="2339" y="2905"/>
                  </a:cubicBezTo>
                  <a:cubicBezTo>
                    <a:pt x="2426" y="2956"/>
                    <a:pt x="2520" y="2979"/>
                    <a:pt x="2620" y="2979"/>
                  </a:cubicBezTo>
                  <a:cubicBezTo>
                    <a:pt x="2642" y="2979"/>
                    <a:pt x="2665" y="2977"/>
                    <a:pt x="2688" y="2975"/>
                  </a:cubicBezTo>
                  <a:cubicBezTo>
                    <a:pt x="2814" y="2960"/>
                    <a:pt x="2924" y="2913"/>
                    <a:pt x="3014" y="2830"/>
                  </a:cubicBezTo>
                  <a:cubicBezTo>
                    <a:pt x="3101" y="2748"/>
                    <a:pt x="3167" y="2642"/>
                    <a:pt x="3206" y="2517"/>
                  </a:cubicBezTo>
                  <a:cubicBezTo>
                    <a:pt x="3250" y="2387"/>
                    <a:pt x="3261" y="2249"/>
                    <a:pt x="3246" y="2104"/>
                  </a:cubicBezTo>
                  <a:cubicBezTo>
                    <a:pt x="3230" y="1959"/>
                    <a:pt x="3190" y="1825"/>
                    <a:pt x="3120" y="1712"/>
                  </a:cubicBezTo>
                  <a:cubicBezTo>
                    <a:pt x="3054" y="1598"/>
                    <a:pt x="2967" y="1512"/>
                    <a:pt x="2865" y="1449"/>
                  </a:cubicBezTo>
                  <a:cubicBezTo>
                    <a:pt x="2780" y="1399"/>
                    <a:pt x="2687" y="1374"/>
                    <a:pt x="2586" y="1374"/>
                  </a:cubicBezTo>
                  <a:close/>
                  <a:moveTo>
                    <a:pt x="2316" y="1"/>
                  </a:moveTo>
                  <a:cubicBezTo>
                    <a:pt x="2311" y="1"/>
                    <a:pt x="2306" y="1"/>
                    <a:pt x="2300" y="1"/>
                  </a:cubicBezTo>
                  <a:cubicBezTo>
                    <a:pt x="2245" y="9"/>
                    <a:pt x="2198" y="45"/>
                    <a:pt x="2163" y="103"/>
                  </a:cubicBezTo>
                  <a:lnTo>
                    <a:pt x="746" y="2881"/>
                  </a:lnTo>
                  <a:cubicBezTo>
                    <a:pt x="730" y="2921"/>
                    <a:pt x="723" y="2960"/>
                    <a:pt x="727" y="2995"/>
                  </a:cubicBezTo>
                  <a:cubicBezTo>
                    <a:pt x="730" y="3046"/>
                    <a:pt x="758" y="3082"/>
                    <a:pt x="801" y="3109"/>
                  </a:cubicBezTo>
                  <a:cubicBezTo>
                    <a:pt x="842" y="3132"/>
                    <a:pt x="879" y="3145"/>
                    <a:pt x="914" y="3145"/>
                  </a:cubicBezTo>
                  <a:cubicBezTo>
                    <a:pt x="919" y="3145"/>
                    <a:pt x="925" y="3144"/>
                    <a:pt x="930" y="3144"/>
                  </a:cubicBezTo>
                  <a:cubicBezTo>
                    <a:pt x="986" y="3136"/>
                    <a:pt x="1033" y="3105"/>
                    <a:pt x="1068" y="3042"/>
                  </a:cubicBezTo>
                  <a:lnTo>
                    <a:pt x="2484" y="268"/>
                  </a:lnTo>
                  <a:cubicBezTo>
                    <a:pt x="2500" y="221"/>
                    <a:pt x="2507" y="182"/>
                    <a:pt x="2504" y="154"/>
                  </a:cubicBezTo>
                  <a:cubicBezTo>
                    <a:pt x="2496" y="103"/>
                    <a:pt x="2473" y="64"/>
                    <a:pt x="2429" y="32"/>
                  </a:cubicBezTo>
                  <a:cubicBezTo>
                    <a:pt x="2391" y="12"/>
                    <a:pt x="2354" y="1"/>
                    <a:pt x="23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 name="Google Shape;1131;p56"/>
          <p:cNvSpPr txBox="1"/>
          <p:nvPr/>
        </p:nvSpPr>
        <p:spPr>
          <a:xfrm>
            <a:off x="1742300" y="1261512"/>
            <a:ext cx="2713200" cy="50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140,000</a:t>
            </a:r>
            <a:endParaRPr b="1" sz="2200">
              <a:solidFill>
                <a:schemeClr val="dk1"/>
              </a:solidFill>
              <a:latin typeface="Poppins"/>
              <a:ea typeface="Poppins"/>
              <a:cs typeface="Poppins"/>
              <a:sym typeface="Poppins"/>
            </a:endParaRPr>
          </a:p>
        </p:txBody>
      </p:sp>
      <p:sp>
        <p:nvSpPr>
          <p:cNvPr id="1132" name="Google Shape;1132;p56"/>
          <p:cNvSpPr txBox="1"/>
          <p:nvPr/>
        </p:nvSpPr>
        <p:spPr>
          <a:xfrm>
            <a:off x="1742300" y="1664727"/>
            <a:ext cx="2713200" cy="37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Total app downloads</a:t>
            </a:r>
            <a:endParaRPr>
              <a:solidFill>
                <a:schemeClr val="dk1"/>
              </a:solidFill>
              <a:latin typeface="Open Sans Medium"/>
              <a:ea typeface="Open Sans Medium"/>
              <a:cs typeface="Open Sans Medium"/>
              <a:sym typeface="Open Sans Medium"/>
            </a:endParaRPr>
          </a:p>
        </p:txBody>
      </p:sp>
      <p:sp>
        <p:nvSpPr>
          <p:cNvPr id="1133" name="Google Shape;1133;p56"/>
          <p:cNvSpPr txBox="1"/>
          <p:nvPr/>
        </p:nvSpPr>
        <p:spPr>
          <a:xfrm>
            <a:off x="1742300" y="2743357"/>
            <a:ext cx="2713200" cy="37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Registered businesses</a:t>
            </a:r>
            <a:endParaRPr>
              <a:solidFill>
                <a:schemeClr val="dk1"/>
              </a:solidFill>
              <a:latin typeface="Open Sans Medium"/>
              <a:ea typeface="Open Sans Medium"/>
              <a:cs typeface="Open Sans Medium"/>
              <a:sym typeface="Open Sans Medium"/>
            </a:endParaRPr>
          </a:p>
        </p:txBody>
      </p:sp>
      <p:sp>
        <p:nvSpPr>
          <p:cNvPr id="1134" name="Google Shape;1134;p56"/>
          <p:cNvSpPr txBox="1"/>
          <p:nvPr/>
        </p:nvSpPr>
        <p:spPr>
          <a:xfrm>
            <a:off x="1742300" y="3821988"/>
            <a:ext cx="2713200" cy="379800"/>
          </a:xfrm>
          <a:prstGeom prst="rect">
            <a:avLst/>
          </a:prstGeom>
          <a:noFill/>
          <a:ln>
            <a:noFill/>
          </a:ln>
        </p:spPr>
        <p:txBody>
          <a:bodyPr anchorCtr="0" anchor="t" bIns="91425" lIns="91425" spcFirstLastPara="1" rIns="1061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Average user savings per deal</a:t>
            </a:r>
            <a:endParaRPr>
              <a:solidFill>
                <a:schemeClr val="dk1"/>
              </a:solidFill>
              <a:latin typeface="Open Sans Medium"/>
              <a:ea typeface="Open Sans Medium"/>
              <a:cs typeface="Open Sans Medium"/>
              <a:sym typeface="Open Sans Medium"/>
            </a:endParaRPr>
          </a:p>
        </p:txBody>
      </p:sp>
      <p:sp>
        <p:nvSpPr>
          <p:cNvPr id="1135" name="Google Shape;1135;p56"/>
          <p:cNvSpPr txBox="1"/>
          <p:nvPr/>
        </p:nvSpPr>
        <p:spPr>
          <a:xfrm>
            <a:off x="1742300" y="2340139"/>
            <a:ext cx="2713200" cy="50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12,000</a:t>
            </a:r>
            <a:endParaRPr b="1" sz="2200">
              <a:solidFill>
                <a:schemeClr val="dk1"/>
              </a:solidFill>
              <a:latin typeface="Poppins"/>
              <a:ea typeface="Poppins"/>
              <a:cs typeface="Poppins"/>
              <a:sym typeface="Poppins"/>
            </a:endParaRPr>
          </a:p>
        </p:txBody>
      </p:sp>
      <p:sp>
        <p:nvSpPr>
          <p:cNvPr id="1136" name="Google Shape;1136;p56"/>
          <p:cNvSpPr txBox="1"/>
          <p:nvPr/>
        </p:nvSpPr>
        <p:spPr>
          <a:xfrm>
            <a:off x="1742300" y="3418766"/>
            <a:ext cx="2713200" cy="50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$15.00</a:t>
            </a:r>
            <a:endParaRPr b="1" sz="2200">
              <a:solidFill>
                <a:schemeClr val="dk1"/>
              </a:solidFill>
              <a:latin typeface="Poppins"/>
              <a:ea typeface="Poppins"/>
              <a:cs typeface="Poppins"/>
              <a:sym typeface="Poppins"/>
            </a:endParaRPr>
          </a:p>
        </p:txBody>
      </p:sp>
      <p:grpSp>
        <p:nvGrpSpPr>
          <p:cNvPr id="1137" name="Google Shape;1137;p56"/>
          <p:cNvGrpSpPr/>
          <p:nvPr/>
        </p:nvGrpSpPr>
        <p:grpSpPr>
          <a:xfrm>
            <a:off x="975942" y="2525893"/>
            <a:ext cx="445515" cy="372264"/>
            <a:chOff x="1006125" y="3065780"/>
            <a:chExt cx="348877" cy="291491"/>
          </a:xfrm>
        </p:grpSpPr>
        <p:sp>
          <p:nvSpPr>
            <p:cNvPr id="1138" name="Google Shape;1138;p56"/>
            <p:cNvSpPr/>
            <p:nvPr/>
          </p:nvSpPr>
          <p:spPr>
            <a:xfrm>
              <a:off x="1027055" y="3113857"/>
              <a:ext cx="307012" cy="176746"/>
            </a:xfrm>
            <a:custGeom>
              <a:rect b="b" l="l" r="r" t="t"/>
              <a:pathLst>
                <a:path extrusionOk="0" h="5430" w="9432">
                  <a:moveTo>
                    <a:pt x="1" y="0"/>
                  </a:moveTo>
                  <a:lnTo>
                    <a:pt x="1" y="5430"/>
                  </a:lnTo>
                  <a:lnTo>
                    <a:pt x="882" y="5430"/>
                  </a:lnTo>
                  <a:lnTo>
                    <a:pt x="882" y="5168"/>
                  </a:lnTo>
                  <a:cubicBezTo>
                    <a:pt x="882" y="4430"/>
                    <a:pt x="1287" y="3763"/>
                    <a:pt x="1930" y="3453"/>
                  </a:cubicBezTo>
                  <a:cubicBezTo>
                    <a:pt x="1739" y="3215"/>
                    <a:pt x="1620" y="2882"/>
                    <a:pt x="1644" y="2572"/>
                  </a:cubicBezTo>
                  <a:cubicBezTo>
                    <a:pt x="1682" y="1923"/>
                    <a:pt x="2225" y="1458"/>
                    <a:pt x="2831" y="1458"/>
                  </a:cubicBezTo>
                  <a:cubicBezTo>
                    <a:pt x="2982" y="1458"/>
                    <a:pt x="3136" y="1487"/>
                    <a:pt x="3287" y="1548"/>
                  </a:cubicBezTo>
                  <a:cubicBezTo>
                    <a:pt x="4049" y="1882"/>
                    <a:pt x="4264" y="2834"/>
                    <a:pt x="3716" y="3453"/>
                  </a:cubicBezTo>
                  <a:cubicBezTo>
                    <a:pt x="4359" y="3787"/>
                    <a:pt x="4764" y="4430"/>
                    <a:pt x="4764" y="5168"/>
                  </a:cubicBezTo>
                  <a:lnTo>
                    <a:pt x="4764" y="5430"/>
                  </a:lnTo>
                  <a:lnTo>
                    <a:pt x="9431" y="5430"/>
                  </a:lnTo>
                  <a:lnTo>
                    <a:pt x="9431" y="2263"/>
                  </a:lnTo>
                  <a:lnTo>
                    <a:pt x="7645" y="2263"/>
                  </a:lnTo>
                  <a:lnTo>
                    <a:pt x="5788" y="3477"/>
                  </a:lnTo>
                  <a:lnTo>
                    <a:pt x="5788" y="2263"/>
                  </a:lnTo>
                  <a:lnTo>
                    <a:pt x="5693" y="2263"/>
                  </a:lnTo>
                  <a:cubicBezTo>
                    <a:pt x="5192" y="2263"/>
                    <a:pt x="4788" y="1858"/>
                    <a:pt x="4788" y="1358"/>
                  </a:cubicBezTo>
                  <a:lnTo>
                    <a:pt x="47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6"/>
            <p:cNvSpPr/>
            <p:nvPr/>
          </p:nvSpPr>
          <p:spPr>
            <a:xfrm>
              <a:off x="1203026" y="3065780"/>
              <a:ext cx="151976" cy="123299"/>
            </a:xfrm>
            <a:custGeom>
              <a:rect b="b" l="l" r="r" t="t"/>
              <a:pathLst>
                <a:path extrusionOk="0" h="3788" w="4669">
                  <a:moveTo>
                    <a:pt x="1406" y="1168"/>
                  </a:moveTo>
                  <a:lnTo>
                    <a:pt x="1406" y="1763"/>
                  </a:lnTo>
                  <a:lnTo>
                    <a:pt x="763" y="1763"/>
                  </a:lnTo>
                  <a:lnTo>
                    <a:pt x="763" y="1168"/>
                  </a:lnTo>
                  <a:close/>
                  <a:moveTo>
                    <a:pt x="2644" y="1168"/>
                  </a:moveTo>
                  <a:lnTo>
                    <a:pt x="2644" y="1763"/>
                  </a:lnTo>
                  <a:lnTo>
                    <a:pt x="2025" y="1763"/>
                  </a:lnTo>
                  <a:lnTo>
                    <a:pt x="2025" y="1168"/>
                  </a:lnTo>
                  <a:close/>
                  <a:moveTo>
                    <a:pt x="3906" y="1168"/>
                  </a:moveTo>
                  <a:lnTo>
                    <a:pt x="3906" y="1763"/>
                  </a:lnTo>
                  <a:lnTo>
                    <a:pt x="3287" y="1763"/>
                  </a:lnTo>
                  <a:lnTo>
                    <a:pt x="3287" y="1168"/>
                  </a:lnTo>
                  <a:close/>
                  <a:moveTo>
                    <a:pt x="287" y="1"/>
                  </a:moveTo>
                  <a:cubicBezTo>
                    <a:pt x="120" y="1"/>
                    <a:pt x="1" y="120"/>
                    <a:pt x="1" y="287"/>
                  </a:cubicBezTo>
                  <a:lnTo>
                    <a:pt x="1" y="2835"/>
                  </a:lnTo>
                  <a:cubicBezTo>
                    <a:pt x="1" y="2978"/>
                    <a:pt x="120" y="3097"/>
                    <a:pt x="287" y="3097"/>
                  </a:cubicBezTo>
                  <a:lnTo>
                    <a:pt x="1001" y="3097"/>
                  </a:lnTo>
                  <a:lnTo>
                    <a:pt x="1001" y="3787"/>
                  </a:lnTo>
                  <a:lnTo>
                    <a:pt x="2025" y="3097"/>
                  </a:lnTo>
                  <a:lnTo>
                    <a:pt x="4383" y="3097"/>
                  </a:lnTo>
                  <a:cubicBezTo>
                    <a:pt x="4549" y="3097"/>
                    <a:pt x="4668" y="2978"/>
                    <a:pt x="4668" y="2835"/>
                  </a:cubicBezTo>
                  <a:lnTo>
                    <a:pt x="4668" y="287"/>
                  </a:lnTo>
                  <a:cubicBezTo>
                    <a:pt x="4668" y="120"/>
                    <a:pt x="4549" y="1"/>
                    <a:pt x="4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6"/>
            <p:cNvSpPr/>
            <p:nvPr/>
          </p:nvSpPr>
          <p:spPr>
            <a:xfrm>
              <a:off x="1006125" y="3310757"/>
              <a:ext cx="348871" cy="46514"/>
            </a:xfrm>
            <a:custGeom>
              <a:rect b="b" l="l" r="r" t="t"/>
              <a:pathLst>
                <a:path extrusionOk="0" h="1429" w="10718">
                  <a:moveTo>
                    <a:pt x="1" y="0"/>
                  </a:moveTo>
                  <a:lnTo>
                    <a:pt x="1" y="405"/>
                  </a:lnTo>
                  <a:cubicBezTo>
                    <a:pt x="1" y="977"/>
                    <a:pt x="453" y="1429"/>
                    <a:pt x="1025" y="1429"/>
                  </a:cubicBezTo>
                  <a:lnTo>
                    <a:pt x="9693" y="1429"/>
                  </a:lnTo>
                  <a:cubicBezTo>
                    <a:pt x="10241" y="1429"/>
                    <a:pt x="10717" y="977"/>
                    <a:pt x="10717" y="405"/>
                  </a:cubicBezTo>
                  <a:lnTo>
                    <a:pt x="107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6"/>
            <p:cNvSpPr/>
            <p:nvPr/>
          </p:nvSpPr>
          <p:spPr>
            <a:xfrm>
              <a:off x="1075133" y="3237094"/>
              <a:ext cx="88015" cy="53512"/>
            </a:xfrm>
            <a:custGeom>
              <a:rect b="b" l="l" r="r" t="t"/>
              <a:pathLst>
                <a:path extrusionOk="0" h="1644" w="2704">
                  <a:moveTo>
                    <a:pt x="1362" y="1"/>
                  </a:moveTo>
                  <a:cubicBezTo>
                    <a:pt x="682" y="1"/>
                    <a:pt x="0" y="471"/>
                    <a:pt x="48" y="1406"/>
                  </a:cubicBezTo>
                  <a:lnTo>
                    <a:pt x="48" y="1644"/>
                  </a:lnTo>
                  <a:lnTo>
                    <a:pt x="2668" y="1644"/>
                  </a:lnTo>
                  <a:lnTo>
                    <a:pt x="2668" y="1382"/>
                  </a:lnTo>
                  <a:cubicBezTo>
                    <a:pt x="2703" y="459"/>
                    <a:pt x="2033" y="1"/>
                    <a:pt x="1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6"/>
            <p:cNvSpPr/>
            <p:nvPr/>
          </p:nvSpPr>
          <p:spPr>
            <a:xfrm>
              <a:off x="1094501" y="3181335"/>
              <a:ext cx="43454" cy="37205"/>
            </a:xfrm>
            <a:custGeom>
              <a:rect b="b" l="l" r="r" t="t"/>
              <a:pathLst>
                <a:path extrusionOk="0" h="1143" w="1335">
                  <a:moveTo>
                    <a:pt x="752" y="1"/>
                  </a:moveTo>
                  <a:cubicBezTo>
                    <a:pt x="613" y="1"/>
                    <a:pt x="472" y="52"/>
                    <a:pt x="358" y="166"/>
                  </a:cubicBezTo>
                  <a:cubicBezTo>
                    <a:pt x="1" y="523"/>
                    <a:pt x="263" y="1142"/>
                    <a:pt x="763" y="1142"/>
                  </a:cubicBezTo>
                  <a:cubicBezTo>
                    <a:pt x="1072" y="1142"/>
                    <a:pt x="1334" y="880"/>
                    <a:pt x="1334" y="571"/>
                  </a:cubicBezTo>
                  <a:cubicBezTo>
                    <a:pt x="1334" y="231"/>
                    <a:pt x="1048" y="1"/>
                    <a:pt x="7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56"/>
          <p:cNvGrpSpPr/>
          <p:nvPr/>
        </p:nvGrpSpPr>
        <p:grpSpPr>
          <a:xfrm>
            <a:off x="975968" y="3561581"/>
            <a:ext cx="445489" cy="444314"/>
            <a:chOff x="-2670575" y="3956600"/>
            <a:chExt cx="293800" cy="293025"/>
          </a:xfrm>
        </p:grpSpPr>
        <p:sp>
          <p:nvSpPr>
            <p:cNvPr id="1144" name="Google Shape;1144;p5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 name="Google Shape;1148;p56"/>
          <p:cNvGrpSpPr/>
          <p:nvPr/>
        </p:nvGrpSpPr>
        <p:grpSpPr>
          <a:xfrm>
            <a:off x="975956" y="1414830"/>
            <a:ext cx="445514" cy="439565"/>
            <a:chOff x="-1951475" y="3597450"/>
            <a:chExt cx="295375" cy="291450"/>
          </a:xfrm>
        </p:grpSpPr>
        <p:sp>
          <p:nvSpPr>
            <p:cNvPr id="1149" name="Google Shape;1149;p5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57"/>
          <p:cNvSpPr/>
          <p:nvPr/>
        </p:nvSpPr>
        <p:spPr>
          <a:xfrm>
            <a:off x="7456788" y="1481215"/>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7"/>
          <p:cNvSpPr/>
          <p:nvPr/>
        </p:nvSpPr>
        <p:spPr>
          <a:xfrm>
            <a:off x="7456788" y="2605790"/>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7"/>
          <p:cNvSpPr/>
          <p:nvPr/>
        </p:nvSpPr>
        <p:spPr>
          <a:xfrm>
            <a:off x="7456788" y="3730365"/>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CASE STUDY</a:t>
            </a:r>
            <a:endParaRPr/>
          </a:p>
        </p:txBody>
      </p:sp>
      <p:sp>
        <p:nvSpPr>
          <p:cNvPr id="1161" name="Google Shape;1161;p57"/>
          <p:cNvSpPr txBox="1"/>
          <p:nvPr>
            <p:ph idx="1" type="subTitle"/>
          </p:nvPr>
        </p:nvSpPr>
        <p:spPr>
          <a:xfrm>
            <a:off x="3934750" y="1406900"/>
            <a:ext cx="3285900" cy="500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Challenge</a:t>
            </a:r>
            <a:endParaRPr/>
          </a:p>
        </p:txBody>
      </p:sp>
      <p:sp>
        <p:nvSpPr>
          <p:cNvPr id="1162" name="Google Shape;1162;p57"/>
          <p:cNvSpPr txBox="1"/>
          <p:nvPr>
            <p:ph idx="2" type="subTitle"/>
          </p:nvPr>
        </p:nvSpPr>
        <p:spPr>
          <a:xfrm>
            <a:off x="3934750" y="1816425"/>
            <a:ext cx="32859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a:t>
            </a:r>
            <a:r>
              <a:rPr lang="en"/>
              <a:t> the closest planet to the Sun and the smallest of them all</a:t>
            </a:r>
            <a:endParaRPr/>
          </a:p>
        </p:txBody>
      </p:sp>
      <p:sp>
        <p:nvSpPr>
          <p:cNvPr id="1163" name="Google Shape;1163;p57"/>
          <p:cNvSpPr txBox="1"/>
          <p:nvPr>
            <p:ph idx="3" type="subTitle"/>
          </p:nvPr>
        </p:nvSpPr>
        <p:spPr>
          <a:xfrm>
            <a:off x="3934750" y="2940400"/>
            <a:ext cx="32859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a:t>
            </a:r>
            <a:endParaRPr/>
          </a:p>
        </p:txBody>
      </p:sp>
      <p:sp>
        <p:nvSpPr>
          <p:cNvPr id="1164" name="Google Shape;1164;p57"/>
          <p:cNvSpPr txBox="1"/>
          <p:nvPr>
            <p:ph idx="4" type="subTitle"/>
          </p:nvPr>
        </p:nvSpPr>
        <p:spPr>
          <a:xfrm>
            <a:off x="3934750" y="4064375"/>
            <a:ext cx="32859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Despite being red, Mars is actually a cold place. It’s full of iron oxide dust</a:t>
            </a:r>
            <a:endParaRPr/>
          </a:p>
        </p:txBody>
      </p:sp>
      <p:sp>
        <p:nvSpPr>
          <p:cNvPr id="1165" name="Google Shape;1165;p57"/>
          <p:cNvSpPr txBox="1"/>
          <p:nvPr>
            <p:ph idx="5" type="subTitle"/>
          </p:nvPr>
        </p:nvSpPr>
        <p:spPr>
          <a:xfrm>
            <a:off x="3934750" y="2530871"/>
            <a:ext cx="3285900" cy="500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Results</a:t>
            </a:r>
            <a:endParaRPr/>
          </a:p>
        </p:txBody>
      </p:sp>
      <p:sp>
        <p:nvSpPr>
          <p:cNvPr id="1166" name="Google Shape;1166;p57"/>
          <p:cNvSpPr txBox="1"/>
          <p:nvPr>
            <p:ph idx="6" type="subTitle"/>
          </p:nvPr>
        </p:nvSpPr>
        <p:spPr>
          <a:xfrm>
            <a:off x="3934750" y="3654843"/>
            <a:ext cx="3285900" cy="500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Solution</a:t>
            </a:r>
            <a:endParaRPr/>
          </a:p>
        </p:txBody>
      </p:sp>
      <p:grpSp>
        <p:nvGrpSpPr>
          <p:cNvPr id="1167" name="Google Shape;1167;p57"/>
          <p:cNvGrpSpPr/>
          <p:nvPr/>
        </p:nvGrpSpPr>
        <p:grpSpPr>
          <a:xfrm>
            <a:off x="7717640" y="3919306"/>
            <a:ext cx="445493" cy="486532"/>
            <a:chOff x="2225425" y="4076475"/>
            <a:chExt cx="245925" cy="268550"/>
          </a:xfrm>
        </p:grpSpPr>
        <p:sp>
          <p:nvSpPr>
            <p:cNvPr id="1168" name="Google Shape;1168;p57"/>
            <p:cNvSpPr/>
            <p:nvPr/>
          </p:nvSpPr>
          <p:spPr>
            <a:xfrm>
              <a:off x="2323675" y="4134225"/>
              <a:ext cx="49425" cy="47675"/>
            </a:xfrm>
            <a:custGeom>
              <a:rect b="b" l="l" r="r" t="t"/>
              <a:pathLst>
                <a:path extrusionOk="0" h="1907" w="1977">
                  <a:moveTo>
                    <a:pt x="1000" y="1"/>
                  </a:moveTo>
                  <a:lnTo>
                    <a:pt x="762" y="501"/>
                  </a:lnTo>
                  <a:cubicBezTo>
                    <a:pt x="715" y="572"/>
                    <a:pt x="619" y="644"/>
                    <a:pt x="524" y="668"/>
                  </a:cubicBezTo>
                  <a:lnTo>
                    <a:pt x="0" y="739"/>
                  </a:lnTo>
                  <a:lnTo>
                    <a:pt x="357" y="1120"/>
                  </a:lnTo>
                  <a:cubicBezTo>
                    <a:pt x="453" y="1192"/>
                    <a:pt x="476" y="1287"/>
                    <a:pt x="453" y="1382"/>
                  </a:cubicBezTo>
                  <a:lnTo>
                    <a:pt x="357" y="1906"/>
                  </a:lnTo>
                  <a:lnTo>
                    <a:pt x="834" y="1668"/>
                  </a:lnTo>
                  <a:cubicBezTo>
                    <a:pt x="881" y="1644"/>
                    <a:pt x="935" y="1632"/>
                    <a:pt x="988" y="1632"/>
                  </a:cubicBezTo>
                  <a:cubicBezTo>
                    <a:pt x="1042" y="1632"/>
                    <a:pt x="1096" y="1644"/>
                    <a:pt x="1143" y="1668"/>
                  </a:cubicBezTo>
                  <a:lnTo>
                    <a:pt x="1596" y="1906"/>
                  </a:lnTo>
                  <a:lnTo>
                    <a:pt x="1524" y="1382"/>
                  </a:lnTo>
                  <a:cubicBezTo>
                    <a:pt x="1500" y="1287"/>
                    <a:pt x="1524" y="1192"/>
                    <a:pt x="1596" y="1120"/>
                  </a:cubicBezTo>
                  <a:lnTo>
                    <a:pt x="1977" y="739"/>
                  </a:lnTo>
                  <a:lnTo>
                    <a:pt x="1453" y="668"/>
                  </a:lnTo>
                  <a:cubicBezTo>
                    <a:pt x="1358" y="644"/>
                    <a:pt x="1262" y="572"/>
                    <a:pt x="1215" y="501"/>
                  </a:cubicBezTo>
                  <a:lnTo>
                    <a:pt x="10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7"/>
            <p:cNvSpPr/>
            <p:nvPr/>
          </p:nvSpPr>
          <p:spPr>
            <a:xfrm>
              <a:off x="2225425" y="4076475"/>
              <a:ext cx="245925" cy="268550"/>
            </a:xfrm>
            <a:custGeom>
              <a:rect b="b" l="l" r="r" t="t"/>
              <a:pathLst>
                <a:path extrusionOk="0" h="10742" w="9837">
                  <a:moveTo>
                    <a:pt x="1668" y="1525"/>
                  </a:moveTo>
                  <a:lnTo>
                    <a:pt x="1668" y="3716"/>
                  </a:lnTo>
                  <a:cubicBezTo>
                    <a:pt x="1668" y="4145"/>
                    <a:pt x="1763" y="4549"/>
                    <a:pt x="1906" y="4954"/>
                  </a:cubicBezTo>
                  <a:cubicBezTo>
                    <a:pt x="1144" y="4669"/>
                    <a:pt x="620" y="3906"/>
                    <a:pt x="620" y="3073"/>
                  </a:cubicBezTo>
                  <a:lnTo>
                    <a:pt x="620" y="2049"/>
                  </a:lnTo>
                  <a:cubicBezTo>
                    <a:pt x="620" y="1763"/>
                    <a:pt x="858" y="1525"/>
                    <a:pt x="1144" y="1525"/>
                  </a:cubicBezTo>
                  <a:close/>
                  <a:moveTo>
                    <a:pt x="8693" y="1525"/>
                  </a:moveTo>
                  <a:cubicBezTo>
                    <a:pt x="8979" y="1525"/>
                    <a:pt x="9217" y="1763"/>
                    <a:pt x="9217" y="2049"/>
                  </a:cubicBezTo>
                  <a:lnTo>
                    <a:pt x="9217" y="3097"/>
                  </a:lnTo>
                  <a:cubicBezTo>
                    <a:pt x="9217" y="3930"/>
                    <a:pt x="8693" y="4669"/>
                    <a:pt x="7931" y="4954"/>
                  </a:cubicBezTo>
                  <a:cubicBezTo>
                    <a:pt x="8074" y="4549"/>
                    <a:pt x="8169" y="4145"/>
                    <a:pt x="8169" y="3716"/>
                  </a:cubicBezTo>
                  <a:lnTo>
                    <a:pt x="8169" y="1525"/>
                  </a:lnTo>
                  <a:close/>
                  <a:moveTo>
                    <a:pt x="4907" y="1323"/>
                  </a:moveTo>
                  <a:cubicBezTo>
                    <a:pt x="5020" y="1323"/>
                    <a:pt x="5133" y="1382"/>
                    <a:pt x="5192" y="1501"/>
                  </a:cubicBezTo>
                  <a:lnTo>
                    <a:pt x="5621" y="2382"/>
                  </a:lnTo>
                  <a:lnTo>
                    <a:pt x="6621" y="2525"/>
                  </a:lnTo>
                  <a:cubicBezTo>
                    <a:pt x="6740" y="2549"/>
                    <a:pt x="6836" y="2620"/>
                    <a:pt x="6883" y="2740"/>
                  </a:cubicBezTo>
                  <a:cubicBezTo>
                    <a:pt x="6907" y="2859"/>
                    <a:pt x="6883" y="2978"/>
                    <a:pt x="6812" y="3073"/>
                  </a:cubicBezTo>
                  <a:lnTo>
                    <a:pt x="6097" y="3764"/>
                  </a:lnTo>
                  <a:lnTo>
                    <a:pt x="6264" y="4764"/>
                  </a:lnTo>
                  <a:cubicBezTo>
                    <a:pt x="6288" y="4883"/>
                    <a:pt x="6240" y="5002"/>
                    <a:pt x="6145" y="5050"/>
                  </a:cubicBezTo>
                  <a:cubicBezTo>
                    <a:pt x="6090" y="5091"/>
                    <a:pt x="6018" y="5117"/>
                    <a:pt x="5949" y="5117"/>
                  </a:cubicBezTo>
                  <a:cubicBezTo>
                    <a:pt x="5900" y="5117"/>
                    <a:pt x="5851" y="5103"/>
                    <a:pt x="5811" y="5073"/>
                  </a:cubicBezTo>
                  <a:lnTo>
                    <a:pt x="4907" y="4621"/>
                  </a:lnTo>
                  <a:lnTo>
                    <a:pt x="4025" y="5073"/>
                  </a:lnTo>
                  <a:cubicBezTo>
                    <a:pt x="3978" y="5097"/>
                    <a:pt x="3930" y="5121"/>
                    <a:pt x="3883" y="5121"/>
                  </a:cubicBezTo>
                  <a:cubicBezTo>
                    <a:pt x="3811" y="5121"/>
                    <a:pt x="3740" y="5097"/>
                    <a:pt x="3692" y="5050"/>
                  </a:cubicBezTo>
                  <a:cubicBezTo>
                    <a:pt x="3597" y="5002"/>
                    <a:pt x="3549" y="4883"/>
                    <a:pt x="3573" y="4764"/>
                  </a:cubicBezTo>
                  <a:lnTo>
                    <a:pt x="3740" y="3764"/>
                  </a:lnTo>
                  <a:lnTo>
                    <a:pt x="3001" y="3073"/>
                  </a:lnTo>
                  <a:cubicBezTo>
                    <a:pt x="2930" y="2978"/>
                    <a:pt x="2906" y="2859"/>
                    <a:pt x="2930" y="2740"/>
                  </a:cubicBezTo>
                  <a:cubicBezTo>
                    <a:pt x="2978" y="2620"/>
                    <a:pt x="3073" y="2549"/>
                    <a:pt x="3192" y="2525"/>
                  </a:cubicBezTo>
                  <a:lnTo>
                    <a:pt x="4192" y="2382"/>
                  </a:lnTo>
                  <a:lnTo>
                    <a:pt x="4621" y="1501"/>
                  </a:lnTo>
                  <a:cubicBezTo>
                    <a:pt x="4680" y="1382"/>
                    <a:pt x="4793" y="1323"/>
                    <a:pt x="4907" y="1323"/>
                  </a:cubicBezTo>
                  <a:close/>
                  <a:moveTo>
                    <a:pt x="1977" y="1"/>
                  </a:moveTo>
                  <a:cubicBezTo>
                    <a:pt x="1811" y="1"/>
                    <a:pt x="1692" y="144"/>
                    <a:pt x="1692" y="310"/>
                  </a:cubicBezTo>
                  <a:lnTo>
                    <a:pt x="1692" y="906"/>
                  </a:lnTo>
                  <a:lnTo>
                    <a:pt x="1144" y="906"/>
                  </a:lnTo>
                  <a:cubicBezTo>
                    <a:pt x="525" y="906"/>
                    <a:pt x="1" y="1406"/>
                    <a:pt x="1" y="2049"/>
                  </a:cubicBezTo>
                  <a:lnTo>
                    <a:pt x="1" y="3097"/>
                  </a:lnTo>
                  <a:cubicBezTo>
                    <a:pt x="1" y="4430"/>
                    <a:pt x="1001" y="5550"/>
                    <a:pt x="2335" y="5693"/>
                  </a:cubicBezTo>
                  <a:cubicBezTo>
                    <a:pt x="2787" y="6264"/>
                    <a:pt x="3382" y="6669"/>
                    <a:pt x="4073" y="6859"/>
                  </a:cubicBezTo>
                  <a:lnTo>
                    <a:pt x="4073" y="8860"/>
                  </a:lnTo>
                  <a:lnTo>
                    <a:pt x="3430" y="8860"/>
                  </a:lnTo>
                  <a:cubicBezTo>
                    <a:pt x="3413" y="8859"/>
                    <a:pt x="3396" y="8859"/>
                    <a:pt x="3380" y="8859"/>
                  </a:cubicBezTo>
                  <a:cubicBezTo>
                    <a:pt x="2901" y="8859"/>
                    <a:pt x="2496" y="9185"/>
                    <a:pt x="2335" y="9646"/>
                  </a:cubicBezTo>
                  <a:lnTo>
                    <a:pt x="2096" y="10313"/>
                  </a:lnTo>
                  <a:cubicBezTo>
                    <a:pt x="2073" y="10408"/>
                    <a:pt x="2096" y="10527"/>
                    <a:pt x="2144" y="10598"/>
                  </a:cubicBezTo>
                  <a:cubicBezTo>
                    <a:pt x="2216" y="10694"/>
                    <a:pt x="2311" y="10741"/>
                    <a:pt x="2406" y="10741"/>
                  </a:cubicBezTo>
                  <a:lnTo>
                    <a:pt x="7431" y="10741"/>
                  </a:lnTo>
                  <a:cubicBezTo>
                    <a:pt x="7526" y="10741"/>
                    <a:pt x="7621" y="10694"/>
                    <a:pt x="7693" y="10598"/>
                  </a:cubicBezTo>
                  <a:cubicBezTo>
                    <a:pt x="7740" y="10527"/>
                    <a:pt x="7764" y="10408"/>
                    <a:pt x="7740" y="10313"/>
                  </a:cubicBezTo>
                  <a:lnTo>
                    <a:pt x="7502" y="9646"/>
                  </a:lnTo>
                  <a:cubicBezTo>
                    <a:pt x="7341" y="9185"/>
                    <a:pt x="6936" y="8859"/>
                    <a:pt x="6457" y="8859"/>
                  </a:cubicBezTo>
                  <a:cubicBezTo>
                    <a:pt x="6440" y="8859"/>
                    <a:pt x="6424" y="8859"/>
                    <a:pt x="6407" y="8860"/>
                  </a:cubicBezTo>
                  <a:lnTo>
                    <a:pt x="5764" y="8860"/>
                  </a:lnTo>
                  <a:lnTo>
                    <a:pt x="5764" y="6859"/>
                  </a:lnTo>
                  <a:cubicBezTo>
                    <a:pt x="6454" y="6669"/>
                    <a:pt x="7050" y="6264"/>
                    <a:pt x="7502" y="5693"/>
                  </a:cubicBezTo>
                  <a:cubicBezTo>
                    <a:pt x="8836" y="5550"/>
                    <a:pt x="9836" y="4430"/>
                    <a:pt x="9836" y="3073"/>
                  </a:cubicBezTo>
                  <a:lnTo>
                    <a:pt x="9836" y="2049"/>
                  </a:lnTo>
                  <a:cubicBezTo>
                    <a:pt x="9836" y="1420"/>
                    <a:pt x="9335" y="905"/>
                    <a:pt x="8734" y="905"/>
                  </a:cubicBezTo>
                  <a:cubicBezTo>
                    <a:pt x="8720" y="905"/>
                    <a:pt x="8707" y="905"/>
                    <a:pt x="8693" y="906"/>
                  </a:cubicBezTo>
                  <a:lnTo>
                    <a:pt x="8169" y="906"/>
                  </a:lnTo>
                  <a:lnTo>
                    <a:pt x="8169" y="334"/>
                  </a:lnTo>
                  <a:cubicBezTo>
                    <a:pt x="8169" y="144"/>
                    <a:pt x="8026" y="1"/>
                    <a:pt x="7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57"/>
          <p:cNvGrpSpPr/>
          <p:nvPr/>
        </p:nvGrpSpPr>
        <p:grpSpPr>
          <a:xfrm>
            <a:off x="7717639" y="2818621"/>
            <a:ext cx="445494" cy="446450"/>
            <a:chOff x="5687450" y="2364825"/>
            <a:chExt cx="267950" cy="268525"/>
          </a:xfrm>
        </p:grpSpPr>
        <p:sp>
          <p:nvSpPr>
            <p:cNvPr id="1171" name="Google Shape;1171;p57"/>
            <p:cNvSpPr/>
            <p:nvPr/>
          </p:nvSpPr>
          <p:spPr>
            <a:xfrm>
              <a:off x="5905375" y="2444600"/>
              <a:ext cx="50025" cy="130425"/>
            </a:xfrm>
            <a:custGeom>
              <a:rect b="b" l="l" r="r" t="t"/>
              <a:pathLst>
                <a:path extrusionOk="0" h="5217" w="2001">
                  <a:moveTo>
                    <a:pt x="0" y="1"/>
                  </a:moveTo>
                  <a:lnTo>
                    <a:pt x="0" y="5216"/>
                  </a:lnTo>
                  <a:lnTo>
                    <a:pt x="2001" y="5216"/>
                  </a:lnTo>
                  <a:lnTo>
                    <a:pt x="20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7"/>
            <p:cNvSpPr/>
            <p:nvPr/>
          </p:nvSpPr>
          <p:spPr>
            <a:xfrm>
              <a:off x="5907750" y="2365425"/>
              <a:ext cx="45875" cy="63125"/>
            </a:xfrm>
            <a:custGeom>
              <a:rect b="b" l="l" r="r" t="t"/>
              <a:pathLst>
                <a:path extrusionOk="0" h="2525" w="1835">
                  <a:moveTo>
                    <a:pt x="917" y="0"/>
                  </a:moveTo>
                  <a:cubicBezTo>
                    <a:pt x="792" y="0"/>
                    <a:pt x="667" y="72"/>
                    <a:pt x="620" y="215"/>
                  </a:cubicBezTo>
                  <a:lnTo>
                    <a:pt x="0" y="2525"/>
                  </a:lnTo>
                  <a:lnTo>
                    <a:pt x="1834" y="2525"/>
                  </a:lnTo>
                  <a:lnTo>
                    <a:pt x="1215" y="215"/>
                  </a:lnTo>
                  <a:cubicBezTo>
                    <a:pt x="1167" y="72"/>
                    <a:pt x="1042" y="0"/>
                    <a:pt x="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7"/>
            <p:cNvSpPr/>
            <p:nvPr/>
          </p:nvSpPr>
          <p:spPr>
            <a:xfrm>
              <a:off x="5905375" y="2591075"/>
              <a:ext cx="50025" cy="41700"/>
            </a:xfrm>
            <a:custGeom>
              <a:rect b="b" l="l" r="r" t="t"/>
              <a:pathLst>
                <a:path extrusionOk="0" h="1668" w="2001">
                  <a:moveTo>
                    <a:pt x="0" y="0"/>
                  </a:moveTo>
                  <a:lnTo>
                    <a:pt x="0" y="1143"/>
                  </a:lnTo>
                  <a:cubicBezTo>
                    <a:pt x="0" y="1429"/>
                    <a:pt x="238" y="1667"/>
                    <a:pt x="524" y="1667"/>
                  </a:cubicBezTo>
                  <a:lnTo>
                    <a:pt x="1477" y="1667"/>
                  </a:lnTo>
                  <a:cubicBezTo>
                    <a:pt x="1762" y="1667"/>
                    <a:pt x="2001" y="1429"/>
                    <a:pt x="2001" y="1143"/>
                  </a:cubicBezTo>
                  <a:lnTo>
                    <a:pt x="20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7"/>
            <p:cNvSpPr/>
            <p:nvPr/>
          </p:nvSpPr>
          <p:spPr>
            <a:xfrm>
              <a:off x="5687450" y="2387450"/>
              <a:ext cx="193525" cy="245900"/>
            </a:xfrm>
            <a:custGeom>
              <a:rect b="b" l="l" r="r" t="t"/>
              <a:pathLst>
                <a:path extrusionOk="0" h="9836" w="7741">
                  <a:moveTo>
                    <a:pt x="1144" y="1"/>
                  </a:moveTo>
                  <a:cubicBezTo>
                    <a:pt x="501" y="1"/>
                    <a:pt x="1" y="501"/>
                    <a:pt x="1" y="1144"/>
                  </a:cubicBezTo>
                  <a:lnTo>
                    <a:pt x="1" y="8669"/>
                  </a:lnTo>
                  <a:cubicBezTo>
                    <a:pt x="1" y="9312"/>
                    <a:pt x="501" y="9836"/>
                    <a:pt x="1144" y="9836"/>
                  </a:cubicBezTo>
                  <a:lnTo>
                    <a:pt x="6598" y="9836"/>
                  </a:lnTo>
                  <a:cubicBezTo>
                    <a:pt x="7217" y="9836"/>
                    <a:pt x="7741" y="9312"/>
                    <a:pt x="7741" y="8669"/>
                  </a:cubicBezTo>
                  <a:lnTo>
                    <a:pt x="7741" y="1120"/>
                  </a:lnTo>
                  <a:cubicBezTo>
                    <a:pt x="7741" y="501"/>
                    <a:pt x="7217" y="1"/>
                    <a:pt x="6598" y="1"/>
                  </a:cubicBezTo>
                  <a:lnTo>
                    <a:pt x="6121" y="1"/>
                  </a:lnTo>
                  <a:cubicBezTo>
                    <a:pt x="6217" y="143"/>
                    <a:pt x="6264" y="334"/>
                    <a:pt x="6288" y="524"/>
                  </a:cubicBezTo>
                  <a:lnTo>
                    <a:pt x="6288" y="786"/>
                  </a:lnTo>
                  <a:cubicBezTo>
                    <a:pt x="6669" y="834"/>
                    <a:pt x="6955" y="1167"/>
                    <a:pt x="6955" y="1572"/>
                  </a:cubicBezTo>
                  <a:lnTo>
                    <a:pt x="6955" y="8264"/>
                  </a:lnTo>
                  <a:cubicBezTo>
                    <a:pt x="6955" y="8693"/>
                    <a:pt x="6598" y="9050"/>
                    <a:pt x="6169" y="9050"/>
                  </a:cubicBezTo>
                  <a:lnTo>
                    <a:pt x="1573" y="9050"/>
                  </a:lnTo>
                  <a:cubicBezTo>
                    <a:pt x="1144" y="9050"/>
                    <a:pt x="787" y="8693"/>
                    <a:pt x="787" y="8264"/>
                  </a:cubicBezTo>
                  <a:lnTo>
                    <a:pt x="787" y="1572"/>
                  </a:lnTo>
                  <a:cubicBezTo>
                    <a:pt x="787" y="1167"/>
                    <a:pt x="1073" y="834"/>
                    <a:pt x="1454" y="786"/>
                  </a:cubicBezTo>
                  <a:lnTo>
                    <a:pt x="1454" y="524"/>
                  </a:lnTo>
                  <a:cubicBezTo>
                    <a:pt x="1454" y="334"/>
                    <a:pt x="1525" y="143"/>
                    <a:pt x="1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7"/>
            <p:cNvSpPr/>
            <p:nvPr/>
          </p:nvSpPr>
          <p:spPr>
            <a:xfrm>
              <a:off x="5739850" y="2364825"/>
              <a:ext cx="88750" cy="57175"/>
            </a:xfrm>
            <a:custGeom>
              <a:rect b="b" l="l" r="r" t="t"/>
              <a:pathLst>
                <a:path extrusionOk="0" h="2287" w="3550">
                  <a:moveTo>
                    <a:pt x="1144" y="1"/>
                  </a:moveTo>
                  <a:cubicBezTo>
                    <a:pt x="1001" y="1"/>
                    <a:pt x="882" y="72"/>
                    <a:pt x="858" y="215"/>
                  </a:cubicBezTo>
                  <a:lnTo>
                    <a:pt x="667" y="691"/>
                  </a:lnTo>
                  <a:lnTo>
                    <a:pt x="96" y="1168"/>
                  </a:lnTo>
                  <a:cubicBezTo>
                    <a:pt x="24" y="1215"/>
                    <a:pt x="1" y="1310"/>
                    <a:pt x="1" y="1406"/>
                  </a:cubicBezTo>
                  <a:lnTo>
                    <a:pt x="1" y="1977"/>
                  </a:lnTo>
                  <a:cubicBezTo>
                    <a:pt x="1" y="2144"/>
                    <a:pt x="144" y="2287"/>
                    <a:pt x="310" y="2287"/>
                  </a:cubicBezTo>
                  <a:lnTo>
                    <a:pt x="3239" y="2287"/>
                  </a:lnTo>
                  <a:cubicBezTo>
                    <a:pt x="3406" y="2287"/>
                    <a:pt x="3549" y="2144"/>
                    <a:pt x="3549" y="1977"/>
                  </a:cubicBezTo>
                  <a:lnTo>
                    <a:pt x="3549" y="1406"/>
                  </a:lnTo>
                  <a:cubicBezTo>
                    <a:pt x="3549" y="1310"/>
                    <a:pt x="3525" y="1215"/>
                    <a:pt x="3454" y="1168"/>
                  </a:cubicBezTo>
                  <a:lnTo>
                    <a:pt x="2882" y="691"/>
                  </a:lnTo>
                  <a:lnTo>
                    <a:pt x="2692" y="215"/>
                  </a:lnTo>
                  <a:cubicBezTo>
                    <a:pt x="2668" y="72"/>
                    <a:pt x="2549" y="1"/>
                    <a:pt x="2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7"/>
            <p:cNvSpPr/>
            <p:nvPr/>
          </p:nvSpPr>
          <p:spPr>
            <a:xfrm>
              <a:off x="5722600" y="2422575"/>
              <a:ext cx="123250" cy="175075"/>
            </a:xfrm>
            <a:custGeom>
              <a:rect b="b" l="l" r="r" t="t"/>
              <a:pathLst>
                <a:path extrusionOk="0" h="7003" w="4930">
                  <a:moveTo>
                    <a:pt x="1256" y="1070"/>
                  </a:moveTo>
                  <a:cubicBezTo>
                    <a:pt x="1653" y="1070"/>
                    <a:pt x="1653" y="1717"/>
                    <a:pt x="1256" y="1717"/>
                  </a:cubicBezTo>
                  <a:cubicBezTo>
                    <a:pt x="1242" y="1717"/>
                    <a:pt x="1229" y="1717"/>
                    <a:pt x="1215" y="1715"/>
                  </a:cubicBezTo>
                  <a:cubicBezTo>
                    <a:pt x="834" y="1668"/>
                    <a:pt x="834" y="1120"/>
                    <a:pt x="1215" y="1072"/>
                  </a:cubicBezTo>
                  <a:cubicBezTo>
                    <a:pt x="1229" y="1071"/>
                    <a:pt x="1242" y="1070"/>
                    <a:pt x="1256" y="1070"/>
                  </a:cubicBezTo>
                  <a:close/>
                  <a:moveTo>
                    <a:pt x="2219" y="1070"/>
                  </a:moveTo>
                  <a:cubicBezTo>
                    <a:pt x="2233" y="1070"/>
                    <a:pt x="2248" y="1071"/>
                    <a:pt x="2262" y="1072"/>
                  </a:cubicBezTo>
                  <a:lnTo>
                    <a:pt x="3715" y="1072"/>
                  </a:lnTo>
                  <a:cubicBezTo>
                    <a:pt x="4096" y="1120"/>
                    <a:pt x="4096" y="1668"/>
                    <a:pt x="3715" y="1715"/>
                  </a:cubicBezTo>
                  <a:lnTo>
                    <a:pt x="2262" y="1715"/>
                  </a:lnTo>
                  <a:cubicBezTo>
                    <a:pt x="2248" y="1717"/>
                    <a:pt x="2233" y="1717"/>
                    <a:pt x="2219" y="1717"/>
                  </a:cubicBezTo>
                  <a:cubicBezTo>
                    <a:pt x="1801" y="1717"/>
                    <a:pt x="1801" y="1070"/>
                    <a:pt x="2219" y="1070"/>
                  </a:cubicBezTo>
                  <a:close/>
                  <a:moveTo>
                    <a:pt x="1203" y="2337"/>
                  </a:moveTo>
                  <a:cubicBezTo>
                    <a:pt x="1365" y="2337"/>
                    <a:pt x="1524" y="2453"/>
                    <a:pt x="1524" y="2644"/>
                  </a:cubicBezTo>
                  <a:cubicBezTo>
                    <a:pt x="1524" y="2835"/>
                    <a:pt x="1381" y="2977"/>
                    <a:pt x="1215" y="2977"/>
                  </a:cubicBezTo>
                  <a:cubicBezTo>
                    <a:pt x="929" y="2977"/>
                    <a:pt x="786" y="2620"/>
                    <a:pt x="976" y="2430"/>
                  </a:cubicBezTo>
                  <a:cubicBezTo>
                    <a:pt x="1040" y="2366"/>
                    <a:pt x="1122" y="2337"/>
                    <a:pt x="1203" y="2337"/>
                  </a:cubicBezTo>
                  <a:close/>
                  <a:moveTo>
                    <a:pt x="2218" y="2332"/>
                  </a:moveTo>
                  <a:cubicBezTo>
                    <a:pt x="2232" y="2332"/>
                    <a:pt x="2247" y="2333"/>
                    <a:pt x="2262" y="2334"/>
                  </a:cubicBezTo>
                  <a:lnTo>
                    <a:pt x="3715" y="2334"/>
                  </a:lnTo>
                  <a:cubicBezTo>
                    <a:pt x="4096" y="2382"/>
                    <a:pt x="4096" y="2930"/>
                    <a:pt x="3715" y="2977"/>
                  </a:cubicBezTo>
                  <a:lnTo>
                    <a:pt x="2262" y="2977"/>
                  </a:lnTo>
                  <a:cubicBezTo>
                    <a:pt x="2255" y="2978"/>
                    <a:pt x="2247" y="2978"/>
                    <a:pt x="2239" y="2978"/>
                  </a:cubicBezTo>
                  <a:cubicBezTo>
                    <a:pt x="1801" y="2978"/>
                    <a:pt x="1794" y="2332"/>
                    <a:pt x="2218" y="2332"/>
                  </a:cubicBezTo>
                  <a:close/>
                  <a:moveTo>
                    <a:pt x="1203" y="3589"/>
                  </a:moveTo>
                  <a:cubicBezTo>
                    <a:pt x="1365" y="3589"/>
                    <a:pt x="1524" y="3716"/>
                    <a:pt x="1524" y="3906"/>
                  </a:cubicBezTo>
                  <a:cubicBezTo>
                    <a:pt x="1524" y="4073"/>
                    <a:pt x="1381" y="4216"/>
                    <a:pt x="1215" y="4216"/>
                  </a:cubicBezTo>
                  <a:cubicBezTo>
                    <a:pt x="929" y="4216"/>
                    <a:pt x="786" y="3882"/>
                    <a:pt x="976" y="3692"/>
                  </a:cubicBezTo>
                  <a:cubicBezTo>
                    <a:pt x="1040" y="3620"/>
                    <a:pt x="1122" y="3589"/>
                    <a:pt x="1203" y="3589"/>
                  </a:cubicBezTo>
                  <a:close/>
                  <a:moveTo>
                    <a:pt x="2218" y="3594"/>
                  </a:moveTo>
                  <a:cubicBezTo>
                    <a:pt x="2232" y="3594"/>
                    <a:pt x="2247" y="3595"/>
                    <a:pt x="2262" y="3597"/>
                  </a:cubicBezTo>
                  <a:lnTo>
                    <a:pt x="3715" y="3597"/>
                  </a:lnTo>
                  <a:cubicBezTo>
                    <a:pt x="4096" y="3620"/>
                    <a:pt x="4096" y="4192"/>
                    <a:pt x="3715" y="4216"/>
                  </a:cubicBezTo>
                  <a:lnTo>
                    <a:pt x="2262" y="4216"/>
                  </a:lnTo>
                  <a:cubicBezTo>
                    <a:pt x="2247" y="4217"/>
                    <a:pt x="2232" y="4218"/>
                    <a:pt x="2218" y="4218"/>
                  </a:cubicBezTo>
                  <a:cubicBezTo>
                    <a:pt x="1801" y="4218"/>
                    <a:pt x="1801" y="3594"/>
                    <a:pt x="2218" y="3594"/>
                  </a:cubicBezTo>
                  <a:close/>
                  <a:moveTo>
                    <a:pt x="1189" y="4843"/>
                  </a:moveTo>
                  <a:cubicBezTo>
                    <a:pt x="1356" y="4843"/>
                    <a:pt x="1524" y="4972"/>
                    <a:pt x="1524" y="5168"/>
                  </a:cubicBezTo>
                  <a:cubicBezTo>
                    <a:pt x="1524" y="5335"/>
                    <a:pt x="1381" y="5478"/>
                    <a:pt x="1215" y="5478"/>
                  </a:cubicBezTo>
                  <a:cubicBezTo>
                    <a:pt x="929" y="5478"/>
                    <a:pt x="786" y="5145"/>
                    <a:pt x="976" y="4930"/>
                  </a:cubicBezTo>
                  <a:cubicBezTo>
                    <a:pt x="1036" y="4870"/>
                    <a:pt x="1112" y="4843"/>
                    <a:pt x="1189" y="4843"/>
                  </a:cubicBezTo>
                  <a:close/>
                  <a:moveTo>
                    <a:pt x="2218" y="4856"/>
                  </a:moveTo>
                  <a:cubicBezTo>
                    <a:pt x="2232" y="4856"/>
                    <a:pt x="2247" y="4857"/>
                    <a:pt x="2262" y="4859"/>
                  </a:cubicBezTo>
                  <a:lnTo>
                    <a:pt x="3715" y="4859"/>
                  </a:lnTo>
                  <a:cubicBezTo>
                    <a:pt x="4096" y="4883"/>
                    <a:pt x="4096" y="5430"/>
                    <a:pt x="3715" y="5478"/>
                  </a:cubicBezTo>
                  <a:lnTo>
                    <a:pt x="2262" y="5478"/>
                  </a:lnTo>
                  <a:cubicBezTo>
                    <a:pt x="2247" y="5479"/>
                    <a:pt x="2232" y="5480"/>
                    <a:pt x="2218" y="5480"/>
                  </a:cubicBezTo>
                  <a:cubicBezTo>
                    <a:pt x="1801" y="5480"/>
                    <a:pt x="1801" y="4856"/>
                    <a:pt x="2218" y="4856"/>
                  </a:cubicBezTo>
                  <a:close/>
                  <a:moveTo>
                    <a:pt x="95" y="1"/>
                  </a:moveTo>
                  <a:cubicBezTo>
                    <a:pt x="24" y="1"/>
                    <a:pt x="0" y="72"/>
                    <a:pt x="0" y="144"/>
                  </a:cubicBezTo>
                  <a:lnTo>
                    <a:pt x="0" y="6835"/>
                  </a:lnTo>
                  <a:cubicBezTo>
                    <a:pt x="0" y="6931"/>
                    <a:pt x="71" y="7002"/>
                    <a:pt x="143" y="7002"/>
                  </a:cubicBezTo>
                  <a:lnTo>
                    <a:pt x="4787" y="7002"/>
                  </a:lnTo>
                  <a:cubicBezTo>
                    <a:pt x="4858" y="7002"/>
                    <a:pt x="4930" y="6931"/>
                    <a:pt x="4930" y="6835"/>
                  </a:cubicBezTo>
                  <a:lnTo>
                    <a:pt x="4930" y="144"/>
                  </a:lnTo>
                  <a:cubicBezTo>
                    <a:pt x="4930" y="72"/>
                    <a:pt x="4882" y="1"/>
                    <a:pt x="4811" y="1"/>
                  </a:cubicBezTo>
                  <a:cubicBezTo>
                    <a:pt x="4668" y="358"/>
                    <a:pt x="4310" y="620"/>
                    <a:pt x="3929" y="620"/>
                  </a:cubicBezTo>
                  <a:lnTo>
                    <a:pt x="1000" y="620"/>
                  </a:lnTo>
                  <a:cubicBezTo>
                    <a:pt x="595" y="620"/>
                    <a:pt x="238" y="358"/>
                    <a:pt x="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 name="Google Shape;1177;p57"/>
          <p:cNvGrpSpPr/>
          <p:nvPr/>
        </p:nvGrpSpPr>
        <p:grpSpPr>
          <a:xfrm>
            <a:off x="7750306" y="1694525"/>
            <a:ext cx="380176" cy="445479"/>
            <a:chOff x="2813050" y="2365425"/>
            <a:chExt cx="228650" cy="267925"/>
          </a:xfrm>
        </p:grpSpPr>
        <p:sp>
          <p:nvSpPr>
            <p:cNvPr id="1178" name="Google Shape;1178;p57"/>
            <p:cNvSpPr/>
            <p:nvPr/>
          </p:nvSpPr>
          <p:spPr>
            <a:xfrm>
              <a:off x="2919625" y="2365425"/>
              <a:ext cx="15500" cy="30975"/>
            </a:xfrm>
            <a:custGeom>
              <a:rect b="b" l="l" r="r" t="t"/>
              <a:pathLst>
                <a:path extrusionOk="0" h="1239" w="62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7"/>
            <p:cNvSpPr/>
            <p:nvPr/>
          </p:nvSpPr>
          <p:spPr>
            <a:xfrm>
              <a:off x="3008325" y="2469025"/>
              <a:ext cx="33375" cy="16100"/>
            </a:xfrm>
            <a:custGeom>
              <a:rect b="b" l="l" r="r" t="t"/>
              <a:pathLst>
                <a:path extrusionOk="0" h="644" w="1335">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7"/>
            <p:cNvSpPr/>
            <p:nvPr/>
          </p:nvSpPr>
          <p:spPr>
            <a:xfrm>
              <a:off x="2813050" y="2469550"/>
              <a:ext cx="36575" cy="15625"/>
            </a:xfrm>
            <a:custGeom>
              <a:rect b="b" l="l" r="r" t="t"/>
              <a:pathLst>
                <a:path extrusionOk="0" h="625" w="1463">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7"/>
            <p:cNvSpPr/>
            <p:nvPr/>
          </p:nvSpPr>
          <p:spPr>
            <a:xfrm>
              <a:off x="2992450" y="2417175"/>
              <a:ext cx="37100" cy="23900"/>
            </a:xfrm>
            <a:custGeom>
              <a:rect b="b" l="l" r="r" t="t"/>
              <a:pathLst>
                <a:path extrusionOk="0" h="956" w="1484">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7"/>
            <p:cNvSpPr/>
            <p:nvPr/>
          </p:nvSpPr>
          <p:spPr>
            <a:xfrm>
              <a:off x="2963075" y="2379100"/>
              <a:ext cx="26150" cy="29100"/>
            </a:xfrm>
            <a:custGeom>
              <a:rect b="b" l="l" r="r" t="t"/>
              <a:pathLst>
                <a:path extrusionOk="0" h="1164" w="1046">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7"/>
            <p:cNvSpPr/>
            <p:nvPr/>
          </p:nvSpPr>
          <p:spPr>
            <a:xfrm>
              <a:off x="2865100" y="2379100"/>
              <a:ext cx="26575" cy="29225"/>
            </a:xfrm>
            <a:custGeom>
              <a:rect b="b" l="l" r="r" t="t"/>
              <a:pathLst>
                <a:path extrusionOk="0" h="1169" w="1063">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7"/>
            <p:cNvSpPr/>
            <p:nvPr/>
          </p:nvSpPr>
          <p:spPr>
            <a:xfrm>
              <a:off x="2824350" y="2416775"/>
              <a:ext cx="35175" cy="24275"/>
            </a:xfrm>
            <a:custGeom>
              <a:rect b="b" l="l" r="r" t="t"/>
              <a:pathLst>
                <a:path extrusionOk="0" h="971" w="1407">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7"/>
            <p:cNvSpPr/>
            <p:nvPr/>
          </p:nvSpPr>
          <p:spPr>
            <a:xfrm>
              <a:off x="2914850" y="2552950"/>
              <a:ext cx="25050" cy="16100"/>
            </a:xfrm>
            <a:custGeom>
              <a:rect b="b" l="l" r="r" t="t"/>
              <a:pathLst>
                <a:path extrusionOk="0" h="644" w="1002">
                  <a:moveTo>
                    <a:pt x="1" y="1"/>
                  </a:moveTo>
                  <a:lnTo>
                    <a:pt x="215" y="644"/>
                  </a:lnTo>
                  <a:lnTo>
                    <a:pt x="811" y="644"/>
                  </a:lnTo>
                  <a:lnTo>
                    <a:pt x="10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7"/>
            <p:cNvSpPr/>
            <p:nvPr/>
          </p:nvSpPr>
          <p:spPr>
            <a:xfrm>
              <a:off x="2910100" y="2584525"/>
              <a:ext cx="33950" cy="48250"/>
            </a:xfrm>
            <a:custGeom>
              <a:rect b="b" l="l" r="r" t="t"/>
              <a:pathLst>
                <a:path extrusionOk="0" h="1930" w="1358">
                  <a:moveTo>
                    <a:pt x="429" y="0"/>
                  </a:moveTo>
                  <a:lnTo>
                    <a:pt x="0" y="1929"/>
                  </a:lnTo>
                  <a:lnTo>
                    <a:pt x="1358" y="1929"/>
                  </a:lnTo>
                  <a:lnTo>
                    <a:pt x="9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7"/>
            <p:cNvSpPr/>
            <p:nvPr/>
          </p:nvSpPr>
          <p:spPr>
            <a:xfrm>
              <a:off x="2814850" y="2552950"/>
              <a:ext cx="91100" cy="79825"/>
            </a:xfrm>
            <a:custGeom>
              <a:rect b="b" l="l" r="r" t="t"/>
              <a:pathLst>
                <a:path extrusionOk="0" h="3193" w="3644">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7"/>
            <p:cNvSpPr/>
            <p:nvPr/>
          </p:nvSpPr>
          <p:spPr>
            <a:xfrm>
              <a:off x="2948800" y="2553550"/>
              <a:ext cx="91100" cy="79800"/>
            </a:xfrm>
            <a:custGeom>
              <a:rect b="b" l="l" r="r" t="t"/>
              <a:pathLst>
                <a:path extrusionOk="0" h="3192" w="3644">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7"/>
            <p:cNvSpPr/>
            <p:nvPr/>
          </p:nvSpPr>
          <p:spPr>
            <a:xfrm>
              <a:off x="2841025" y="2411850"/>
              <a:ext cx="172700" cy="125650"/>
            </a:xfrm>
            <a:custGeom>
              <a:rect b="b" l="l" r="r" t="t"/>
              <a:pathLst>
                <a:path extrusionOk="0" h="5026" w="6908">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 name="Google Shape;1190;p57"/>
          <p:cNvGrpSpPr/>
          <p:nvPr/>
        </p:nvGrpSpPr>
        <p:grpSpPr>
          <a:xfrm>
            <a:off x="715094" y="1610499"/>
            <a:ext cx="2978187" cy="2862689"/>
            <a:chOff x="715094" y="1610499"/>
            <a:chExt cx="2978187" cy="2862689"/>
          </a:xfrm>
        </p:grpSpPr>
        <p:grpSp>
          <p:nvGrpSpPr>
            <p:cNvPr id="1191" name="Google Shape;1191;p57"/>
            <p:cNvGrpSpPr/>
            <p:nvPr/>
          </p:nvGrpSpPr>
          <p:grpSpPr>
            <a:xfrm>
              <a:off x="715094" y="1610500"/>
              <a:ext cx="2978187" cy="2862688"/>
              <a:chOff x="378094" y="1202150"/>
              <a:chExt cx="2978187" cy="2862688"/>
            </a:xfrm>
          </p:grpSpPr>
          <p:grpSp>
            <p:nvGrpSpPr>
              <p:cNvPr id="1192" name="Google Shape;1192;p57"/>
              <p:cNvGrpSpPr/>
              <p:nvPr/>
            </p:nvGrpSpPr>
            <p:grpSpPr>
              <a:xfrm rot="487369">
                <a:off x="921220" y="1259081"/>
                <a:ext cx="925659" cy="1687393"/>
                <a:chOff x="1082260" y="3166490"/>
                <a:chExt cx="925629" cy="1687338"/>
              </a:xfrm>
            </p:grpSpPr>
            <p:sp>
              <p:nvSpPr>
                <p:cNvPr id="1193" name="Google Shape;1193;p57"/>
                <p:cNvSpPr/>
                <p:nvPr/>
              </p:nvSpPr>
              <p:spPr>
                <a:xfrm>
                  <a:off x="1082260" y="3166490"/>
                  <a:ext cx="925629" cy="1687338"/>
                </a:xfrm>
                <a:custGeom>
                  <a:rect b="b" l="l" r="r" t="t"/>
                  <a:pathLst>
                    <a:path extrusionOk="0" h="23521" w="12903">
                      <a:moveTo>
                        <a:pt x="546" y="1"/>
                      </a:moveTo>
                      <a:cubicBezTo>
                        <a:pt x="245" y="1"/>
                        <a:pt x="1" y="243"/>
                        <a:pt x="1" y="542"/>
                      </a:cubicBezTo>
                      <a:lnTo>
                        <a:pt x="1" y="22979"/>
                      </a:lnTo>
                      <a:cubicBezTo>
                        <a:pt x="1" y="23277"/>
                        <a:pt x="245" y="23520"/>
                        <a:pt x="546" y="23520"/>
                      </a:cubicBezTo>
                      <a:lnTo>
                        <a:pt x="12361" y="23520"/>
                      </a:lnTo>
                      <a:cubicBezTo>
                        <a:pt x="12659" y="23520"/>
                        <a:pt x="12902" y="23277"/>
                        <a:pt x="12902" y="22979"/>
                      </a:cubicBezTo>
                      <a:lnTo>
                        <a:pt x="12902" y="542"/>
                      </a:lnTo>
                      <a:cubicBezTo>
                        <a:pt x="12902" y="243"/>
                        <a:pt x="12659" y="1"/>
                        <a:pt x="1236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7"/>
                <p:cNvSpPr/>
                <p:nvPr/>
              </p:nvSpPr>
              <p:spPr>
                <a:xfrm>
                  <a:off x="1200767" y="4407523"/>
                  <a:ext cx="688608" cy="17791"/>
                </a:xfrm>
                <a:custGeom>
                  <a:rect b="b" l="l" r="r" t="t"/>
                  <a:pathLst>
                    <a:path extrusionOk="0" h="248" w="9599">
                      <a:moveTo>
                        <a:pt x="127" y="1"/>
                      </a:moveTo>
                      <a:cubicBezTo>
                        <a:pt x="56" y="1"/>
                        <a:pt x="0" y="56"/>
                        <a:pt x="0" y="122"/>
                      </a:cubicBezTo>
                      <a:cubicBezTo>
                        <a:pt x="0" y="193"/>
                        <a:pt x="56" y="248"/>
                        <a:pt x="127" y="248"/>
                      </a:cubicBezTo>
                      <a:lnTo>
                        <a:pt x="9473" y="248"/>
                      </a:lnTo>
                      <a:cubicBezTo>
                        <a:pt x="9544" y="248"/>
                        <a:pt x="9598" y="193"/>
                        <a:pt x="9598" y="122"/>
                      </a:cubicBezTo>
                      <a:cubicBezTo>
                        <a:pt x="9598" y="56"/>
                        <a:pt x="9544" y="1"/>
                        <a:pt x="947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7"/>
                <p:cNvSpPr/>
                <p:nvPr/>
              </p:nvSpPr>
              <p:spPr>
                <a:xfrm>
                  <a:off x="1200767" y="4483563"/>
                  <a:ext cx="688608" cy="18006"/>
                </a:xfrm>
                <a:custGeom>
                  <a:rect b="b" l="l" r="r" t="t"/>
                  <a:pathLst>
                    <a:path extrusionOk="0" h="251" w="9599">
                      <a:moveTo>
                        <a:pt x="127" y="0"/>
                      </a:moveTo>
                      <a:cubicBezTo>
                        <a:pt x="56" y="0"/>
                        <a:pt x="0" y="59"/>
                        <a:pt x="0" y="126"/>
                      </a:cubicBezTo>
                      <a:cubicBezTo>
                        <a:pt x="0" y="193"/>
                        <a:pt x="56" y="251"/>
                        <a:pt x="127" y="251"/>
                      </a:cubicBezTo>
                      <a:lnTo>
                        <a:pt x="9473" y="251"/>
                      </a:lnTo>
                      <a:cubicBezTo>
                        <a:pt x="9544" y="251"/>
                        <a:pt x="9598" y="193"/>
                        <a:pt x="9598" y="126"/>
                      </a:cubicBezTo>
                      <a:cubicBezTo>
                        <a:pt x="9598" y="59"/>
                        <a:pt x="9544" y="0"/>
                        <a:pt x="947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7"/>
                <p:cNvSpPr/>
                <p:nvPr/>
              </p:nvSpPr>
              <p:spPr>
                <a:xfrm>
                  <a:off x="1200767" y="4559818"/>
                  <a:ext cx="688608" cy="17791"/>
                </a:xfrm>
                <a:custGeom>
                  <a:rect b="b" l="l" r="r" t="t"/>
                  <a:pathLst>
                    <a:path extrusionOk="0" h="248" w="9599">
                      <a:moveTo>
                        <a:pt x="127" y="1"/>
                      </a:moveTo>
                      <a:cubicBezTo>
                        <a:pt x="56" y="1"/>
                        <a:pt x="0" y="55"/>
                        <a:pt x="0" y="126"/>
                      </a:cubicBezTo>
                      <a:cubicBezTo>
                        <a:pt x="0" y="193"/>
                        <a:pt x="56" y="247"/>
                        <a:pt x="127" y="247"/>
                      </a:cubicBezTo>
                      <a:lnTo>
                        <a:pt x="9473" y="247"/>
                      </a:lnTo>
                      <a:cubicBezTo>
                        <a:pt x="9544" y="247"/>
                        <a:pt x="9598" y="193"/>
                        <a:pt x="9598" y="126"/>
                      </a:cubicBezTo>
                      <a:cubicBezTo>
                        <a:pt x="9598" y="55"/>
                        <a:pt x="9544" y="1"/>
                        <a:pt x="947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7"/>
                <p:cNvSpPr/>
                <p:nvPr/>
              </p:nvSpPr>
              <p:spPr>
                <a:xfrm>
                  <a:off x="1200767" y="4636074"/>
                  <a:ext cx="688608" cy="17863"/>
                </a:xfrm>
                <a:custGeom>
                  <a:rect b="b" l="l" r="r" t="t"/>
                  <a:pathLst>
                    <a:path extrusionOk="0" h="249" w="9599">
                      <a:moveTo>
                        <a:pt x="127" y="1"/>
                      </a:moveTo>
                      <a:cubicBezTo>
                        <a:pt x="56" y="1"/>
                        <a:pt x="0" y="55"/>
                        <a:pt x="0" y="122"/>
                      </a:cubicBezTo>
                      <a:cubicBezTo>
                        <a:pt x="0" y="193"/>
                        <a:pt x="56" y="248"/>
                        <a:pt x="127" y="248"/>
                      </a:cubicBezTo>
                      <a:lnTo>
                        <a:pt x="9473" y="248"/>
                      </a:lnTo>
                      <a:cubicBezTo>
                        <a:pt x="9544" y="248"/>
                        <a:pt x="9598" y="193"/>
                        <a:pt x="9598" y="122"/>
                      </a:cubicBezTo>
                      <a:cubicBezTo>
                        <a:pt x="9598" y="55"/>
                        <a:pt x="9544" y="1"/>
                        <a:pt x="947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7"/>
                <p:cNvSpPr/>
                <p:nvPr/>
              </p:nvSpPr>
              <p:spPr>
                <a:xfrm>
                  <a:off x="1200767" y="4712114"/>
                  <a:ext cx="688608" cy="17791"/>
                </a:xfrm>
                <a:custGeom>
                  <a:rect b="b" l="l" r="r" t="t"/>
                  <a:pathLst>
                    <a:path extrusionOk="0" h="248" w="9599">
                      <a:moveTo>
                        <a:pt x="127" y="0"/>
                      </a:moveTo>
                      <a:cubicBezTo>
                        <a:pt x="56" y="0"/>
                        <a:pt x="0" y="55"/>
                        <a:pt x="0" y="126"/>
                      </a:cubicBezTo>
                      <a:cubicBezTo>
                        <a:pt x="0" y="192"/>
                        <a:pt x="56" y="248"/>
                        <a:pt x="127" y="248"/>
                      </a:cubicBezTo>
                      <a:lnTo>
                        <a:pt x="9473" y="248"/>
                      </a:lnTo>
                      <a:cubicBezTo>
                        <a:pt x="9544" y="248"/>
                        <a:pt x="9598" y="192"/>
                        <a:pt x="9598" y="126"/>
                      </a:cubicBezTo>
                      <a:cubicBezTo>
                        <a:pt x="9598" y="55"/>
                        <a:pt x="9544" y="0"/>
                        <a:pt x="947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7"/>
                <p:cNvSpPr/>
                <p:nvPr/>
              </p:nvSpPr>
              <p:spPr>
                <a:xfrm>
                  <a:off x="1242159" y="3420723"/>
                  <a:ext cx="605895" cy="901884"/>
                </a:xfrm>
                <a:custGeom>
                  <a:rect b="b" l="l" r="r" t="t"/>
                  <a:pathLst>
                    <a:path extrusionOk="0" h="12572" w="8446">
                      <a:moveTo>
                        <a:pt x="6171" y="0"/>
                      </a:moveTo>
                      <a:cubicBezTo>
                        <a:pt x="6011" y="0"/>
                        <a:pt x="5861" y="94"/>
                        <a:pt x="5796" y="247"/>
                      </a:cubicBezTo>
                      <a:cubicBezTo>
                        <a:pt x="5789" y="263"/>
                        <a:pt x="5780" y="282"/>
                        <a:pt x="5776" y="302"/>
                      </a:cubicBezTo>
                      <a:cubicBezTo>
                        <a:pt x="5749" y="396"/>
                        <a:pt x="5718" y="494"/>
                        <a:pt x="5678" y="596"/>
                      </a:cubicBezTo>
                      <a:cubicBezTo>
                        <a:pt x="5545" y="926"/>
                        <a:pt x="5329" y="1259"/>
                        <a:pt x="5023" y="1459"/>
                      </a:cubicBezTo>
                      <a:cubicBezTo>
                        <a:pt x="4885" y="1549"/>
                        <a:pt x="4729" y="1616"/>
                        <a:pt x="4552" y="1640"/>
                      </a:cubicBezTo>
                      <a:cubicBezTo>
                        <a:pt x="4497" y="1647"/>
                        <a:pt x="4438" y="1652"/>
                        <a:pt x="4380" y="1652"/>
                      </a:cubicBezTo>
                      <a:cubicBezTo>
                        <a:pt x="4207" y="1652"/>
                        <a:pt x="4054" y="1624"/>
                        <a:pt x="3913" y="1569"/>
                      </a:cubicBezTo>
                      <a:cubicBezTo>
                        <a:pt x="3768" y="1515"/>
                        <a:pt x="3634" y="1432"/>
                        <a:pt x="3520" y="1330"/>
                      </a:cubicBezTo>
                      <a:cubicBezTo>
                        <a:pt x="3203" y="1055"/>
                        <a:pt x="3002" y="647"/>
                        <a:pt x="2869" y="274"/>
                      </a:cubicBezTo>
                      <a:cubicBezTo>
                        <a:pt x="2815" y="119"/>
                        <a:pt x="2670" y="31"/>
                        <a:pt x="2522" y="31"/>
                      </a:cubicBezTo>
                      <a:cubicBezTo>
                        <a:pt x="2445" y="31"/>
                        <a:pt x="2367" y="55"/>
                        <a:pt x="2300" y="106"/>
                      </a:cubicBezTo>
                      <a:lnTo>
                        <a:pt x="2018" y="318"/>
                      </a:lnTo>
                      <a:cubicBezTo>
                        <a:pt x="2136" y="946"/>
                        <a:pt x="2339" y="2523"/>
                        <a:pt x="1618" y="3500"/>
                      </a:cubicBezTo>
                      <a:cubicBezTo>
                        <a:pt x="1613" y="3503"/>
                        <a:pt x="1605" y="3512"/>
                        <a:pt x="1602" y="3516"/>
                      </a:cubicBezTo>
                      <a:cubicBezTo>
                        <a:pt x="1602" y="3516"/>
                        <a:pt x="1633" y="3567"/>
                        <a:pt x="1680" y="3661"/>
                      </a:cubicBezTo>
                      <a:cubicBezTo>
                        <a:pt x="1841" y="3983"/>
                        <a:pt x="2218" y="4791"/>
                        <a:pt x="2366" y="5611"/>
                      </a:cubicBezTo>
                      <a:cubicBezTo>
                        <a:pt x="2390" y="5744"/>
                        <a:pt x="2410" y="5878"/>
                        <a:pt x="2422" y="6011"/>
                      </a:cubicBezTo>
                      <a:cubicBezTo>
                        <a:pt x="2437" y="6231"/>
                        <a:pt x="2429" y="6446"/>
                        <a:pt x="2395" y="6651"/>
                      </a:cubicBezTo>
                      <a:cubicBezTo>
                        <a:pt x="2379" y="6725"/>
                        <a:pt x="2363" y="6796"/>
                        <a:pt x="2339" y="6866"/>
                      </a:cubicBezTo>
                      <a:cubicBezTo>
                        <a:pt x="2331" y="6894"/>
                        <a:pt x="2319" y="6921"/>
                        <a:pt x="2312" y="6949"/>
                      </a:cubicBezTo>
                      <a:cubicBezTo>
                        <a:pt x="2139" y="7435"/>
                        <a:pt x="1778" y="8091"/>
                        <a:pt x="1390" y="8730"/>
                      </a:cubicBezTo>
                      <a:cubicBezTo>
                        <a:pt x="1323" y="8840"/>
                        <a:pt x="1256" y="8950"/>
                        <a:pt x="1185" y="9060"/>
                      </a:cubicBezTo>
                      <a:cubicBezTo>
                        <a:pt x="966" y="9413"/>
                        <a:pt x="747" y="9746"/>
                        <a:pt x="558" y="10029"/>
                      </a:cubicBezTo>
                      <a:cubicBezTo>
                        <a:pt x="499" y="10119"/>
                        <a:pt x="440" y="10202"/>
                        <a:pt x="389" y="10280"/>
                      </a:cubicBezTo>
                      <a:cubicBezTo>
                        <a:pt x="158" y="10622"/>
                        <a:pt x="1" y="10838"/>
                        <a:pt x="1" y="10838"/>
                      </a:cubicBezTo>
                      <a:cubicBezTo>
                        <a:pt x="1" y="10838"/>
                        <a:pt x="40" y="10876"/>
                        <a:pt x="111" y="10947"/>
                      </a:cubicBezTo>
                      <a:cubicBezTo>
                        <a:pt x="193" y="11026"/>
                        <a:pt x="318" y="11144"/>
                        <a:pt x="491" y="11276"/>
                      </a:cubicBezTo>
                      <a:cubicBezTo>
                        <a:pt x="879" y="11583"/>
                        <a:pt x="1495" y="11983"/>
                        <a:pt x="2308" y="12258"/>
                      </a:cubicBezTo>
                      <a:cubicBezTo>
                        <a:pt x="2433" y="12301"/>
                        <a:pt x="2559" y="12341"/>
                        <a:pt x="2692" y="12375"/>
                      </a:cubicBezTo>
                      <a:cubicBezTo>
                        <a:pt x="3152" y="12493"/>
                        <a:pt x="3661" y="12571"/>
                        <a:pt x="4222" y="12571"/>
                      </a:cubicBezTo>
                      <a:cubicBezTo>
                        <a:pt x="4815" y="12571"/>
                        <a:pt x="5341" y="12505"/>
                        <a:pt x="5800" y="12399"/>
                      </a:cubicBezTo>
                      <a:cubicBezTo>
                        <a:pt x="5903" y="12375"/>
                        <a:pt x="6004" y="12352"/>
                        <a:pt x="6102" y="12325"/>
                      </a:cubicBezTo>
                      <a:cubicBezTo>
                        <a:pt x="6350" y="12254"/>
                        <a:pt x="6577" y="12171"/>
                        <a:pt x="6781" y="12085"/>
                      </a:cubicBezTo>
                      <a:cubicBezTo>
                        <a:pt x="6899" y="12035"/>
                        <a:pt x="7009" y="11987"/>
                        <a:pt x="7111" y="11932"/>
                      </a:cubicBezTo>
                      <a:cubicBezTo>
                        <a:pt x="7511" y="11732"/>
                        <a:pt x="7817" y="11517"/>
                        <a:pt x="8033" y="11336"/>
                      </a:cubicBezTo>
                      <a:cubicBezTo>
                        <a:pt x="8194" y="11198"/>
                        <a:pt x="8308" y="11084"/>
                        <a:pt x="8375" y="11014"/>
                      </a:cubicBezTo>
                      <a:cubicBezTo>
                        <a:pt x="8422" y="10963"/>
                        <a:pt x="8445" y="10932"/>
                        <a:pt x="8445" y="10932"/>
                      </a:cubicBezTo>
                      <a:cubicBezTo>
                        <a:pt x="8445" y="10932"/>
                        <a:pt x="8402" y="10876"/>
                        <a:pt x="8323" y="10782"/>
                      </a:cubicBezTo>
                      <a:cubicBezTo>
                        <a:pt x="8107" y="10512"/>
                        <a:pt x="7640" y="9892"/>
                        <a:pt x="7212" y="9143"/>
                      </a:cubicBezTo>
                      <a:cubicBezTo>
                        <a:pt x="7138" y="9009"/>
                        <a:pt x="7064" y="8871"/>
                        <a:pt x="6989" y="8730"/>
                      </a:cubicBezTo>
                      <a:cubicBezTo>
                        <a:pt x="6683" y="8130"/>
                        <a:pt x="6432" y="7478"/>
                        <a:pt x="6357" y="6866"/>
                      </a:cubicBezTo>
                      <a:cubicBezTo>
                        <a:pt x="6290" y="6270"/>
                        <a:pt x="6298" y="5678"/>
                        <a:pt x="6439" y="5175"/>
                      </a:cubicBezTo>
                      <a:cubicBezTo>
                        <a:pt x="6585" y="4642"/>
                        <a:pt x="6742" y="4190"/>
                        <a:pt x="6863" y="3860"/>
                      </a:cubicBezTo>
                      <a:cubicBezTo>
                        <a:pt x="6938" y="3661"/>
                        <a:pt x="7001" y="3507"/>
                        <a:pt x="7040" y="3413"/>
                      </a:cubicBezTo>
                      <a:cubicBezTo>
                        <a:pt x="7067" y="3347"/>
                        <a:pt x="7083" y="3311"/>
                        <a:pt x="7087" y="3304"/>
                      </a:cubicBezTo>
                      <a:cubicBezTo>
                        <a:pt x="7087" y="3304"/>
                        <a:pt x="6985" y="3131"/>
                        <a:pt x="6859" y="2793"/>
                      </a:cubicBezTo>
                      <a:cubicBezTo>
                        <a:pt x="6832" y="2719"/>
                        <a:pt x="6801" y="2636"/>
                        <a:pt x="6774" y="2547"/>
                      </a:cubicBezTo>
                      <a:cubicBezTo>
                        <a:pt x="6604" y="2005"/>
                        <a:pt x="6432" y="1181"/>
                        <a:pt x="6452" y="78"/>
                      </a:cubicBezTo>
                      <a:lnTo>
                        <a:pt x="6307" y="23"/>
                      </a:lnTo>
                      <a:cubicBezTo>
                        <a:pt x="6262" y="7"/>
                        <a:pt x="6216" y="0"/>
                        <a:pt x="617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7"/>
                <p:cNvSpPr/>
                <p:nvPr/>
              </p:nvSpPr>
              <p:spPr>
                <a:xfrm>
                  <a:off x="1406505" y="3436720"/>
                  <a:ext cx="36443" cy="36371"/>
                </a:xfrm>
                <a:custGeom>
                  <a:rect b="b" l="l" r="r" t="t"/>
                  <a:pathLst>
                    <a:path extrusionOk="0" h="507" w="508">
                      <a:moveTo>
                        <a:pt x="252" y="0"/>
                      </a:moveTo>
                      <a:cubicBezTo>
                        <a:pt x="115" y="0"/>
                        <a:pt x="1" y="111"/>
                        <a:pt x="1" y="252"/>
                      </a:cubicBezTo>
                      <a:cubicBezTo>
                        <a:pt x="1" y="393"/>
                        <a:pt x="115" y="506"/>
                        <a:pt x="252" y="506"/>
                      </a:cubicBezTo>
                      <a:cubicBezTo>
                        <a:pt x="394" y="506"/>
                        <a:pt x="508" y="393"/>
                        <a:pt x="508" y="252"/>
                      </a:cubicBezTo>
                      <a:cubicBezTo>
                        <a:pt x="508" y="111"/>
                        <a:pt x="39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7"/>
                <p:cNvSpPr/>
                <p:nvPr/>
              </p:nvSpPr>
              <p:spPr>
                <a:xfrm>
                  <a:off x="1649474" y="3436720"/>
                  <a:ext cx="34075" cy="36371"/>
                </a:xfrm>
                <a:custGeom>
                  <a:rect b="b" l="l" r="r" t="t"/>
                  <a:pathLst>
                    <a:path extrusionOk="0" h="507" w="475">
                      <a:moveTo>
                        <a:pt x="225" y="0"/>
                      </a:moveTo>
                      <a:cubicBezTo>
                        <a:pt x="185" y="0"/>
                        <a:pt x="149" y="8"/>
                        <a:pt x="118" y="24"/>
                      </a:cubicBezTo>
                      <a:cubicBezTo>
                        <a:pt x="111" y="40"/>
                        <a:pt x="102" y="59"/>
                        <a:pt x="98" y="79"/>
                      </a:cubicBezTo>
                      <a:cubicBezTo>
                        <a:pt x="71" y="173"/>
                        <a:pt x="40" y="271"/>
                        <a:pt x="0" y="373"/>
                      </a:cubicBezTo>
                      <a:cubicBezTo>
                        <a:pt x="44" y="452"/>
                        <a:pt x="126" y="506"/>
                        <a:pt x="225" y="506"/>
                      </a:cubicBezTo>
                      <a:cubicBezTo>
                        <a:pt x="361" y="506"/>
                        <a:pt x="475" y="393"/>
                        <a:pt x="475" y="252"/>
                      </a:cubicBezTo>
                      <a:cubicBezTo>
                        <a:pt x="475" y="111"/>
                        <a:pt x="361" y="0"/>
                        <a:pt x="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7"/>
                <p:cNvSpPr/>
                <p:nvPr/>
              </p:nvSpPr>
              <p:spPr>
                <a:xfrm>
                  <a:off x="1406505" y="3512975"/>
                  <a:ext cx="36443" cy="36084"/>
                </a:xfrm>
                <a:custGeom>
                  <a:rect b="b" l="l" r="r" t="t"/>
                  <a:pathLst>
                    <a:path extrusionOk="0" h="503" w="508">
                      <a:moveTo>
                        <a:pt x="252" y="1"/>
                      </a:moveTo>
                      <a:cubicBezTo>
                        <a:pt x="115" y="1"/>
                        <a:pt x="1" y="111"/>
                        <a:pt x="1" y="252"/>
                      </a:cubicBezTo>
                      <a:cubicBezTo>
                        <a:pt x="1" y="393"/>
                        <a:pt x="115" y="503"/>
                        <a:pt x="252" y="503"/>
                      </a:cubicBezTo>
                      <a:cubicBezTo>
                        <a:pt x="394" y="503"/>
                        <a:pt x="508" y="393"/>
                        <a:pt x="508" y="252"/>
                      </a:cubicBezTo>
                      <a:cubicBezTo>
                        <a:pt x="508" y="111"/>
                        <a:pt x="394"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7"/>
                <p:cNvSpPr/>
                <p:nvPr/>
              </p:nvSpPr>
              <p:spPr>
                <a:xfrm>
                  <a:off x="1486777" y="3516060"/>
                  <a:ext cx="36084" cy="32999"/>
                </a:xfrm>
                <a:custGeom>
                  <a:rect b="b" l="l" r="r" t="t"/>
                  <a:pathLst>
                    <a:path extrusionOk="0" h="460" w="503">
                      <a:moveTo>
                        <a:pt x="110" y="1"/>
                      </a:moveTo>
                      <a:cubicBezTo>
                        <a:pt x="44" y="48"/>
                        <a:pt x="1" y="122"/>
                        <a:pt x="1" y="209"/>
                      </a:cubicBezTo>
                      <a:cubicBezTo>
                        <a:pt x="1" y="350"/>
                        <a:pt x="115" y="460"/>
                        <a:pt x="251" y="460"/>
                      </a:cubicBezTo>
                      <a:cubicBezTo>
                        <a:pt x="381" y="460"/>
                        <a:pt x="487" y="365"/>
                        <a:pt x="503" y="240"/>
                      </a:cubicBezTo>
                      <a:cubicBezTo>
                        <a:pt x="358" y="186"/>
                        <a:pt x="224" y="103"/>
                        <a:pt x="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7"/>
                <p:cNvSpPr/>
                <p:nvPr/>
              </p:nvSpPr>
              <p:spPr>
                <a:xfrm>
                  <a:off x="1568700" y="3525314"/>
                  <a:ext cx="34721" cy="23745"/>
                </a:xfrm>
                <a:custGeom>
                  <a:rect b="b" l="l" r="r" t="t"/>
                  <a:pathLst>
                    <a:path extrusionOk="0" h="331" w="484">
                      <a:moveTo>
                        <a:pt x="471" y="1"/>
                      </a:moveTo>
                      <a:cubicBezTo>
                        <a:pt x="333" y="91"/>
                        <a:pt x="177" y="158"/>
                        <a:pt x="0" y="182"/>
                      </a:cubicBezTo>
                      <a:cubicBezTo>
                        <a:pt x="40" y="272"/>
                        <a:pt x="126" y="331"/>
                        <a:pt x="232" y="331"/>
                      </a:cubicBezTo>
                      <a:cubicBezTo>
                        <a:pt x="369" y="331"/>
                        <a:pt x="483" y="221"/>
                        <a:pt x="483" y="80"/>
                      </a:cubicBezTo>
                      <a:cubicBezTo>
                        <a:pt x="483" y="53"/>
                        <a:pt x="479" y="29"/>
                        <a:pt x="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7"/>
                <p:cNvSpPr/>
                <p:nvPr/>
              </p:nvSpPr>
              <p:spPr>
                <a:xfrm>
                  <a:off x="1647250" y="3512975"/>
                  <a:ext cx="36299" cy="36084"/>
                </a:xfrm>
                <a:custGeom>
                  <a:rect b="b" l="l" r="r" t="t"/>
                  <a:pathLst>
                    <a:path extrusionOk="0" h="503" w="506">
                      <a:moveTo>
                        <a:pt x="256" y="1"/>
                      </a:moveTo>
                      <a:cubicBezTo>
                        <a:pt x="114" y="1"/>
                        <a:pt x="0" y="111"/>
                        <a:pt x="0" y="252"/>
                      </a:cubicBezTo>
                      <a:cubicBezTo>
                        <a:pt x="0" y="393"/>
                        <a:pt x="114" y="503"/>
                        <a:pt x="256" y="503"/>
                      </a:cubicBezTo>
                      <a:cubicBezTo>
                        <a:pt x="392" y="503"/>
                        <a:pt x="506" y="393"/>
                        <a:pt x="506" y="252"/>
                      </a:cubicBezTo>
                      <a:cubicBezTo>
                        <a:pt x="506" y="111"/>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7"/>
                <p:cNvSpPr/>
                <p:nvPr/>
              </p:nvSpPr>
              <p:spPr>
                <a:xfrm>
                  <a:off x="1406505" y="3589231"/>
                  <a:ext cx="36443" cy="36156"/>
                </a:xfrm>
                <a:custGeom>
                  <a:rect b="b" l="l" r="r" t="t"/>
                  <a:pathLst>
                    <a:path extrusionOk="0" h="504" w="508">
                      <a:moveTo>
                        <a:pt x="252" y="1"/>
                      </a:moveTo>
                      <a:cubicBezTo>
                        <a:pt x="115" y="1"/>
                        <a:pt x="1" y="111"/>
                        <a:pt x="1" y="252"/>
                      </a:cubicBezTo>
                      <a:cubicBezTo>
                        <a:pt x="1" y="394"/>
                        <a:pt x="115" y="504"/>
                        <a:pt x="252" y="504"/>
                      </a:cubicBezTo>
                      <a:cubicBezTo>
                        <a:pt x="394" y="504"/>
                        <a:pt x="508" y="394"/>
                        <a:pt x="508" y="252"/>
                      </a:cubicBezTo>
                      <a:cubicBezTo>
                        <a:pt x="508" y="111"/>
                        <a:pt x="394"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7"/>
                <p:cNvSpPr/>
                <p:nvPr/>
              </p:nvSpPr>
              <p:spPr>
                <a:xfrm>
                  <a:off x="1486777" y="3589231"/>
                  <a:ext cx="36371" cy="36156"/>
                </a:xfrm>
                <a:custGeom>
                  <a:rect b="b" l="l" r="r" t="t"/>
                  <a:pathLst>
                    <a:path extrusionOk="0" h="504" w="507">
                      <a:moveTo>
                        <a:pt x="256" y="1"/>
                      </a:moveTo>
                      <a:cubicBezTo>
                        <a:pt x="115" y="1"/>
                        <a:pt x="1" y="111"/>
                        <a:pt x="1" y="252"/>
                      </a:cubicBezTo>
                      <a:cubicBezTo>
                        <a:pt x="1" y="394"/>
                        <a:pt x="115" y="504"/>
                        <a:pt x="256" y="504"/>
                      </a:cubicBezTo>
                      <a:cubicBezTo>
                        <a:pt x="392" y="504"/>
                        <a:pt x="506" y="394"/>
                        <a:pt x="506" y="252"/>
                      </a:cubicBezTo>
                      <a:cubicBezTo>
                        <a:pt x="506" y="111"/>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7"/>
                <p:cNvSpPr/>
                <p:nvPr/>
              </p:nvSpPr>
              <p:spPr>
                <a:xfrm>
                  <a:off x="1566978" y="3589231"/>
                  <a:ext cx="36443" cy="36156"/>
                </a:xfrm>
                <a:custGeom>
                  <a:rect b="b" l="l" r="r" t="t"/>
                  <a:pathLst>
                    <a:path extrusionOk="0" h="504" w="508">
                      <a:moveTo>
                        <a:pt x="256" y="1"/>
                      </a:moveTo>
                      <a:cubicBezTo>
                        <a:pt x="114" y="1"/>
                        <a:pt x="1" y="111"/>
                        <a:pt x="1" y="252"/>
                      </a:cubicBezTo>
                      <a:cubicBezTo>
                        <a:pt x="1" y="394"/>
                        <a:pt x="114" y="504"/>
                        <a:pt x="256" y="504"/>
                      </a:cubicBezTo>
                      <a:cubicBezTo>
                        <a:pt x="393" y="504"/>
                        <a:pt x="507" y="394"/>
                        <a:pt x="507" y="252"/>
                      </a:cubicBezTo>
                      <a:cubicBezTo>
                        <a:pt x="507" y="111"/>
                        <a:pt x="393"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7"/>
                <p:cNvSpPr/>
                <p:nvPr/>
              </p:nvSpPr>
              <p:spPr>
                <a:xfrm>
                  <a:off x="1647250" y="3589231"/>
                  <a:ext cx="36299" cy="36156"/>
                </a:xfrm>
                <a:custGeom>
                  <a:rect b="b" l="l" r="r" t="t"/>
                  <a:pathLst>
                    <a:path extrusionOk="0" h="504" w="506">
                      <a:moveTo>
                        <a:pt x="256" y="1"/>
                      </a:moveTo>
                      <a:cubicBezTo>
                        <a:pt x="114" y="1"/>
                        <a:pt x="0" y="111"/>
                        <a:pt x="0" y="252"/>
                      </a:cubicBezTo>
                      <a:cubicBezTo>
                        <a:pt x="0" y="394"/>
                        <a:pt x="114" y="504"/>
                        <a:pt x="256" y="504"/>
                      </a:cubicBezTo>
                      <a:cubicBezTo>
                        <a:pt x="392" y="504"/>
                        <a:pt x="506" y="394"/>
                        <a:pt x="506" y="252"/>
                      </a:cubicBezTo>
                      <a:cubicBezTo>
                        <a:pt x="506" y="111"/>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7"/>
                <p:cNvSpPr/>
                <p:nvPr/>
              </p:nvSpPr>
              <p:spPr>
                <a:xfrm>
                  <a:off x="1727666" y="3603363"/>
                  <a:ext cx="6600" cy="17791"/>
                </a:xfrm>
                <a:custGeom>
                  <a:rect b="b" l="l" r="r" t="t"/>
                  <a:pathLst>
                    <a:path extrusionOk="0" h="248" w="92">
                      <a:moveTo>
                        <a:pt x="6" y="1"/>
                      </a:moveTo>
                      <a:cubicBezTo>
                        <a:pt x="1" y="16"/>
                        <a:pt x="1" y="35"/>
                        <a:pt x="1" y="55"/>
                      </a:cubicBezTo>
                      <a:cubicBezTo>
                        <a:pt x="1" y="133"/>
                        <a:pt x="37" y="204"/>
                        <a:pt x="91" y="247"/>
                      </a:cubicBezTo>
                      <a:cubicBezTo>
                        <a:pt x="64" y="173"/>
                        <a:pt x="33" y="90"/>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7"/>
                <p:cNvSpPr/>
                <p:nvPr/>
              </p:nvSpPr>
              <p:spPr>
                <a:xfrm>
                  <a:off x="1357007" y="3671727"/>
                  <a:ext cx="5667" cy="11621"/>
                </a:xfrm>
                <a:custGeom>
                  <a:rect b="b" l="l" r="r" t="t"/>
                  <a:pathLst>
                    <a:path extrusionOk="0" h="162" w="79">
                      <a:moveTo>
                        <a:pt x="17" y="1"/>
                      </a:moveTo>
                      <a:cubicBezTo>
                        <a:pt x="12" y="4"/>
                        <a:pt x="4" y="13"/>
                        <a:pt x="1" y="17"/>
                      </a:cubicBezTo>
                      <a:cubicBezTo>
                        <a:pt x="1" y="17"/>
                        <a:pt x="32" y="68"/>
                        <a:pt x="79" y="162"/>
                      </a:cubicBezTo>
                      <a:cubicBezTo>
                        <a:pt x="75" y="99"/>
                        <a:pt x="51" y="44"/>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7"/>
                <p:cNvSpPr/>
                <p:nvPr/>
              </p:nvSpPr>
              <p:spPr>
                <a:xfrm>
                  <a:off x="1406505" y="3665271"/>
                  <a:ext cx="36443" cy="36371"/>
                </a:xfrm>
                <a:custGeom>
                  <a:rect b="b" l="l" r="r" t="t"/>
                  <a:pathLst>
                    <a:path extrusionOk="0" h="507" w="508">
                      <a:moveTo>
                        <a:pt x="252" y="0"/>
                      </a:moveTo>
                      <a:cubicBezTo>
                        <a:pt x="115" y="0"/>
                        <a:pt x="1" y="114"/>
                        <a:pt x="1" y="255"/>
                      </a:cubicBezTo>
                      <a:cubicBezTo>
                        <a:pt x="1" y="393"/>
                        <a:pt x="115" y="507"/>
                        <a:pt x="252" y="507"/>
                      </a:cubicBezTo>
                      <a:cubicBezTo>
                        <a:pt x="394" y="507"/>
                        <a:pt x="508" y="393"/>
                        <a:pt x="508" y="255"/>
                      </a:cubicBezTo>
                      <a:cubicBezTo>
                        <a:pt x="508" y="114"/>
                        <a:pt x="39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7"/>
                <p:cNvSpPr/>
                <p:nvPr/>
              </p:nvSpPr>
              <p:spPr>
                <a:xfrm>
                  <a:off x="1486777" y="3665271"/>
                  <a:ext cx="36371" cy="36371"/>
                </a:xfrm>
                <a:custGeom>
                  <a:rect b="b" l="l" r="r" t="t"/>
                  <a:pathLst>
                    <a:path extrusionOk="0" h="507" w="507">
                      <a:moveTo>
                        <a:pt x="256" y="0"/>
                      </a:moveTo>
                      <a:cubicBezTo>
                        <a:pt x="115" y="0"/>
                        <a:pt x="1" y="114"/>
                        <a:pt x="1" y="255"/>
                      </a:cubicBezTo>
                      <a:cubicBezTo>
                        <a:pt x="1" y="393"/>
                        <a:pt x="115" y="507"/>
                        <a:pt x="256" y="507"/>
                      </a:cubicBezTo>
                      <a:cubicBezTo>
                        <a:pt x="392" y="507"/>
                        <a:pt x="506" y="393"/>
                        <a:pt x="506" y="255"/>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7"/>
                <p:cNvSpPr/>
                <p:nvPr/>
              </p:nvSpPr>
              <p:spPr>
                <a:xfrm>
                  <a:off x="1566978" y="3665271"/>
                  <a:ext cx="36443" cy="36371"/>
                </a:xfrm>
                <a:custGeom>
                  <a:rect b="b" l="l" r="r" t="t"/>
                  <a:pathLst>
                    <a:path extrusionOk="0" h="507" w="508">
                      <a:moveTo>
                        <a:pt x="256" y="0"/>
                      </a:moveTo>
                      <a:cubicBezTo>
                        <a:pt x="114" y="0"/>
                        <a:pt x="1" y="114"/>
                        <a:pt x="1" y="255"/>
                      </a:cubicBezTo>
                      <a:cubicBezTo>
                        <a:pt x="1" y="393"/>
                        <a:pt x="114" y="507"/>
                        <a:pt x="256" y="507"/>
                      </a:cubicBezTo>
                      <a:cubicBezTo>
                        <a:pt x="393" y="507"/>
                        <a:pt x="507" y="393"/>
                        <a:pt x="507" y="255"/>
                      </a:cubicBezTo>
                      <a:cubicBezTo>
                        <a:pt x="507" y="114"/>
                        <a:pt x="393"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7"/>
                <p:cNvSpPr/>
                <p:nvPr/>
              </p:nvSpPr>
              <p:spPr>
                <a:xfrm>
                  <a:off x="1647250" y="3665271"/>
                  <a:ext cx="36299" cy="36371"/>
                </a:xfrm>
                <a:custGeom>
                  <a:rect b="b" l="l" r="r" t="t"/>
                  <a:pathLst>
                    <a:path extrusionOk="0" h="507" w="506">
                      <a:moveTo>
                        <a:pt x="256" y="0"/>
                      </a:moveTo>
                      <a:cubicBezTo>
                        <a:pt x="114" y="0"/>
                        <a:pt x="0" y="114"/>
                        <a:pt x="0" y="255"/>
                      </a:cubicBezTo>
                      <a:cubicBezTo>
                        <a:pt x="0" y="393"/>
                        <a:pt x="114" y="507"/>
                        <a:pt x="256" y="507"/>
                      </a:cubicBezTo>
                      <a:cubicBezTo>
                        <a:pt x="392" y="507"/>
                        <a:pt x="506" y="393"/>
                        <a:pt x="506" y="255"/>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7"/>
                <p:cNvSpPr/>
                <p:nvPr/>
              </p:nvSpPr>
              <p:spPr>
                <a:xfrm>
                  <a:off x="1727666" y="3665271"/>
                  <a:ext cx="19584" cy="32425"/>
                </a:xfrm>
                <a:custGeom>
                  <a:rect b="b" l="l" r="r" t="t"/>
                  <a:pathLst>
                    <a:path extrusionOk="0" h="452" w="273">
                      <a:moveTo>
                        <a:pt x="252" y="0"/>
                      </a:moveTo>
                      <a:cubicBezTo>
                        <a:pt x="111" y="0"/>
                        <a:pt x="1" y="114"/>
                        <a:pt x="1" y="255"/>
                      </a:cubicBezTo>
                      <a:cubicBezTo>
                        <a:pt x="1" y="334"/>
                        <a:pt x="37" y="409"/>
                        <a:pt x="95" y="451"/>
                      </a:cubicBezTo>
                      <a:cubicBezTo>
                        <a:pt x="170" y="252"/>
                        <a:pt x="233" y="98"/>
                        <a:pt x="272" y="4"/>
                      </a:cubicBezTo>
                      <a:cubicBezTo>
                        <a:pt x="268" y="4"/>
                        <a:pt x="260"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7"/>
                <p:cNvSpPr/>
                <p:nvPr/>
              </p:nvSpPr>
              <p:spPr>
                <a:xfrm>
                  <a:off x="1406505" y="3741526"/>
                  <a:ext cx="36443" cy="36443"/>
                </a:xfrm>
                <a:custGeom>
                  <a:rect b="b" l="l" r="r" t="t"/>
                  <a:pathLst>
                    <a:path extrusionOk="0" h="508" w="508">
                      <a:moveTo>
                        <a:pt x="252" y="0"/>
                      </a:moveTo>
                      <a:cubicBezTo>
                        <a:pt x="115" y="0"/>
                        <a:pt x="1" y="114"/>
                        <a:pt x="1" y="256"/>
                      </a:cubicBezTo>
                      <a:cubicBezTo>
                        <a:pt x="1" y="393"/>
                        <a:pt x="115" y="507"/>
                        <a:pt x="252" y="507"/>
                      </a:cubicBezTo>
                      <a:cubicBezTo>
                        <a:pt x="394" y="507"/>
                        <a:pt x="508" y="393"/>
                        <a:pt x="508" y="256"/>
                      </a:cubicBezTo>
                      <a:cubicBezTo>
                        <a:pt x="508" y="114"/>
                        <a:pt x="39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7"/>
                <p:cNvSpPr/>
                <p:nvPr/>
              </p:nvSpPr>
              <p:spPr>
                <a:xfrm>
                  <a:off x="1486777" y="3741526"/>
                  <a:ext cx="36371" cy="36443"/>
                </a:xfrm>
                <a:custGeom>
                  <a:rect b="b" l="l" r="r" t="t"/>
                  <a:pathLst>
                    <a:path extrusionOk="0" h="508" w="507">
                      <a:moveTo>
                        <a:pt x="256" y="0"/>
                      </a:moveTo>
                      <a:cubicBezTo>
                        <a:pt x="115" y="0"/>
                        <a:pt x="1" y="114"/>
                        <a:pt x="1" y="256"/>
                      </a:cubicBezTo>
                      <a:cubicBezTo>
                        <a:pt x="1" y="393"/>
                        <a:pt x="115" y="507"/>
                        <a:pt x="256" y="507"/>
                      </a:cubicBezTo>
                      <a:cubicBezTo>
                        <a:pt x="392" y="507"/>
                        <a:pt x="506" y="393"/>
                        <a:pt x="506" y="256"/>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7"/>
                <p:cNvSpPr/>
                <p:nvPr/>
              </p:nvSpPr>
              <p:spPr>
                <a:xfrm>
                  <a:off x="1566978" y="3741526"/>
                  <a:ext cx="36443" cy="36443"/>
                </a:xfrm>
                <a:custGeom>
                  <a:rect b="b" l="l" r="r" t="t"/>
                  <a:pathLst>
                    <a:path extrusionOk="0" h="508" w="508">
                      <a:moveTo>
                        <a:pt x="256" y="0"/>
                      </a:moveTo>
                      <a:cubicBezTo>
                        <a:pt x="114" y="0"/>
                        <a:pt x="1" y="114"/>
                        <a:pt x="1" y="256"/>
                      </a:cubicBezTo>
                      <a:cubicBezTo>
                        <a:pt x="1" y="393"/>
                        <a:pt x="114" y="507"/>
                        <a:pt x="256" y="507"/>
                      </a:cubicBezTo>
                      <a:cubicBezTo>
                        <a:pt x="393" y="507"/>
                        <a:pt x="507" y="393"/>
                        <a:pt x="507" y="256"/>
                      </a:cubicBezTo>
                      <a:cubicBezTo>
                        <a:pt x="507" y="114"/>
                        <a:pt x="393"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7"/>
                <p:cNvSpPr/>
                <p:nvPr/>
              </p:nvSpPr>
              <p:spPr>
                <a:xfrm>
                  <a:off x="1647250" y="3741526"/>
                  <a:ext cx="36299" cy="36443"/>
                </a:xfrm>
                <a:custGeom>
                  <a:rect b="b" l="l" r="r" t="t"/>
                  <a:pathLst>
                    <a:path extrusionOk="0" h="508" w="506">
                      <a:moveTo>
                        <a:pt x="256" y="0"/>
                      </a:moveTo>
                      <a:cubicBezTo>
                        <a:pt x="114" y="0"/>
                        <a:pt x="0" y="114"/>
                        <a:pt x="0" y="256"/>
                      </a:cubicBezTo>
                      <a:cubicBezTo>
                        <a:pt x="0" y="393"/>
                        <a:pt x="114" y="507"/>
                        <a:pt x="256" y="507"/>
                      </a:cubicBezTo>
                      <a:cubicBezTo>
                        <a:pt x="392" y="507"/>
                        <a:pt x="506" y="393"/>
                        <a:pt x="506" y="256"/>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7"/>
                <p:cNvSpPr/>
                <p:nvPr/>
              </p:nvSpPr>
              <p:spPr>
                <a:xfrm>
                  <a:off x="1411885" y="3817853"/>
                  <a:ext cx="31062" cy="36371"/>
                </a:xfrm>
                <a:custGeom>
                  <a:rect b="b" l="l" r="r" t="t"/>
                  <a:pathLst>
                    <a:path extrusionOk="0" h="507" w="433">
                      <a:moveTo>
                        <a:pt x="177" y="1"/>
                      </a:moveTo>
                      <a:cubicBezTo>
                        <a:pt x="111" y="1"/>
                        <a:pt x="47" y="28"/>
                        <a:pt x="0" y="75"/>
                      </a:cubicBezTo>
                      <a:cubicBezTo>
                        <a:pt x="24" y="208"/>
                        <a:pt x="44" y="342"/>
                        <a:pt x="56" y="475"/>
                      </a:cubicBezTo>
                      <a:cubicBezTo>
                        <a:pt x="91" y="495"/>
                        <a:pt x="134" y="506"/>
                        <a:pt x="177" y="506"/>
                      </a:cubicBezTo>
                      <a:cubicBezTo>
                        <a:pt x="319" y="506"/>
                        <a:pt x="433" y="392"/>
                        <a:pt x="433" y="255"/>
                      </a:cubicBezTo>
                      <a:cubicBezTo>
                        <a:pt x="433" y="114"/>
                        <a:pt x="319" y="1"/>
                        <a:pt x="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7"/>
                <p:cNvSpPr/>
                <p:nvPr/>
              </p:nvSpPr>
              <p:spPr>
                <a:xfrm>
                  <a:off x="1486777" y="3817853"/>
                  <a:ext cx="36371" cy="36371"/>
                </a:xfrm>
                <a:custGeom>
                  <a:rect b="b" l="l" r="r" t="t"/>
                  <a:pathLst>
                    <a:path extrusionOk="0" h="507" w="507">
                      <a:moveTo>
                        <a:pt x="256" y="1"/>
                      </a:moveTo>
                      <a:cubicBezTo>
                        <a:pt x="115" y="1"/>
                        <a:pt x="1" y="114"/>
                        <a:pt x="1" y="255"/>
                      </a:cubicBezTo>
                      <a:cubicBezTo>
                        <a:pt x="1" y="392"/>
                        <a:pt x="115" y="506"/>
                        <a:pt x="256" y="506"/>
                      </a:cubicBezTo>
                      <a:cubicBezTo>
                        <a:pt x="392" y="506"/>
                        <a:pt x="506" y="392"/>
                        <a:pt x="506" y="255"/>
                      </a:cubicBezTo>
                      <a:cubicBezTo>
                        <a:pt x="506" y="114"/>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7"/>
                <p:cNvSpPr/>
                <p:nvPr/>
              </p:nvSpPr>
              <p:spPr>
                <a:xfrm>
                  <a:off x="1566978" y="3817853"/>
                  <a:ext cx="36443" cy="36371"/>
                </a:xfrm>
                <a:custGeom>
                  <a:rect b="b" l="l" r="r" t="t"/>
                  <a:pathLst>
                    <a:path extrusionOk="0" h="507" w="508">
                      <a:moveTo>
                        <a:pt x="256" y="1"/>
                      </a:moveTo>
                      <a:cubicBezTo>
                        <a:pt x="114" y="1"/>
                        <a:pt x="1" y="114"/>
                        <a:pt x="1" y="255"/>
                      </a:cubicBezTo>
                      <a:cubicBezTo>
                        <a:pt x="1" y="392"/>
                        <a:pt x="114" y="506"/>
                        <a:pt x="256" y="506"/>
                      </a:cubicBezTo>
                      <a:cubicBezTo>
                        <a:pt x="393" y="506"/>
                        <a:pt x="507" y="392"/>
                        <a:pt x="507" y="255"/>
                      </a:cubicBezTo>
                      <a:cubicBezTo>
                        <a:pt x="507" y="114"/>
                        <a:pt x="393"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7"/>
                <p:cNvSpPr/>
                <p:nvPr/>
              </p:nvSpPr>
              <p:spPr>
                <a:xfrm>
                  <a:off x="1647250" y="3817853"/>
                  <a:ext cx="36299" cy="36371"/>
                </a:xfrm>
                <a:custGeom>
                  <a:rect b="b" l="l" r="r" t="t"/>
                  <a:pathLst>
                    <a:path extrusionOk="0" h="507" w="506">
                      <a:moveTo>
                        <a:pt x="256" y="1"/>
                      </a:moveTo>
                      <a:cubicBezTo>
                        <a:pt x="114" y="1"/>
                        <a:pt x="0" y="114"/>
                        <a:pt x="0" y="255"/>
                      </a:cubicBezTo>
                      <a:cubicBezTo>
                        <a:pt x="0" y="392"/>
                        <a:pt x="114" y="506"/>
                        <a:pt x="256" y="506"/>
                      </a:cubicBezTo>
                      <a:cubicBezTo>
                        <a:pt x="392" y="506"/>
                        <a:pt x="506" y="392"/>
                        <a:pt x="506" y="255"/>
                      </a:cubicBezTo>
                      <a:cubicBezTo>
                        <a:pt x="506" y="114"/>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7"/>
                <p:cNvSpPr/>
                <p:nvPr/>
              </p:nvSpPr>
              <p:spPr>
                <a:xfrm>
                  <a:off x="1407940" y="3894108"/>
                  <a:ext cx="35008" cy="36371"/>
                </a:xfrm>
                <a:custGeom>
                  <a:rect b="b" l="l" r="r" t="t"/>
                  <a:pathLst>
                    <a:path extrusionOk="0" h="507" w="488">
                      <a:moveTo>
                        <a:pt x="232" y="1"/>
                      </a:moveTo>
                      <a:cubicBezTo>
                        <a:pt x="178" y="1"/>
                        <a:pt x="126" y="21"/>
                        <a:pt x="84" y="52"/>
                      </a:cubicBezTo>
                      <a:cubicBezTo>
                        <a:pt x="68" y="126"/>
                        <a:pt x="52" y="197"/>
                        <a:pt x="28" y="267"/>
                      </a:cubicBezTo>
                      <a:cubicBezTo>
                        <a:pt x="20" y="295"/>
                        <a:pt x="8" y="322"/>
                        <a:pt x="1" y="350"/>
                      </a:cubicBezTo>
                      <a:cubicBezTo>
                        <a:pt x="36" y="444"/>
                        <a:pt x="131" y="507"/>
                        <a:pt x="232" y="507"/>
                      </a:cubicBezTo>
                      <a:cubicBezTo>
                        <a:pt x="374" y="507"/>
                        <a:pt x="488" y="393"/>
                        <a:pt x="488" y="256"/>
                      </a:cubicBezTo>
                      <a:cubicBezTo>
                        <a:pt x="488" y="115"/>
                        <a:pt x="374"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7"/>
                <p:cNvSpPr/>
                <p:nvPr/>
              </p:nvSpPr>
              <p:spPr>
                <a:xfrm>
                  <a:off x="1486777" y="3894108"/>
                  <a:ext cx="36371" cy="36371"/>
                </a:xfrm>
                <a:custGeom>
                  <a:rect b="b" l="l" r="r" t="t"/>
                  <a:pathLst>
                    <a:path extrusionOk="0" h="507" w="507">
                      <a:moveTo>
                        <a:pt x="256" y="1"/>
                      </a:moveTo>
                      <a:cubicBezTo>
                        <a:pt x="115" y="1"/>
                        <a:pt x="1" y="115"/>
                        <a:pt x="1" y="256"/>
                      </a:cubicBezTo>
                      <a:cubicBezTo>
                        <a:pt x="1" y="393"/>
                        <a:pt x="115" y="507"/>
                        <a:pt x="256" y="507"/>
                      </a:cubicBezTo>
                      <a:cubicBezTo>
                        <a:pt x="392" y="507"/>
                        <a:pt x="506" y="393"/>
                        <a:pt x="506" y="256"/>
                      </a:cubicBezTo>
                      <a:cubicBezTo>
                        <a:pt x="506" y="115"/>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7"/>
                <p:cNvSpPr/>
                <p:nvPr/>
              </p:nvSpPr>
              <p:spPr>
                <a:xfrm>
                  <a:off x="1566978" y="3894108"/>
                  <a:ext cx="36443" cy="36371"/>
                </a:xfrm>
                <a:custGeom>
                  <a:rect b="b" l="l" r="r" t="t"/>
                  <a:pathLst>
                    <a:path extrusionOk="0" h="507" w="508">
                      <a:moveTo>
                        <a:pt x="256" y="1"/>
                      </a:moveTo>
                      <a:cubicBezTo>
                        <a:pt x="114" y="1"/>
                        <a:pt x="1" y="115"/>
                        <a:pt x="1" y="256"/>
                      </a:cubicBezTo>
                      <a:cubicBezTo>
                        <a:pt x="1" y="393"/>
                        <a:pt x="114" y="507"/>
                        <a:pt x="256" y="507"/>
                      </a:cubicBezTo>
                      <a:cubicBezTo>
                        <a:pt x="393" y="507"/>
                        <a:pt x="507" y="393"/>
                        <a:pt x="507" y="256"/>
                      </a:cubicBezTo>
                      <a:cubicBezTo>
                        <a:pt x="507" y="115"/>
                        <a:pt x="393"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7"/>
                <p:cNvSpPr/>
                <p:nvPr/>
              </p:nvSpPr>
              <p:spPr>
                <a:xfrm>
                  <a:off x="1647250" y="3894108"/>
                  <a:ext cx="36299" cy="36371"/>
                </a:xfrm>
                <a:custGeom>
                  <a:rect b="b" l="l" r="r" t="t"/>
                  <a:pathLst>
                    <a:path extrusionOk="0" h="507" w="506">
                      <a:moveTo>
                        <a:pt x="256" y="1"/>
                      </a:moveTo>
                      <a:cubicBezTo>
                        <a:pt x="114" y="1"/>
                        <a:pt x="0" y="115"/>
                        <a:pt x="0" y="256"/>
                      </a:cubicBezTo>
                      <a:cubicBezTo>
                        <a:pt x="0" y="393"/>
                        <a:pt x="114" y="507"/>
                        <a:pt x="256" y="507"/>
                      </a:cubicBezTo>
                      <a:cubicBezTo>
                        <a:pt x="392" y="507"/>
                        <a:pt x="506" y="393"/>
                        <a:pt x="506" y="256"/>
                      </a:cubicBezTo>
                      <a:cubicBezTo>
                        <a:pt x="506" y="115"/>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7"/>
                <p:cNvSpPr/>
                <p:nvPr/>
              </p:nvSpPr>
              <p:spPr>
                <a:xfrm>
                  <a:off x="1406505" y="3970436"/>
                  <a:ext cx="36443" cy="36299"/>
                </a:xfrm>
                <a:custGeom>
                  <a:rect b="b" l="l" r="r" t="t"/>
                  <a:pathLst>
                    <a:path extrusionOk="0" h="506" w="508">
                      <a:moveTo>
                        <a:pt x="252" y="0"/>
                      </a:moveTo>
                      <a:cubicBezTo>
                        <a:pt x="115" y="0"/>
                        <a:pt x="1" y="114"/>
                        <a:pt x="1" y="255"/>
                      </a:cubicBezTo>
                      <a:cubicBezTo>
                        <a:pt x="1" y="393"/>
                        <a:pt x="115" y="506"/>
                        <a:pt x="252" y="506"/>
                      </a:cubicBezTo>
                      <a:cubicBezTo>
                        <a:pt x="394" y="506"/>
                        <a:pt x="508" y="393"/>
                        <a:pt x="508" y="255"/>
                      </a:cubicBezTo>
                      <a:cubicBezTo>
                        <a:pt x="508" y="114"/>
                        <a:pt x="39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7"/>
                <p:cNvSpPr/>
                <p:nvPr/>
              </p:nvSpPr>
              <p:spPr>
                <a:xfrm>
                  <a:off x="1486777" y="3970436"/>
                  <a:ext cx="36371" cy="36299"/>
                </a:xfrm>
                <a:custGeom>
                  <a:rect b="b" l="l" r="r" t="t"/>
                  <a:pathLst>
                    <a:path extrusionOk="0" h="506" w="507">
                      <a:moveTo>
                        <a:pt x="256" y="0"/>
                      </a:moveTo>
                      <a:cubicBezTo>
                        <a:pt x="115" y="0"/>
                        <a:pt x="1" y="114"/>
                        <a:pt x="1" y="255"/>
                      </a:cubicBezTo>
                      <a:cubicBezTo>
                        <a:pt x="1" y="393"/>
                        <a:pt x="115" y="506"/>
                        <a:pt x="256" y="506"/>
                      </a:cubicBezTo>
                      <a:cubicBezTo>
                        <a:pt x="392" y="506"/>
                        <a:pt x="506" y="393"/>
                        <a:pt x="506" y="255"/>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7"/>
                <p:cNvSpPr/>
                <p:nvPr/>
              </p:nvSpPr>
              <p:spPr>
                <a:xfrm>
                  <a:off x="1566978" y="3970436"/>
                  <a:ext cx="36443" cy="36299"/>
                </a:xfrm>
                <a:custGeom>
                  <a:rect b="b" l="l" r="r" t="t"/>
                  <a:pathLst>
                    <a:path extrusionOk="0" h="506" w="508">
                      <a:moveTo>
                        <a:pt x="256" y="0"/>
                      </a:moveTo>
                      <a:cubicBezTo>
                        <a:pt x="114" y="0"/>
                        <a:pt x="1" y="114"/>
                        <a:pt x="1" y="255"/>
                      </a:cubicBezTo>
                      <a:cubicBezTo>
                        <a:pt x="1" y="393"/>
                        <a:pt x="114" y="506"/>
                        <a:pt x="256" y="506"/>
                      </a:cubicBezTo>
                      <a:cubicBezTo>
                        <a:pt x="393" y="506"/>
                        <a:pt x="507" y="393"/>
                        <a:pt x="507" y="255"/>
                      </a:cubicBezTo>
                      <a:cubicBezTo>
                        <a:pt x="507" y="114"/>
                        <a:pt x="393"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7"/>
                <p:cNvSpPr/>
                <p:nvPr/>
              </p:nvSpPr>
              <p:spPr>
                <a:xfrm>
                  <a:off x="1647250" y="3970436"/>
                  <a:ext cx="36299" cy="36299"/>
                </a:xfrm>
                <a:custGeom>
                  <a:rect b="b" l="l" r="r" t="t"/>
                  <a:pathLst>
                    <a:path extrusionOk="0" h="506" w="506">
                      <a:moveTo>
                        <a:pt x="256" y="0"/>
                      </a:moveTo>
                      <a:cubicBezTo>
                        <a:pt x="114" y="0"/>
                        <a:pt x="0" y="114"/>
                        <a:pt x="0" y="255"/>
                      </a:cubicBezTo>
                      <a:cubicBezTo>
                        <a:pt x="0" y="393"/>
                        <a:pt x="114" y="506"/>
                        <a:pt x="256" y="506"/>
                      </a:cubicBezTo>
                      <a:cubicBezTo>
                        <a:pt x="392" y="506"/>
                        <a:pt x="506" y="393"/>
                        <a:pt x="506" y="255"/>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7"/>
                <p:cNvSpPr/>
                <p:nvPr/>
              </p:nvSpPr>
              <p:spPr>
                <a:xfrm>
                  <a:off x="1327165" y="4046691"/>
                  <a:ext cx="35510" cy="36371"/>
                </a:xfrm>
                <a:custGeom>
                  <a:rect b="b" l="l" r="r" t="t"/>
                  <a:pathLst>
                    <a:path extrusionOk="0" h="507" w="495">
                      <a:moveTo>
                        <a:pt x="240" y="0"/>
                      </a:moveTo>
                      <a:cubicBezTo>
                        <a:pt x="228" y="0"/>
                        <a:pt x="216" y="0"/>
                        <a:pt x="205" y="4"/>
                      </a:cubicBezTo>
                      <a:cubicBezTo>
                        <a:pt x="138" y="114"/>
                        <a:pt x="71" y="224"/>
                        <a:pt x="0" y="334"/>
                      </a:cubicBezTo>
                      <a:cubicBezTo>
                        <a:pt x="36" y="436"/>
                        <a:pt x="130" y="507"/>
                        <a:pt x="240" y="507"/>
                      </a:cubicBezTo>
                      <a:cubicBezTo>
                        <a:pt x="381" y="507"/>
                        <a:pt x="495" y="393"/>
                        <a:pt x="495" y="255"/>
                      </a:cubicBezTo>
                      <a:cubicBezTo>
                        <a:pt x="495" y="114"/>
                        <a:pt x="381" y="0"/>
                        <a:pt x="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7"/>
                <p:cNvSpPr/>
                <p:nvPr/>
              </p:nvSpPr>
              <p:spPr>
                <a:xfrm>
                  <a:off x="1406505" y="4046691"/>
                  <a:ext cx="36443" cy="36371"/>
                </a:xfrm>
                <a:custGeom>
                  <a:rect b="b" l="l" r="r" t="t"/>
                  <a:pathLst>
                    <a:path extrusionOk="0" h="507" w="508">
                      <a:moveTo>
                        <a:pt x="252" y="0"/>
                      </a:moveTo>
                      <a:cubicBezTo>
                        <a:pt x="115" y="0"/>
                        <a:pt x="1" y="114"/>
                        <a:pt x="1" y="255"/>
                      </a:cubicBezTo>
                      <a:cubicBezTo>
                        <a:pt x="1" y="393"/>
                        <a:pt x="115" y="507"/>
                        <a:pt x="252" y="507"/>
                      </a:cubicBezTo>
                      <a:cubicBezTo>
                        <a:pt x="394" y="507"/>
                        <a:pt x="508" y="393"/>
                        <a:pt x="508" y="255"/>
                      </a:cubicBezTo>
                      <a:cubicBezTo>
                        <a:pt x="508" y="114"/>
                        <a:pt x="39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7"/>
                <p:cNvSpPr/>
                <p:nvPr/>
              </p:nvSpPr>
              <p:spPr>
                <a:xfrm>
                  <a:off x="1486777" y="4046691"/>
                  <a:ext cx="36371" cy="36371"/>
                </a:xfrm>
                <a:custGeom>
                  <a:rect b="b" l="l" r="r" t="t"/>
                  <a:pathLst>
                    <a:path extrusionOk="0" h="507" w="507">
                      <a:moveTo>
                        <a:pt x="256" y="0"/>
                      </a:moveTo>
                      <a:cubicBezTo>
                        <a:pt x="115" y="0"/>
                        <a:pt x="1" y="114"/>
                        <a:pt x="1" y="255"/>
                      </a:cubicBezTo>
                      <a:cubicBezTo>
                        <a:pt x="1" y="393"/>
                        <a:pt x="115" y="507"/>
                        <a:pt x="256" y="507"/>
                      </a:cubicBezTo>
                      <a:cubicBezTo>
                        <a:pt x="392" y="507"/>
                        <a:pt x="506" y="393"/>
                        <a:pt x="506" y="255"/>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7"/>
                <p:cNvSpPr/>
                <p:nvPr/>
              </p:nvSpPr>
              <p:spPr>
                <a:xfrm>
                  <a:off x="1566978" y="4046691"/>
                  <a:ext cx="36443" cy="36371"/>
                </a:xfrm>
                <a:custGeom>
                  <a:rect b="b" l="l" r="r" t="t"/>
                  <a:pathLst>
                    <a:path extrusionOk="0" h="507" w="508">
                      <a:moveTo>
                        <a:pt x="256" y="0"/>
                      </a:moveTo>
                      <a:cubicBezTo>
                        <a:pt x="114" y="0"/>
                        <a:pt x="1" y="114"/>
                        <a:pt x="1" y="255"/>
                      </a:cubicBezTo>
                      <a:cubicBezTo>
                        <a:pt x="1" y="393"/>
                        <a:pt x="114" y="507"/>
                        <a:pt x="256" y="507"/>
                      </a:cubicBezTo>
                      <a:cubicBezTo>
                        <a:pt x="393" y="507"/>
                        <a:pt x="507" y="393"/>
                        <a:pt x="507" y="255"/>
                      </a:cubicBezTo>
                      <a:cubicBezTo>
                        <a:pt x="507" y="114"/>
                        <a:pt x="393"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7"/>
                <p:cNvSpPr/>
                <p:nvPr/>
              </p:nvSpPr>
              <p:spPr>
                <a:xfrm>
                  <a:off x="1647250" y="4046691"/>
                  <a:ext cx="36299" cy="36371"/>
                </a:xfrm>
                <a:custGeom>
                  <a:rect b="b" l="l" r="r" t="t"/>
                  <a:pathLst>
                    <a:path extrusionOk="0" h="507" w="506">
                      <a:moveTo>
                        <a:pt x="256" y="0"/>
                      </a:moveTo>
                      <a:cubicBezTo>
                        <a:pt x="114" y="0"/>
                        <a:pt x="0" y="114"/>
                        <a:pt x="0" y="255"/>
                      </a:cubicBezTo>
                      <a:cubicBezTo>
                        <a:pt x="0" y="393"/>
                        <a:pt x="114" y="507"/>
                        <a:pt x="256" y="507"/>
                      </a:cubicBezTo>
                      <a:cubicBezTo>
                        <a:pt x="392" y="507"/>
                        <a:pt x="506" y="393"/>
                        <a:pt x="506" y="255"/>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7"/>
                <p:cNvSpPr/>
                <p:nvPr/>
              </p:nvSpPr>
              <p:spPr>
                <a:xfrm>
                  <a:off x="1727666" y="4046978"/>
                  <a:ext cx="31923" cy="36084"/>
                </a:xfrm>
                <a:custGeom>
                  <a:rect b="b" l="l" r="r" t="t"/>
                  <a:pathLst>
                    <a:path extrusionOk="0" h="503" w="445">
                      <a:moveTo>
                        <a:pt x="221" y="0"/>
                      </a:moveTo>
                      <a:cubicBezTo>
                        <a:pt x="95" y="12"/>
                        <a:pt x="1" y="122"/>
                        <a:pt x="1" y="251"/>
                      </a:cubicBezTo>
                      <a:cubicBezTo>
                        <a:pt x="1" y="389"/>
                        <a:pt x="111" y="503"/>
                        <a:pt x="252" y="503"/>
                      </a:cubicBezTo>
                      <a:cubicBezTo>
                        <a:pt x="330" y="503"/>
                        <a:pt x="397" y="467"/>
                        <a:pt x="444" y="413"/>
                      </a:cubicBezTo>
                      <a:cubicBezTo>
                        <a:pt x="370" y="279"/>
                        <a:pt x="296" y="141"/>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7"/>
                <p:cNvSpPr/>
                <p:nvPr/>
              </p:nvSpPr>
              <p:spPr>
                <a:xfrm>
                  <a:off x="1269992" y="4140091"/>
                  <a:ext cx="12267" cy="18150"/>
                </a:xfrm>
                <a:custGeom>
                  <a:rect b="b" l="l" r="r" t="t"/>
                  <a:pathLst>
                    <a:path extrusionOk="0" h="253" w="171">
                      <a:moveTo>
                        <a:pt x="170" y="1"/>
                      </a:moveTo>
                      <a:cubicBezTo>
                        <a:pt x="111" y="91"/>
                        <a:pt x="52" y="174"/>
                        <a:pt x="1" y="252"/>
                      </a:cubicBezTo>
                      <a:cubicBezTo>
                        <a:pt x="100" y="221"/>
                        <a:pt x="170" y="127"/>
                        <a:pt x="170" y="17"/>
                      </a:cubicBezTo>
                      <a:lnTo>
                        <a:pt x="1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7"/>
                <p:cNvSpPr/>
                <p:nvPr/>
              </p:nvSpPr>
              <p:spPr>
                <a:xfrm>
                  <a:off x="1326376" y="4122946"/>
                  <a:ext cx="36299" cy="36443"/>
                </a:xfrm>
                <a:custGeom>
                  <a:rect b="b" l="l" r="r" t="t"/>
                  <a:pathLst>
                    <a:path extrusionOk="0" h="508" w="506">
                      <a:moveTo>
                        <a:pt x="251" y="0"/>
                      </a:moveTo>
                      <a:cubicBezTo>
                        <a:pt x="114" y="0"/>
                        <a:pt x="0" y="114"/>
                        <a:pt x="0" y="256"/>
                      </a:cubicBezTo>
                      <a:cubicBezTo>
                        <a:pt x="0" y="393"/>
                        <a:pt x="114" y="507"/>
                        <a:pt x="251" y="507"/>
                      </a:cubicBezTo>
                      <a:cubicBezTo>
                        <a:pt x="392" y="507"/>
                        <a:pt x="506" y="393"/>
                        <a:pt x="506" y="256"/>
                      </a:cubicBezTo>
                      <a:cubicBezTo>
                        <a:pt x="506" y="114"/>
                        <a:pt x="392"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7"/>
                <p:cNvSpPr/>
                <p:nvPr/>
              </p:nvSpPr>
              <p:spPr>
                <a:xfrm>
                  <a:off x="1406505" y="4122946"/>
                  <a:ext cx="36443" cy="36443"/>
                </a:xfrm>
                <a:custGeom>
                  <a:rect b="b" l="l" r="r" t="t"/>
                  <a:pathLst>
                    <a:path extrusionOk="0" h="508" w="508">
                      <a:moveTo>
                        <a:pt x="252" y="0"/>
                      </a:moveTo>
                      <a:cubicBezTo>
                        <a:pt x="115" y="0"/>
                        <a:pt x="1" y="114"/>
                        <a:pt x="1" y="256"/>
                      </a:cubicBezTo>
                      <a:cubicBezTo>
                        <a:pt x="1" y="393"/>
                        <a:pt x="115" y="507"/>
                        <a:pt x="252" y="507"/>
                      </a:cubicBezTo>
                      <a:cubicBezTo>
                        <a:pt x="394" y="507"/>
                        <a:pt x="508" y="393"/>
                        <a:pt x="508" y="256"/>
                      </a:cubicBezTo>
                      <a:cubicBezTo>
                        <a:pt x="508" y="114"/>
                        <a:pt x="39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7"/>
                <p:cNvSpPr/>
                <p:nvPr/>
              </p:nvSpPr>
              <p:spPr>
                <a:xfrm>
                  <a:off x="1486777" y="4122946"/>
                  <a:ext cx="36371" cy="36443"/>
                </a:xfrm>
                <a:custGeom>
                  <a:rect b="b" l="l" r="r" t="t"/>
                  <a:pathLst>
                    <a:path extrusionOk="0" h="508" w="507">
                      <a:moveTo>
                        <a:pt x="256" y="0"/>
                      </a:moveTo>
                      <a:cubicBezTo>
                        <a:pt x="115" y="0"/>
                        <a:pt x="1" y="114"/>
                        <a:pt x="1" y="256"/>
                      </a:cubicBezTo>
                      <a:cubicBezTo>
                        <a:pt x="1" y="393"/>
                        <a:pt x="115" y="507"/>
                        <a:pt x="256" y="507"/>
                      </a:cubicBezTo>
                      <a:cubicBezTo>
                        <a:pt x="392" y="507"/>
                        <a:pt x="506" y="393"/>
                        <a:pt x="506" y="256"/>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7"/>
                <p:cNvSpPr/>
                <p:nvPr/>
              </p:nvSpPr>
              <p:spPr>
                <a:xfrm>
                  <a:off x="1566978" y="4122946"/>
                  <a:ext cx="36443" cy="36443"/>
                </a:xfrm>
                <a:custGeom>
                  <a:rect b="b" l="l" r="r" t="t"/>
                  <a:pathLst>
                    <a:path extrusionOk="0" h="508" w="508">
                      <a:moveTo>
                        <a:pt x="256" y="0"/>
                      </a:moveTo>
                      <a:cubicBezTo>
                        <a:pt x="114" y="0"/>
                        <a:pt x="1" y="114"/>
                        <a:pt x="1" y="256"/>
                      </a:cubicBezTo>
                      <a:cubicBezTo>
                        <a:pt x="1" y="393"/>
                        <a:pt x="114" y="507"/>
                        <a:pt x="256" y="507"/>
                      </a:cubicBezTo>
                      <a:cubicBezTo>
                        <a:pt x="393" y="507"/>
                        <a:pt x="507" y="393"/>
                        <a:pt x="507" y="256"/>
                      </a:cubicBezTo>
                      <a:cubicBezTo>
                        <a:pt x="507" y="114"/>
                        <a:pt x="393"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7"/>
                <p:cNvSpPr/>
                <p:nvPr/>
              </p:nvSpPr>
              <p:spPr>
                <a:xfrm>
                  <a:off x="1647250" y="4122946"/>
                  <a:ext cx="36299" cy="36443"/>
                </a:xfrm>
                <a:custGeom>
                  <a:rect b="b" l="l" r="r" t="t"/>
                  <a:pathLst>
                    <a:path extrusionOk="0" h="508" w="506">
                      <a:moveTo>
                        <a:pt x="256" y="0"/>
                      </a:moveTo>
                      <a:cubicBezTo>
                        <a:pt x="114" y="0"/>
                        <a:pt x="0" y="114"/>
                        <a:pt x="0" y="256"/>
                      </a:cubicBezTo>
                      <a:cubicBezTo>
                        <a:pt x="0" y="393"/>
                        <a:pt x="114" y="507"/>
                        <a:pt x="256" y="507"/>
                      </a:cubicBezTo>
                      <a:cubicBezTo>
                        <a:pt x="392" y="507"/>
                        <a:pt x="506" y="393"/>
                        <a:pt x="506" y="256"/>
                      </a:cubicBezTo>
                      <a:cubicBezTo>
                        <a:pt x="506" y="114"/>
                        <a:pt x="392"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7"/>
                <p:cNvSpPr/>
                <p:nvPr/>
              </p:nvSpPr>
              <p:spPr>
                <a:xfrm>
                  <a:off x="1727666" y="4122946"/>
                  <a:ext cx="36156" cy="36443"/>
                </a:xfrm>
                <a:custGeom>
                  <a:rect b="b" l="l" r="r" t="t"/>
                  <a:pathLst>
                    <a:path extrusionOk="0" h="508" w="504">
                      <a:moveTo>
                        <a:pt x="252" y="0"/>
                      </a:moveTo>
                      <a:cubicBezTo>
                        <a:pt x="111" y="0"/>
                        <a:pt x="1" y="114"/>
                        <a:pt x="1" y="256"/>
                      </a:cubicBezTo>
                      <a:cubicBezTo>
                        <a:pt x="1" y="393"/>
                        <a:pt x="111" y="507"/>
                        <a:pt x="252" y="507"/>
                      </a:cubicBezTo>
                      <a:cubicBezTo>
                        <a:pt x="394" y="507"/>
                        <a:pt x="504" y="393"/>
                        <a:pt x="504" y="256"/>
                      </a:cubicBezTo>
                      <a:cubicBezTo>
                        <a:pt x="504" y="114"/>
                        <a:pt x="39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7"/>
                <p:cNvSpPr/>
                <p:nvPr/>
              </p:nvSpPr>
              <p:spPr>
                <a:xfrm>
                  <a:off x="1250049" y="4199202"/>
                  <a:ext cx="32210" cy="30488"/>
                </a:xfrm>
                <a:custGeom>
                  <a:rect b="b" l="l" r="r" t="t"/>
                  <a:pathLst>
                    <a:path extrusionOk="0" h="425" w="449">
                      <a:moveTo>
                        <a:pt x="197" y="1"/>
                      </a:moveTo>
                      <a:cubicBezTo>
                        <a:pt x="119" y="1"/>
                        <a:pt x="48" y="36"/>
                        <a:pt x="1" y="95"/>
                      </a:cubicBezTo>
                      <a:cubicBezTo>
                        <a:pt x="83" y="174"/>
                        <a:pt x="208" y="292"/>
                        <a:pt x="381" y="424"/>
                      </a:cubicBezTo>
                      <a:cubicBezTo>
                        <a:pt x="425" y="382"/>
                        <a:pt x="448" y="319"/>
                        <a:pt x="448" y="252"/>
                      </a:cubicBezTo>
                      <a:cubicBezTo>
                        <a:pt x="448" y="115"/>
                        <a:pt x="338"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7"/>
                <p:cNvSpPr/>
                <p:nvPr/>
              </p:nvSpPr>
              <p:spPr>
                <a:xfrm>
                  <a:off x="1326376" y="4199202"/>
                  <a:ext cx="36299" cy="36443"/>
                </a:xfrm>
                <a:custGeom>
                  <a:rect b="b" l="l" r="r" t="t"/>
                  <a:pathLst>
                    <a:path extrusionOk="0" h="508" w="506">
                      <a:moveTo>
                        <a:pt x="251" y="1"/>
                      </a:moveTo>
                      <a:cubicBezTo>
                        <a:pt x="114" y="1"/>
                        <a:pt x="0" y="115"/>
                        <a:pt x="0" y="252"/>
                      </a:cubicBezTo>
                      <a:cubicBezTo>
                        <a:pt x="0" y="393"/>
                        <a:pt x="114" y="507"/>
                        <a:pt x="251" y="507"/>
                      </a:cubicBezTo>
                      <a:cubicBezTo>
                        <a:pt x="392" y="507"/>
                        <a:pt x="506" y="393"/>
                        <a:pt x="506" y="252"/>
                      </a:cubicBezTo>
                      <a:cubicBezTo>
                        <a:pt x="506" y="115"/>
                        <a:pt x="392" y="1"/>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7"/>
                <p:cNvSpPr/>
                <p:nvPr/>
              </p:nvSpPr>
              <p:spPr>
                <a:xfrm>
                  <a:off x="1406505" y="4199202"/>
                  <a:ext cx="36443" cy="36443"/>
                </a:xfrm>
                <a:custGeom>
                  <a:rect b="b" l="l" r="r" t="t"/>
                  <a:pathLst>
                    <a:path extrusionOk="0" h="508" w="508">
                      <a:moveTo>
                        <a:pt x="252" y="1"/>
                      </a:moveTo>
                      <a:cubicBezTo>
                        <a:pt x="115" y="1"/>
                        <a:pt x="1" y="115"/>
                        <a:pt x="1" y="252"/>
                      </a:cubicBezTo>
                      <a:cubicBezTo>
                        <a:pt x="1" y="393"/>
                        <a:pt x="115" y="507"/>
                        <a:pt x="252" y="507"/>
                      </a:cubicBezTo>
                      <a:cubicBezTo>
                        <a:pt x="394" y="507"/>
                        <a:pt x="508" y="393"/>
                        <a:pt x="508" y="252"/>
                      </a:cubicBezTo>
                      <a:cubicBezTo>
                        <a:pt x="508" y="115"/>
                        <a:pt x="394"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7"/>
                <p:cNvSpPr/>
                <p:nvPr/>
              </p:nvSpPr>
              <p:spPr>
                <a:xfrm>
                  <a:off x="1486777" y="4199202"/>
                  <a:ext cx="36371" cy="36443"/>
                </a:xfrm>
                <a:custGeom>
                  <a:rect b="b" l="l" r="r" t="t"/>
                  <a:pathLst>
                    <a:path extrusionOk="0" h="508" w="507">
                      <a:moveTo>
                        <a:pt x="256" y="1"/>
                      </a:moveTo>
                      <a:cubicBezTo>
                        <a:pt x="115" y="1"/>
                        <a:pt x="1" y="115"/>
                        <a:pt x="1" y="252"/>
                      </a:cubicBezTo>
                      <a:cubicBezTo>
                        <a:pt x="1" y="393"/>
                        <a:pt x="115" y="507"/>
                        <a:pt x="256" y="507"/>
                      </a:cubicBezTo>
                      <a:cubicBezTo>
                        <a:pt x="392" y="507"/>
                        <a:pt x="506" y="393"/>
                        <a:pt x="506" y="252"/>
                      </a:cubicBezTo>
                      <a:cubicBezTo>
                        <a:pt x="506" y="115"/>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7"/>
                <p:cNvSpPr/>
                <p:nvPr/>
              </p:nvSpPr>
              <p:spPr>
                <a:xfrm>
                  <a:off x="1566978" y="4199202"/>
                  <a:ext cx="36443" cy="36443"/>
                </a:xfrm>
                <a:custGeom>
                  <a:rect b="b" l="l" r="r" t="t"/>
                  <a:pathLst>
                    <a:path extrusionOk="0" h="508" w="508">
                      <a:moveTo>
                        <a:pt x="256" y="1"/>
                      </a:moveTo>
                      <a:cubicBezTo>
                        <a:pt x="114" y="1"/>
                        <a:pt x="1" y="115"/>
                        <a:pt x="1" y="252"/>
                      </a:cubicBezTo>
                      <a:cubicBezTo>
                        <a:pt x="1" y="393"/>
                        <a:pt x="114" y="507"/>
                        <a:pt x="256" y="507"/>
                      </a:cubicBezTo>
                      <a:cubicBezTo>
                        <a:pt x="393" y="507"/>
                        <a:pt x="507" y="393"/>
                        <a:pt x="507" y="252"/>
                      </a:cubicBezTo>
                      <a:cubicBezTo>
                        <a:pt x="507" y="115"/>
                        <a:pt x="393"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7"/>
                <p:cNvSpPr/>
                <p:nvPr/>
              </p:nvSpPr>
              <p:spPr>
                <a:xfrm>
                  <a:off x="1647250" y="4199202"/>
                  <a:ext cx="36299" cy="36443"/>
                </a:xfrm>
                <a:custGeom>
                  <a:rect b="b" l="l" r="r" t="t"/>
                  <a:pathLst>
                    <a:path extrusionOk="0" h="508" w="506">
                      <a:moveTo>
                        <a:pt x="256" y="1"/>
                      </a:moveTo>
                      <a:cubicBezTo>
                        <a:pt x="114" y="1"/>
                        <a:pt x="0" y="115"/>
                        <a:pt x="0" y="252"/>
                      </a:cubicBezTo>
                      <a:cubicBezTo>
                        <a:pt x="0" y="393"/>
                        <a:pt x="114" y="507"/>
                        <a:pt x="256" y="507"/>
                      </a:cubicBezTo>
                      <a:cubicBezTo>
                        <a:pt x="392" y="507"/>
                        <a:pt x="506" y="393"/>
                        <a:pt x="506" y="252"/>
                      </a:cubicBezTo>
                      <a:cubicBezTo>
                        <a:pt x="506" y="115"/>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7"/>
                <p:cNvSpPr/>
                <p:nvPr/>
              </p:nvSpPr>
              <p:spPr>
                <a:xfrm>
                  <a:off x="1727666" y="4199202"/>
                  <a:ext cx="36156" cy="36443"/>
                </a:xfrm>
                <a:custGeom>
                  <a:rect b="b" l="l" r="r" t="t"/>
                  <a:pathLst>
                    <a:path extrusionOk="0" h="508" w="504">
                      <a:moveTo>
                        <a:pt x="252" y="1"/>
                      </a:moveTo>
                      <a:cubicBezTo>
                        <a:pt x="111" y="1"/>
                        <a:pt x="1" y="115"/>
                        <a:pt x="1" y="252"/>
                      </a:cubicBezTo>
                      <a:cubicBezTo>
                        <a:pt x="1" y="393"/>
                        <a:pt x="111" y="507"/>
                        <a:pt x="252" y="507"/>
                      </a:cubicBezTo>
                      <a:cubicBezTo>
                        <a:pt x="394" y="507"/>
                        <a:pt x="504" y="393"/>
                        <a:pt x="504" y="252"/>
                      </a:cubicBezTo>
                      <a:cubicBezTo>
                        <a:pt x="504" y="115"/>
                        <a:pt x="394"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7"/>
                <p:cNvSpPr/>
                <p:nvPr/>
              </p:nvSpPr>
              <p:spPr>
                <a:xfrm>
                  <a:off x="1807939" y="4199202"/>
                  <a:ext cx="35008" cy="34721"/>
                </a:xfrm>
                <a:custGeom>
                  <a:rect b="b" l="l" r="r" t="t"/>
                  <a:pathLst>
                    <a:path extrusionOk="0" h="484" w="488">
                      <a:moveTo>
                        <a:pt x="252" y="1"/>
                      </a:moveTo>
                      <a:cubicBezTo>
                        <a:pt x="115" y="1"/>
                        <a:pt x="1" y="115"/>
                        <a:pt x="1" y="252"/>
                      </a:cubicBezTo>
                      <a:cubicBezTo>
                        <a:pt x="1" y="354"/>
                        <a:pt x="59" y="444"/>
                        <a:pt x="146" y="484"/>
                      </a:cubicBezTo>
                      <a:cubicBezTo>
                        <a:pt x="307" y="346"/>
                        <a:pt x="421" y="232"/>
                        <a:pt x="488" y="162"/>
                      </a:cubicBezTo>
                      <a:cubicBezTo>
                        <a:pt x="452" y="68"/>
                        <a:pt x="358"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7"/>
                <p:cNvSpPr/>
                <p:nvPr/>
              </p:nvSpPr>
              <p:spPr>
                <a:xfrm>
                  <a:off x="1406505" y="4275529"/>
                  <a:ext cx="36443" cy="32999"/>
                </a:xfrm>
                <a:custGeom>
                  <a:rect b="b" l="l" r="r" t="t"/>
                  <a:pathLst>
                    <a:path extrusionOk="0" h="460" w="508">
                      <a:moveTo>
                        <a:pt x="252" y="1"/>
                      </a:moveTo>
                      <a:cubicBezTo>
                        <a:pt x="115" y="1"/>
                        <a:pt x="1" y="114"/>
                        <a:pt x="1" y="251"/>
                      </a:cubicBezTo>
                      <a:cubicBezTo>
                        <a:pt x="1" y="283"/>
                        <a:pt x="5" y="314"/>
                        <a:pt x="17" y="342"/>
                      </a:cubicBezTo>
                      <a:cubicBezTo>
                        <a:pt x="142" y="385"/>
                        <a:pt x="268" y="425"/>
                        <a:pt x="401" y="459"/>
                      </a:cubicBezTo>
                      <a:cubicBezTo>
                        <a:pt x="464" y="412"/>
                        <a:pt x="508" y="338"/>
                        <a:pt x="508" y="251"/>
                      </a:cubicBezTo>
                      <a:cubicBezTo>
                        <a:pt x="508" y="114"/>
                        <a:pt x="394"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7"/>
                <p:cNvSpPr/>
                <p:nvPr/>
              </p:nvSpPr>
              <p:spPr>
                <a:xfrm>
                  <a:off x="1486777" y="4275529"/>
                  <a:ext cx="36371" cy="36371"/>
                </a:xfrm>
                <a:custGeom>
                  <a:rect b="b" l="l" r="r" t="t"/>
                  <a:pathLst>
                    <a:path extrusionOk="0" h="507" w="507">
                      <a:moveTo>
                        <a:pt x="256" y="1"/>
                      </a:moveTo>
                      <a:cubicBezTo>
                        <a:pt x="115" y="1"/>
                        <a:pt x="1" y="114"/>
                        <a:pt x="1" y="251"/>
                      </a:cubicBezTo>
                      <a:cubicBezTo>
                        <a:pt x="1" y="393"/>
                        <a:pt x="115" y="507"/>
                        <a:pt x="256" y="507"/>
                      </a:cubicBezTo>
                      <a:cubicBezTo>
                        <a:pt x="392" y="507"/>
                        <a:pt x="506" y="393"/>
                        <a:pt x="506" y="251"/>
                      </a:cubicBezTo>
                      <a:cubicBezTo>
                        <a:pt x="506" y="114"/>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7"/>
                <p:cNvSpPr/>
                <p:nvPr/>
              </p:nvSpPr>
              <p:spPr>
                <a:xfrm>
                  <a:off x="1566978" y="4275529"/>
                  <a:ext cx="36443" cy="36371"/>
                </a:xfrm>
                <a:custGeom>
                  <a:rect b="b" l="l" r="r" t="t"/>
                  <a:pathLst>
                    <a:path extrusionOk="0" h="507" w="508">
                      <a:moveTo>
                        <a:pt x="256" y="1"/>
                      </a:moveTo>
                      <a:cubicBezTo>
                        <a:pt x="114" y="1"/>
                        <a:pt x="1" y="114"/>
                        <a:pt x="1" y="251"/>
                      </a:cubicBezTo>
                      <a:cubicBezTo>
                        <a:pt x="1" y="393"/>
                        <a:pt x="114" y="507"/>
                        <a:pt x="256" y="507"/>
                      </a:cubicBezTo>
                      <a:cubicBezTo>
                        <a:pt x="393" y="507"/>
                        <a:pt x="507" y="393"/>
                        <a:pt x="507" y="251"/>
                      </a:cubicBezTo>
                      <a:cubicBezTo>
                        <a:pt x="507" y="114"/>
                        <a:pt x="393"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7"/>
                <p:cNvSpPr/>
                <p:nvPr/>
              </p:nvSpPr>
              <p:spPr>
                <a:xfrm>
                  <a:off x="1647250" y="4275529"/>
                  <a:ext cx="36299" cy="34649"/>
                </a:xfrm>
                <a:custGeom>
                  <a:rect b="b" l="l" r="r" t="t"/>
                  <a:pathLst>
                    <a:path extrusionOk="0" h="483" w="506">
                      <a:moveTo>
                        <a:pt x="256" y="1"/>
                      </a:moveTo>
                      <a:cubicBezTo>
                        <a:pt x="114" y="1"/>
                        <a:pt x="0" y="114"/>
                        <a:pt x="0" y="251"/>
                      </a:cubicBezTo>
                      <a:cubicBezTo>
                        <a:pt x="0" y="358"/>
                        <a:pt x="62" y="443"/>
                        <a:pt x="153" y="483"/>
                      </a:cubicBezTo>
                      <a:cubicBezTo>
                        <a:pt x="256" y="459"/>
                        <a:pt x="357" y="436"/>
                        <a:pt x="455" y="409"/>
                      </a:cubicBezTo>
                      <a:cubicBezTo>
                        <a:pt x="486" y="365"/>
                        <a:pt x="506" y="311"/>
                        <a:pt x="506" y="251"/>
                      </a:cubicBezTo>
                      <a:cubicBezTo>
                        <a:pt x="506" y="114"/>
                        <a:pt x="392" y="1"/>
                        <a:pt x="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7"/>
                <p:cNvSpPr/>
                <p:nvPr/>
              </p:nvSpPr>
              <p:spPr>
                <a:xfrm>
                  <a:off x="1728599" y="4275529"/>
                  <a:ext cx="23673" cy="12195"/>
                </a:xfrm>
                <a:custGeom>
                  <a:rect b="b" l="l" r="r" t="t"/>
                  <a:pathLst>
                    <a:path extrusionOk="0" h="170" w="330">
                      <a:moveTo>
                        <a:pt x="239" y="1"/>
                      </a:moveTo>
                      <a:cubicBezTo>
                        <a:pt x="129" y="1"/>
                        <a:pt x="35" y="71"/>
                        <a:pt x="0" y="169"/>
                      </a:cubicBezTo>
                      <a:cubicBezTo>
                        <a:pt x="118" y="119"/>
                        <a:pt x="228" y="71"/>
                        <a:pt x="330" y="16"/>
                      </a:cubicBezTo>
                      <a:cubicBezTo>
                        <a:pt x="302" y="5"/>
                        <a:pt x="270" y="1"/>
                        <a:pt x="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7"/>
                <p:cNvSpPr/>
                <p:nvPr/>
              </p:nvSpPr>
              <p:spPr>
                <a:xfrm>
                  <a:off x="1082260" y="3166490"/>
                  <a:ext cx="925629" cy="130132"/>
                </a:xfrm>
                <a:custGeom>
                  <a:rect b="b" l="l" r="r" t="t"/>
                  <a:pathLst>
                    <a:path extrusionOk="0" h="1814" w="12903">
                      <a:moveTo>
                        <a:pt x="535" y="1"/>
                      </a:moveTo>
                      <a:cubicBezTo>
                        <a:pt x="240" y="1"/>
                        <a:pt x="1" y="240"/>
                        <a:pt x="1" y="534"/>
                      </a:cubicBezTo>
                      <a:lnTo>
                        <a:pt x="1" y="1813"/>
                      </a:lnTo>
                      <a:lnTo>
                        <a:pt x="12902" y="1813"/>
                      </a:lnTo>
                      <a:lnTo>
                        <a:pt x="12902" y="534"/>
                      </a:lnTo>
                      <a:cubicBezTo>
                        <a:pt x="12902" y="240"/>
                        <a:pt x="12663" y="1"/>
                        <a:pt x="12369" y="1"/>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7"/>
                <p:cNvSpPr/>
                <p:nvPr/>
              </p:nvSpPr>
              <p:spPr>
                <a:xfrm>
                  <a:off x="1716188" y="3203363"/>
                  <a:ext cx="56099" cy="56099"/>
                </a:xfrm>
                <a:custGeom>
                  <a:rect b="b" l="l" r="r" t="t"/>
                  <a:pathLst>
                    <a:path extrusionOk="0" h="782" w="782">
                      <a:moveTo>
                        <a:pt x="389" y="1"/>
                      </a:moveTo>
                      <a:cubicBezTo>
                        <a:pt x="173" y="1"/>
                        <a:pt x="1" y="177"/>
                        <a:pt x="1" y="392"/>
                      </a:cubicBezTo>
                      <a:cubicBezTo>
                        <a:pt x="1" y="609"/>
                        <a:pt x="173" y="781"/>
                        <a:pt x="389" y="781"/>
                      </a:cubicBezTo>
                      <a:cubicBezTo>
                        <a:pt x="604" y="781"/>
                        <a:pt x="781" y="609"/>
                        <a:pt x="781" y="392"/>
                      </a:cubicBezTo>
                      <a:cubicBezTo>
                        <a:pt x="781" y="177"/>
                        <a:pt x="604" y="1"/>
                        <a:pt x="389"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7"/>
                <p:cNvSpPr/>
                <p:nvPr/>
              </p:nvSpPr>
              <p:spPr>
                <a:xfrm>
                  <a:off x="1813821" y="3203363"/>
                  <a:ext cx="56170" cy="56099"/>
                </a:xfrm>
                <a:custGeom>
                  <a:rect b="b" l="l" r="r" t="t"/>
                  <a:pathLst>
                    <a:path extrusionOk="0" h="782" w="783">
                      <a:moveTo>
                        <a:pt x="393" y="1"/>
                      </a:moveTo>
                      <a:cubicBezTo>
                        <a:pt x="178" y="1"/>
                        <a:pt x="1" y="177"/>
                        <a:pt x="1" y="392"/>
                      </a:cubicBezTo>
                      <a:cubicBezTo>
                        <a:pt x="1" y="609"/>
                        <a:pt x="178" y="781"/>
                        <a:pt x="393" y="781"/>
                      </a:cubicBezTo>
                      <a:cubicBezTo>
                        <a:pt x="609" y="781"/>
                        <a:pt x="782" y="609"/>
                        <a:pt x="782" y="392"/>
                      </a:cubicBezTo>
                      <a:cubicBezTo>
                        <a:pt x="782" y="177"/>
                        <a:pt x="609" y="1"/>
                        <a:pt x="393"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7"/>
                <p:cNvSpPr/>
                <p:nvPr/>
              </p:nvSpPr>
              <p:spPr>
                <a:xfrm>
                  <a:off x="1911238" y="3203363"/>
                  <a:ext cx="56099" cy="56099"/>
                </a:xfrm>
                <a:custGeom>
                  <a:rect b="b" l="l" r="r" t="t"/>
                  <a:pathLst>
                    <a:path extrusionOk="0" h="782" w="782">
                      <a:moveTo>
                        <a:pt x="389" y="1"/>
                      </a:moveTo>
                      <a:cubicBezTo>
                        <a:pt x="173" y="1"/>
                        <a:pt x="1" y="177"/>
                        <a:pt x="1" y="392"/>
                      </a:cubicBezTo>
                      <a:cubicBezTo>
                        <a:pt x="1" y="609"/>
                        <a:pt x="173" y="781"/>
                        <a:pt x="389" y="781"/>
                      </a:cubicBezTo>
                      <a:cubicBezTo>
                        <a:pt x="605" y="781"/>
                        <a:pt x="781" y="609"/>
                        <a:pt x="781" y="392"/>
                      </a:cubicBezTo>
                      <a:cubicBezTo>
                        <a:pt x="781" y="177"/>
                        <a:pt x="605" y="1"/>
                        <a:pt x="389"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57"/>
              <p:cNvGrpSpPr/>
              <p:nvPr/>
            </p:nvGrpSpPr>
            <p:grpSpPr>
              <a:xfrm rot="-461358">
                <a:off x="449471" y="2623336"/>
                <a:ext cx="2835433" cy="1257464"/>
                <a:chOff x="164316" y="1412391"/>
                <a:chExt cx="2835456" cy="1257474"/>
              </a:xfrm>
            </p:grpSpPr>
            <p:sp>
              <p:nvSpPr>
                <p:cNvPr id="1264" name="Google Shape;1264;p57"/>
                <p:cNvSpPr/>
                <p:nvPr/>
              </p:nvSpPr>
              <p:spPr>
                <a:xfrm>
                  <a:off x="164316" y="1412391"/>
                  <a:ext cx="2070938" cy="1257474"/>
                </a:xfrm>
                <a:custGeom>
                  <a:rect b="b" l="l" r="r" t="t"/>
                  <a:pathLst>
                    <a:path extrusionOk="0" h="8158" w="13435">
                      <a:moveTo>
                        <a:pt x="341" y="1"/>
                      </a:moveTo>
                      <a:cubicBezTo>
                        <a:pt x="153" y="1"/>
                        <a:pt x="0" y="153"/>
                        <a:pt x="0" y="341"/>
                      </a:cubicBezTo>
                      <a:lnTo>
                        <a:pt x="0" y="7817"/>
                      </a:lnTo>
                      <a:cubicBezTo>
                        <a:pt x="0" y="8005"/>
                        <a:pt x="153" y="8158"/>
                        <a:pt x="341" y="8158"/>
                      </a:cubicBezTo>
                      <a:lnTo>
                        <a:pt x="13094" y="8158"/>
                      </a:lnTo>
                      <a:cubicBezTo>
                        <a:pt x="13282" y="8158"/>
                        <a:pt x="13435" y="8005"/>
                        <a:pt x="13435" y="7817"/>
                      </a:cubicBezTo>
                      <a:lnTo>
                        <a:pt x="13435" y="341"/>
                      </a:lnTo>
                      <a:cubicBezTo>
                        <a:pt x="13435" y="153"/>
                        <a:pt x="13282" y="1"/>
                        <a:pt x="13094"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7"/>
                <p:cNvSpPr/>
                <p:nvPr/>
              </p:nvSpPr>
              <p:spPr>
                <a:xfrm>
                  <a:off x="1462191" y="1694310"/>
                  <a:ext cx="659432" cy="18343"/>
                </a:xfrm>
                <a:custGeom>
                  <a:rect b="b" l="l" r="r" t="t"/>
                  <a:pathLst>
                    <a:path extrusionOk="0" h="119" w="4278">
                      <a:moveTo>
                        <a:pt x="60" y="0"/>
                      </a:moveTo>
                      <a:cubicBezTo>
                        <a:pt x="24" y="0"/>
                        <a:pt x="0" y="28"/>
                        <a:pt x="0" y="59"/>
                      </a:cubicBezTo>
                      <a:cubicBezTo>
                        <a:pt x="0" y="90"/>
                        <a:pt x="24" y="118"/>
                        <a:pt x="60" y="118"/>
                      </a:cubicBezTo>
                      <a:lnTo>
                        <a:pt x="4219" y="118"/>
                      </a:lnTo>
                      <a:cubicBezTo>
                        <a:pt x="4250" y="118"/>
                        <a:pt x="4278" y="90"/>
                        <a:pt x="4278" y="59"/>
                      </a:cubicBezTo>
                      <a:cubicBezTo>
                        <a:pt x="4278" y="28"/>
                        <a:pt x="4250" y="0"/>
                        <a:pt x="421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7"/>
                <p:cNvSpPr/>
                <p:nvPr/>
              </p:nvSpPr>
              <p:spPr>
                <a:xfrm>
                  <a:off x="1462191" y="1827794"/>
                  <a:ext cx="659432" cy="18343"/>
                </a:xfrm>
                <a:custGeom>
                  <a:rect b="b" l="l" r="r" t="t"/>
                  <a:pathLst>
                    <a:path extrusionOk="0" h="119" w="4278">
                      <a:moveTo>
                        <a:pt x="60" y="1"/>
                      </a:moveTo>
                      <a:cubicBezTo>
                        <a:pt x="24" y="1"/>
                        <a:pt x="0" y="29"/>
                        <a:pt x="0" y="60"/>
                      </a:cubicBezTo>
                      <a:cubicBezTo>
                        <a:pt x="0" y="95"/>
                        <a:pt x="24" y="119"/>
                        <a:pt x="60" y="119"/>
                      </a:cubicBezTo>
                      <a:lnTo>
                        <a:pt x="4219" y="119"/>
                      </a:lnTo>
                      <a:cubicBezTo>
                        <a:pt x="4250" y="119"/>
                        <a:pt x="4278" y="95"/>
                        <a:pt x="4278" y="60"/>
                      </a:cubicBezTo>
                      <a:cubicBezTo>
                        <a:pt x="4278" y="29"/>
                        <a:pt x="4250" y="1"/>
                        <a:pt x="4219"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7"/>
                <p:cNvSpPr/>
                <p:nvPr/>
              </p:nvSpPr>
              <p:spPr>
                <a:xfrm>
                  <a:off x="1462191" y="1961586"/>
                  <a:ext cx="659432" cy="18805"/>
                </a:xfrm>
                <a:custGeom>
                  <a:rect b="b" l="l" r="r" t="t"/>
                  <a:pathLst>
                    <a:path extrusionOk="0" h="122" w="4278">
                      <a:moveTo>
                        <a:pt x="60" y="0"/>
                      </a:moveTo>
                      <a:cubicBezTo>
                        <a:pt x="24" y="0"/>
                        <a:pt x="0" y="27"/>
                        <a:pt x="0" y="63"/>
                      </a:cubicBezTo>
                      <a:cubicBezTo>
                        <a:pt x="0" y="94"/>
                        <a:pt x="24" y="122"/>
                        <a:pt x="60" y="122"/>
                      </a:cubicBezTo>
                      <a:lnTo>
                        <a:pt x="4219" y="122"/>
                      </a:lnTo>
                      <a:cubicBezTo>
                        <a:pt x="4250" y="122"/>
                        <a:pt x="4278" y="94"/>
                        <a:pt x="4278" y="63"/>
                      </a:cubicBezTo>
                      <a:cubicBezTo>
                        <a:pt x="4278" y="27"/>
                        <a:pt x="4250" y="0"/>
                        <a:pt x="421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7"/>
                <p:cNvSpPr/>
                <p:nvPr/>
              </p:nvSpPr>
              <p:spPr>
                <a:xfrm>
                  <a:off x="1462191" y="2095841"/>
                  <a:ext cx="659432" cy="18189"/>
                </a:xfrm>
                <a:custGeom>
                  <a:rect b="b" l="l" r="r" t="t"/>
                  <a:pathLst>
                    <a:path extrusionOk="0" h="118" w="4278">
                      <a:moveTo>
                        <a:pt x="60" y="0"/>
                      </a:moveTo>
                      <a:cubicBezTo>
                        <a:pt x="24" y="0"/>
                        <a:pt x="0" y="24"/>
                        <a:pt x="0" y="60"/>
                      </a:cubicBezTo>
                      <a:cubicBezTo>
                        <a:pt x="0" y="91"/>
                        <a:pt x="24" y="118"/>
                        <a:pt x="60" y="118"/>
                      </a:cubicBezTo>
                      <a:lnTo>
                        <a:pt x="4219" y="118"/>
                      </a:lnTo>
                      <a:cubicBezTo>
                        <a:pt x="4250" y="118"/>
                        <a:pt x="4278" y="91"/>
                        <a:pt x="4278" y="60"/>
                      </a:cubicBezTo>
                      <a:cubicBezTo>
                        <a:pt x="4278" y="24"/>
                        <a:pt x="4250" y="0"/>
                        <a:pt x="421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7"/>
                <p:cNvSpPr/>
                <p:nvPr/>
              </p:nvSpPr>
              <p:spPr>
                <a:xfrm>
                  <a:off x="1462191" y="2229479"/>
                  <a:ext cx="659432" cy="18343"/>
                </a:xfrm>
                <a:custGeom>
                  <a:rect b="b" l="l" r="r" t="t"/>
                  <a:pathLst>
                    <a:path extrusionOk="0" h="119" w="4278">
                      <a:moveTo>
                        <a:pt x="60" y="1"/>
                      </a:moveTo>
                      <a:cubicBezTo>
                        <a:pt x="24" y="1"/>
                        <a:pt x="0" y="28"/>
                        <a:pt x="0" y="60"/>
                      </a:cubicBezTo>
                      <a:cubicBezTo>
                        <a:pt x="0" y="91"/>
                        <a:pt x="24" y="118"/>
                        <a:pt x="60" y="118"/>
                      </a:cubicBezTo>
                      <a:lnTo>
                        <a:pt x="4219" y="118"/>
                      </a:lnTo>
                      <a:cubicBezTo>
                        <a:pt x="4250" y="118"/>
                        <a:pt x="4278" y="91"/>
                        <a:pt x="4278" y="60"/>
                      </a:cubicBezTo>
                      <a:cubicBezTo>
                        <a:pt x="4278" y="28"/>
                        <a:pt x="4250" y="1"/>
                        <a:pt x="4219"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7"/>
                <p:cNvSpPr/>
                <p:nvPr/>
              </p:nvSpPr>
              <p:spPr>
                <a:xfrm>
                  <a:off x="1462191" y="2363117"/>
                  <a:ext cx="659432" cy="18343"/>
                </a:xfrm>
                <a:custGeom>
                  <a:rect b="b" l="l" r="r" t="t"/>
                  <a:pathLst>
                    <a:path extrusionOk="0" h="119" w="4278">
                      <a:moveTo>
                        <a:pt x="60" y="1"/>
                      </a:moveTo>
                      <a:cubicBezTo>
                        <a:pt x="24" y="1"/>
                        <a:pt x="0" y="28"/>
                        <a:pt x="0" y="59"/>
                      </a:cubicBezTo>
                      <a:cubicBezTo>
                        <a:pt x="0" y="95"/>
                        <a:pt x="24" y="119"/>
                        <a:pt x="60" y="119"/>
                      </a:cubicBezTo>
                      <a:lnTo>
                        <a:pt x="4219" y="119"/>
                      </a:lnTo>
                      <a:cubicBezTo>
                        <a:pt x="4250" y="119"/>
                        <a:pt x="4278" y="95"/>
                        <a:pt x="4278" y="59"/>
                      </a:cubicBezTo>
                      <a:cubicBezTo>
                        <a:pt x="4278" y="28"/>
                        <a:pt x="4250" y="1"/>
                        <a:pt x="4219"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7"/>
                <p:cNvSpPr/>
                <p:nvPr/>
              </p:nvSpPr>
              <p:spPr>
                <a:xfrm>
                  <a:off x="1462191" y="2496909"/>
                  <a:ext cx="659432" cy="18805"/>
                </a:xfrm>
                <a:custGeom>
                  <a:rect b="b" l="l" r="r" t="t"/>
                  <a:pathLst>
                    <a:path extrusionOk="0" h="122" w="4278">
                      <a:moveTo>
                        <a:pt x="60" y="0"/>
                      </a:moveTo>
                      <a:cubicBezTo>
                        <a:pt x="24" y="0"/>
                        <a:pt x="0" y="28"/>
                        <a:pt x="0" y="62"/>
                      </a:cubicBezTo>
                      <a:cubicBezTo>
                        <a:pt x="0" y="94"/>
                        <a:pt x="24" y="122"/>
                        <a:pt x="60" y="122"/>
                      </a:cubicBezTo>
                      <a:lnTo>
                        <a:pt x="4219" y="122"/>
                      </a:lnTo>
                      <a:cubicBezTo>
                        <a:pt x="4250" y="122"/>
                        <a:pt x="4278" y="94"/>
                        <a:pt x="4278" y="62"/>
                      </a:cubicBezTo>
                      <a:cubicBezTo>
                        <a:pt x="4278" y="28"/>
                        <a:pt x="4250" y="0"/>
                        <a:pt x="421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7"/>
                <p:cNvSpPr/>
                <p:nvPr/>
              </p:nvSpPr>
              <p:spPr>
                <a:xfrm>
                  <a:off x="356069" y="1685216"/>
                  <a:ext cx="986528" cy="821412"/>
                </a:xfrm>
                <a:custGeom>
                  <a:rect b="b" l="l" r="r" t="t"/>
                  <a:pathLst>
                    <a:path extrusionOk="0" h="5329" w="6400">
                      <a:moveTo>
                        <a:pt x="640" y="0"/>
                      </a:moveTo>
                      <a:cubicBezTo>
                        <a:pt x="287" y="0"/>
                        <a:pt x="0" y="286"/>
                        <a:pt x="0" y="640"/>
                      </a:cubicBezTo>
                      <a:lnTo>
                        <a:pt x="0" y="4685"/>
                      </a:lnTo>
                      <a:cubicBezTo>
                        <a:pt x="0" y="5042"/>
                        <a:pt x="287" y="5328"/>
                        <a:pt x="640" y="5328"/>
                      </a:cubicBezTo>
                      <a:lnTo>
                        <a:pt x="5756" y="5328"/>
                      </a:lnTo>
                      <a:cubicBezTo>
                        <a:pt x="6113" y="5328"/>
                        <a:pt x="6399" y="5042"/>
                        <a:pt x="6399" y="4685"/>
                      </a:cubicBezTo>
                      <a:lnTo>
                        <a:pt x="6399" y="640"/>
                      </a:lnTo>
                      <a:cubicBezTo>
                        <a:pt x="6399" y="286"/>
                        <a:pt x="6113" y="0"/>
                        <a:pt x="575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7"/>
                <p:cNvSpPr/>
                <p:nvPr/>
              </p:nvSpPr>
              <p:spPr>
                <a:xfrm>
                  <a:off x="532561" y="1793421"/>
                  <a:ext cx="741746" cy="643689"/>
                </a:xfrm>
                <a:custGeom>
                  <a:rect b="b" l="l" r="r" t="t"/>
                  <a:pathLst>
                    <a:path extrusionOk="0" h="4176" w="4812">
                      <a:moveTo>
                        <a:pt x="4124" y="432"/>
                      </a:moveTo>
                      <a:lnTo>
                        <a:pt x="4026" y="789"/>
                      </a:lnTo>
                      <a:lnTo>
                        <a:pt x="205" y="789"/>
                      </a:lnTo>
                      <a:lnTo>
                        <a:pt x="158" y="432"/>
                      </a:lnTo>
                      <a:close/>
                      <a:moveTo>
                        <a:pt x="3988" y="930"/>
                      </a:moveTo>
                      <a:lnTo>
                        <a:pt x="3830" y="1491"/>
                      </a:lnTo>
                      <a:lnTo>
                        <a:pt x="303" y="1491"/>
                      </a:lnTo>
                      <a:lnTo>
                        <a:pt x="225" y="930"/>
                      </a:lnTo>
                      <a:close/>
                      <a:moveTo>
                        <a:pt x="3791" y="1633"/>
                      </a:moveTo>
                      <a:lnTo>
                        <a:pt x="3635" y="2190"/>
                      </a:lnTo>
                      <a:lnTo>
                        <a:pt x="401" y="2190"/>
                      </a:lnTo>
                      <a:lnTo>
                        <a:pt x="322" y="1633"/>
                      </a:lnTo>
                      <a:close/>
                      <a:moveTo>
                        <a:pt x="3595" y="2331"/>
                      </a:moveTo>
                      <a:lnTo>
                        <a:pt x="3579" y="2390"/>
                      </a:lnTo>
                      <a:cubicBezTo>
                        <a:pt x="3579" y="2394"/>
                        <a:pt x="3579" y="2398"/>
                        <a:pt x="3575" y="2402"/>
                      </a:cubicBezTo>
                      <a:lnTo>
                        <a:pt x="3481" y="2748"/>
                      </a:lnTo>
                      <a:lnTo>
                        <a:pt x="480" y="2748"/>
                      </a:lnTo>
                      <a:lnTo>
                        <a:pt x="420" y="2331"/>
                      </a:lnTo>
                      <a:close/>
                      <a:moveTo>
                        <a:pt x="4297" y="1"/>
                      </a:moveTo>
                      <a:cubicBezTo>
                        <a:pt x="4265" y="1"/>
                        <a:pt x="4234" y="24"/>
                        <a:pt x="4227" y="55"/>
                      </a:cubicBezTo>
                      <a:lnTo>
                        <a:pt x="4164" y="291"/>
                      </a:lnTo>
                      <a:lnTo>
                        <a:pt x="75" y="291"/>
                      </a:lnTo>
                      <a:cubicBezTo>
                        <a:pt x="56" y="291"/>
                        <a:pt x="36" y="303"/>
                        <a:pt x="20" y="318"/>
                      </a:cubicBezTo>
                      <a:cubicBezTo>
                        <a:pt x="9" y="330"/>
                        <a:pt x="0" y="354"/>
                        <a:pt x="4" y="374"/>
                      </a:cubicBezTo>
                      <a:lnTo>
                        <a:pt x="71" y="844"/>
                      </a:lnTo>
                      <a:cubicBezTo>
                        <a:pt x="67" y="848"/>
                        <a:pt x="67" y="856"/>
                        <a:pt x="67" y="859"/>
                      </a:cubicBezTo>
                      <a:cubicBezTo>
                        <a:pt x="67" y="872"/>
                        <a:pt x="71" y="883"/>
                        <a:pt x="79" y="895"/>
                      </a:cubicBezTo>
                      <a:lnTo>
                        <a:pt x="161" y="1491"/>
                      </a:lnTo>
                      <a:lnTo>
                        <a:pt x="181" y="1633"/>
                      </a:lnTo>
                      <a:lnTo>
                        <a:pt x="259" y="2190"/>
                      </a:lnTo>
                      <a:lnTo>
                        <a:pt x="279" y="2331"/>
                      </a:lnTo>
                      <a:lnTo>
                        <a:pt x="346" y="2826"/>
                      </a:lnTo>
                      <a:cubicBezTo>
                        <a:pt x="354" y="2861"/>
                        <a:pt x="381" y="2889"/>
                        <a:pt x="417" y="2889"/>
                      </a:cubicBezTo>
                      <a:lnTo>
                        <a:pt x="3441" y="2889"/>
                      </a:lnTo>
                      <a:lnTo>
                        <a:pt x="3344" y="3242"/>
                      </a:lnTo>
                      <a:cubicBezTo>
                        <a:pt x="3296" y="3407"/>
                        <a:pt x="3144" y="3525"/>
                        <a:pt x="2971" y="3525"/>
                      </a:cubicBezTo>
                      <a:lnTo>
                        <a:pt x="821" y="3525"/>
                      </a:lnTo>
                      <a:cubicBezTo>
                        <a:pt x="781" y="3525"/>
                        <a:pt x="750" y="3552"/>
                        <a:pt x="746" y="3587"/>
                      </a:cubicBezTo>
                      <a:cubicBezTo>
                        <a:pt x="742" y="3630"/>
                        <a:pt x="774" y="3666"/>
                        <a:pt x="817" y="3666"/>
                      </a:cubicBezTo>
                      <a:lnTo>
                        <a:pt x="1083" y="3666"/>
                      </a:lnTo>
                      <a:cubicBezTo>
                        <a:pt x="1009" y="3713"/>
                        <a:pt x="958" y="3799"/>
                        <a:pt x="958" y="3897"/>
                      </a:cubicBezTo>
                      <a:cubicBezTo>
                        <a:pt x="958" y="4050"/>
                        <a:pt x="1080" y="4175"/>
                        <a:pt x="1233" y="4175"/>
                      </a:cubicBezTo>
                      <a:cubicBezTo>
                        <a:pt x="1386" y="4175"/>
                        <a:pt x="1511" y="4050"/>
                        <a:pt x="1511" y="3897"/>
                      </a:cubicBezTo>
                      <a:cubicBezTo>
                        <a:pt x="1511" y="3799"/>
                        <a:pt x="1460" y="3713"/>
                        <a:pt x="1382" y="3666"/>
                      </a:cubicBezTo>
                      <a:lnTo>
                        <a:pt x="2599" y="3666"/>
                      </a:lnTo>
                      <a:cubicBezTo>
                        <a:pt x="2520" y="3713"/>
                        <a:pt x="2469" y="3799"/>
                        <a:pt x="2469" y="3897"/>
                      </a:cubicBezTo>
                      <a:cubicBezTo>
                        <a:pt x="2469" y="4050"/>
                        <a:pt x="2594" y="4175"/>
                        <a:pt x="2747" y="4175"/>
                      </a:cubicBezTo>
                      <a:cubicBezTo>
                        <a:pt x="2900" y="4175"/>
                        <a:pt x="3026" y="4050"/>
                        <a:pt x="3026" y="3897"/>
                      </a:cubicBezTo>
                      <a:cubicBezTo>
                        <a:pt x="3026" y="3799"/>
                        <a:pt x="2975" y="3713"/>
                        <a:pt x="2896" y="3666"/>
                      </a:cubicBezTo>
                      <a:lnTo>
                        <a:pt x="2971" y="3666"/>
                      </a:lnTo>
                      <a:cubicBezTo>
                        <a:pt x="3206" y="3666"/>
                        <a:pt x="3414" y="3505"/>
                        <a:pt x="3477" y="3281"/>
                      </a:cubicBezTo>
                      <a:lnTo>
                        <a:pt x="3599" y="2846"/>
                      </a:lnTo>
                      <a:cubicBezTo>
                        <a:pt x="3599" y="2842"/>
                        <a:pt x="3602" y="2842"/>
                        <a:pt x="3602" y="2837"/>
                      </a:cubicBezTo>
                      <a:lnTo>
                        <a:pt x="3744" y="2331"/>
                      </a:lnTo>
                      <a:lnTo>
                        <a:pt x="3783" y="2190"/>
                      </a:lnTo>
                      <a:lnTo>
                        <a:pt x="3936" y="1633"/>
                      </a:lnTo>
                      <a:lnTo>
                        <a:pt x="3975" y="1491"/>
                      </a:lnTo>
                      <a:lnTo>
                        <a:pt x="4140" y="911"/>
                      </a:lnTo>
                      <a:lnTo>
                        <a:pt x="4160" y="841"/>
                      </a:lnTo>
                      <a:lnTo>
                        <a:pt x="4285" y="381"/>
                      </a:lnTo>
                      <a:lnTo>
                        <a:pt x="4285" y="374"/>
                      </a:lnTo>
                      <a:lnTo>
                        <a:pt x="4352" y="146"/>
                      </a:lnTo>
                      <a:lnTo>
                        <a:pt x="4741" y="146"/>
                      </a:lnTo>
                      <a:cubicBezTo>
                        <a:pt x="4780" y="146"/>
                        <a:pt x="4812" y="115"/>
                        <a:pt x="4812" y="75"/>
                      </a:cubicBezTo>
                      <a:cubicBezTo>
                        <a:pt x="4812" y="35"/>
                        <a:pt x="4780" y="1"/>
                        <a:pt x="4741"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7"/>
                <p:cNvSpPr/>
                <p:nvPr/>
              </p:nvSpPr>
              <p:spPr>
                <a:xfrm>
                  <a:off x="164316" y="1412391"/>
                  <a:ext cx="2070938" cy="123620"/>
                </a:xfrm>
                <a:custGeom>
                  <a:rect b="b" l="l" r="r" t="t"/>
                  <a:pathLst>
                    <a:path extrusionOk="0" h="802" w="13435">
                      <a:moveTo>
                        <a:pt x="318" y="1"/>
                      </a:moveTo>
                      <a:cubicBezTo>
                        <a:pt x="141" y="1"/>
                        <a:pt x="0" y="146"/>
                        <a:pt x="0" y="323"/>
                      </a:cubicBezTo>
                      <a:lnTo>
                        <a:pt x="0" y="801"/>
                      </a:lnTo>
                      <a:lnTo>
                        <a:pt x="13435" y="801"/>
                      </a:lnTo>
                      <a:lnTo>
                        <a:pt x="13435" y="323"/>
                      </a:lnTo>
                      <a:cubicBezTo>
                        <a:pt x="13435" y="146"/>
                        <a:pt x="13294" y="1"/>
                        <a:pt x="13118"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7"/>
                <p:cNvSpPr/>
                <p:nvPr/>
              </p:nvSpPr>
              <p:spPr>
                <a:xfrm>
                  <a:off x="1907353" y="1445685"/>
                  <a:ext cx="57650" cy="57648"/>
                </a:xfrm>
                <a:custGeom>
                  <a:rect b="b" l="l" r="r" t="t"/>
                  <a:pathLst>
                    <a:path extrusionOk="0" h="374" w="374">
                      <a:moveTo>
                        <a:pt x="185" y="0"/>
                      </a:moveTo>
                      <a:cubicBezTo>
                        <a:pt x="83" y="0"/>
                        <a:pt x="0" y="83"/>
                        <a:pt x="0" y="185"/>
                      </a:cubicBezTo>
                      <a:cubicBezTo>
                        <a:pt x="0" y="290"/>
                        <a:pt x="83" y="373"/>
                        <a:pt x="185" y="373"/>
                      </a:cubicBezTo>
                      <a:cubicBezTo>
                        <a:pt x="291" y="373"/>
                        <a:pt x="373" y="290"/>
                        <a:pt x="373" y="185"/>
                      </a:cubicBezTo>
                      <a:cubicBezTo>
                        <a:pt x="373" y="83"/>
                        <a:pt x="291" y="0"/>
                        <a:pt x="185"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7"/>
                <p:cNvSpPr/>
                <p:nvPr/>
              </p:nvSpPr>
              <p:spPr>
                <a:xfrm>
                  <a:off x="2007853" y="1445685"/>
                  <a:ext cx="57650" cy="57648"/>
                </a:xfrm>
                <a:custGeom>
                  <a:rect b="b" l="l" r="r" t="t"/>
                  <a:pathLst>
                    <a:path extrusionOk="0" h="374" w="374">
                      <a:moveTo>
                        <a:pt x="188" y="0"/>
                      </a:moveTo>
                      <a:cubicBezTo>
                        <a:pt x="82" y="0"/>
                        <a:pt x="0" y="83"/>
                        <a:pt x="0" y="185"/>
                      </a:cubicBezTo>
                      <a:cubicBezTo>
                        <a:pt x="0" y="290"/>
                        <a:pt x="82" y="373"/>
                        <a:pt x="188" y="373"/>
                      </a:cubicBezTo>
                      <a:cubicBezTo>
                        <a:pt x="290" y="373"/>
                        <a:pt x="373" y="290"/>
                        <a:pt x="373" y="185"/>
                      </a:cubicBezTo>
                      <a:cubicBezTo>
                        <a:pt x="373" y="83"/>
                        <a:pt x="290" y="0"/>
                        <a:pt x="18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7"/>
                <p:cNvSpPr/>
                <p:nvPr/>
              </p:nvSpPr>
              <p:spPr>
                <a:xfrm>
                  <a:off x="2108046" y="1445685"/>
                  <a:ext cx="57650" cy="57648"/>
                </a:xfrm>
                <a:custGeom>
                  <a:rect b="b" l="l" r="r" t="t"/>
                  <a:pathLst>
                    <a:path extrusionOk="0" h="374" w="374">
                      <a:moveTo>
                        <a:pt x="185" y="0"/>
                      </a:moveTo>
                      <a:cubicBezTo>
                        <a:pt x="84" y="0"/>
                        <a:pt x="1" y="83"/>
                        <a:pt x="1" y="185"/>
                      </a:cubicBezTo>
                      <a:cubicBezTo>
                        <a:pt x="1" y="290"/>
                        <a:pt x="84" y="373"/>
                        <a:pt x="185" y="373"/>
                      </a:cubicBezTo>
                      <a:cubicBezTo>
                        <a:pt x="292" y="373"/>
                        <a:pt x="374" y="290"/>
                        <a:pt x="374" y="185"/>
                      </a:cubicBezTo>
                      <a:cubicBezTo>
                        <a:pt x="374" y="83"/>
                        <a:pt x="292" y="0"/>
                        <a:pt x="185"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7"/>
                <p:cNvSpPr/>
                <p:nvPr/>
              </p:nvSpPr>
              <p:spPr>
                <a:xfrm>
                  <a:off x="2209163" y="1774771"/>
                  <a:ext cx="790610" cy="702570"/>
                </a:xfrm>
                <a:custGeom>
                  <a:rect b="b" l="l" r="r" t="t"/>
                  <a:pathLst>
                    <a:path extrusionOk="0" h="4558" w="5129">
                      <a:moveTo>
                        <a:pt x="1164" y="315"/>
                      </a:moveTo>
                      <a:cubicBezTo>
                        <a:pt x="1274" y="315"/>
                        <a:pt x="1383" y="370"/>
                        <a:pt x="1445" y="471"/>
                      </a:cubicBezTo>
                      <a:cubicBezTo>
                        <a:pt x="1539" y="620"/>
                        <a:pt x="1487" y="820"/>
                        <a:pt x="1339" y="910"/>
                      </a:cubicBezTo>
                      <a:cubicBezTo>
                        <a:pt x="1285" y="942"/>
                        <a:pt x="1227" y="958"/>
                        <a:pt x="1170" y="958"/>
                      </a:cubicBezTo>
                      <a:cubicBezTo>
                        <a:pt x="1115" y="958"/>
                        <a:pt x="1061" y="943"/>
                        <a:pt x="1013" y="915"/>
                      </a:cubicBezTo>
                      <a:lnTo>
                        <a:pt x="1009" y="915"/>
                      </a:lnTo>
                      <a:cubicBezTo>
                        <a:pt x="993" y="906"/>
                        <a:pt x="982" y="899"/>
                        <a:pt x="966" y="886"/>
                      </a:cubicBezTo>
                      <a:cubicBezTo>
                        <a:pt x="962" y="883"/>
                        <a:pt x="958" y="879"/>
                        <a:pt x="954" y="875"/>
                      </a:cubicBezTo>
                      <a:cubicBezTo>
                        <a:pt x="931" y="855"/>
                        <a:pt x="911" y="832"/>
                        <a:pt x="895" y="801"/>
                      </a:cubicBezTo>
                      <a:cubicBezTo>
                        <a:pt x="809" y="659"/>
                        <a:pt x="848" y="475"/>
                        <a:pt x="978" y="377"/>
                      </a:cubicBezTo>
                      <a:cubicBezTo>
                        <a:pt x="985" y="368"/>
                        <a:pt x="993" y="365"/>
                        <a:pt x="1001" y="361"/>
                      </a:cubicBezTo>
                      <a:cubicBezTo>
                        <a:pt x="1013" y="353"/>
                        <a:pt x="1025" y="350"/>
                        <a:pt x="1036" y="341"/>
                      </a:cubicBezTo>
                      <a:cubicBezTo>
                        <a:pt x="1077" y="323"/>
                        <a:pt x="1121" y="315"/>
                        <a:pt x="1164" y="315"/>
                      </a:cubicBezTo>
                      <a:close/>
                      <a:moveTo>
                        <a:pt x="3116" y="0"/>
                      </a:moveTo>
                      <a:lnTo>
                        <a:pt x="828" y="51"/>
                      </a:lnTo>
                      <a:lnTo>
                        <a:pt x="719" y="51"/>
                      </a:lnTo>
                      <a:lnTo>
                        <a:pt x="699" y="55"/>
                      </a:lnTo>
                      <a:lnTo>
                        <a:pt x="287" y="1150"/>
                      </a:lnTo>
                      <a:lnTo>
                        <a:pt x="275" y="1185"/>
                      </a:lnTo>
                      <a:lnTo>
                        <a:pt x="185" y="1420"/>
                      </a:lnTo>
                      <a:lnTo>
                        <a:pt x="0" y="1911"/>
                      </a:lnTo>
                      <a:lnTo>
                        <a:pt x="1864" y="4477"/>
                      </a:lnTo>
                      <a:cubicBezTo>
                        <a:pt x="1904" y="4529"/>
                        <a:pt x="1964" y="4557"/>
                        <a:pt x="2026" y="4557"/>
                      </a:cubicBezTo>
                      <a:cubicBezTo>
                        <a:pt x="2062" y="4557"/>
                        <a:pt x="2098" y="4548"/>
                        <a:pt x="2131" y="4528"/>
                      </a:cubicBezTo>
                      <a:lnTo>
                        <a:pt x="5007" y="2708"/>
                      </a:lnTo>
                      <a:cubicBezTo>
                        <a:pt x="5109" y="2645"/>
                        <a:pt x="5129" y="2511"/>
                        <a:pt x="5058" y="2417"/>
                      </a:cubicBezTo>
                      <a:lnTo>
                        <a:pt x="4701" y="1974"/>
                      </a:lnTo>
                      <a:lnTo>
                        <a:pt x="3116"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7"/>
                <p:cNvSpPr/>
                <p:nvPr/>
              </p:nvSpPr>
              <p:spPr>
                <a:xfrm>
                  <a:off x="2161995" y="1753345"/>
                  <a:ext cx="219194" cy="204081"/>
                </a:xfrm>
                <a:custGeom>
                  <a:rect b="b" l="l" r="r" t="t"/>
                  <a:pathLst>
                    <a:path extrusionOk="0" h="1324" w="1422">
                      <a:moveTo>
                        <a:pt x="639" y="1"/>
                      </a:moveTo>
                      <a:cubicBezTo>
                        <a:pt x="573" y="1"/>
                        <a:pt x="508" y="10"/>
                        <a:pt x="448" y="29"/>
                      </a:cubicBezTo>
                      <a:cubicBezTo>
                        <a:pt x="338" y="60"/>
                        <a:pt x="236" y="119"/>
                        <a:pt x="161" y="210"/>
                      </a:cubicBezTo>
                      <a:cubicBezTo>
                        <a:pt x="47" y="343"/>
                        <a:pt x="0" y="516"/>
                        <a:pt x="24" y="696"/>
                      </a:cubicBezTo>
                      <a:cubicBezTo>
                        <a:pt x="47" y="877"/>
                        <a:pt x="145" y="1045"/>
                        <a:pt x="291" y="1167"/>
                      </a:cubicBezTo>
                      <a:cubicBezTo>
                        <a:pt x="295" y="1175"/>
                        <a:pt x="303" y="1183"/>
                        <a:pt x="310" y="1186"/>
                      </a:cubicBezTo>
                      <a:cubicBezTo>
                        <a:pt x="393" y="1253"/>
                        <a:pt x="487" y="1300"/>
                        <a:pt x="581" y="1324"/>
                      </a:cubicBezTo>
                      <a:lnTo>
                        <a:pt x="593" y="1289"/>
                      </a:lnTo>
                      <a:lnTo>
                        <a:pt x="605" y="1261"/>
                      </a:lnTo>
                      <a:cubicBezTo>
                        <a:pt x="511" y="1233"/>
                        <a:pt x="417" y="1186"/>
                        <a:pt x="334" y="1116"/>
                      </a:cubicBezTo>
                      <a:cubicBezTo>
                        <a:pt x="330" y="1112"/>
                        <a:pt x="326" y="1108"/>
                        <a:pt x="322" y="1104"/>
                      </a:cubicBezTo>
                      <a:cubicBezTo>
                        <a:pt x="197" y="994"/>
                        <a:pt x="114" y="845"/>
                        <a:pt x="94" y="688"/>
                      </a:cubicBezTo>
                      <a:cubicBezTo>
                        <a:pt x="71" y="523"/>
                        <a:pt x="114" y="371"/>
                        <a:pt x="212" y="257"/>
                      </a:cubicBezTo>
                      <a:cubicBezTo>
                        <a:pt x="252" y="214"/>
                        <a:pt x="291" y="178"/>
                        <a:pt x="338" y="147"/>
                      </a:cubicBezTo>
                      <a:cubicBezTo>
                        <a:pt x="369" y="131"/>
                        <a:pt x="404" y="116"/>
                        <a:pt x="436" y="103"/>
                      </a:cubicBezTo>
                      <a:cubicBezTo>
                        <a:pt x="501" y="80"/>
                        <a:pt x="570" y="68"/>
                        <a:pt x="640" y="68"/>
                      </a:cubicBezTo>
                      <a:cubicBezTo>
                        <a:pt x="770" y="68"/>
                        <a:pt x="905" y="109"/>
                        <a:pt x="1025" y="190"/>
                      </a:cubicBezTo>
                      <a:cubicBezTo>
                        <a:pt x="1045" y="206"/>
                        <a:pt x="1063" y="221"/>
                        <a:pt x="1083" y="237"/>
                      </a:cubicBezTo>
                      <a:cubicBezTo>
                        <a:pt x="1177" y="315"/>
                        <a:pt x="1244" y="413"/>
                        <a:pt x="1284" y="516"/>
                      </a:cubicBezTo>
                      <a:cubicBezTo>
                        <a:pt x="1354" y="684"/>
                        <a:pt x="1346" y="865"/>
                        <a:pt x="1260" y="1014"/>
                      </a:cubicBezTo>
                      <a:cubicBezTo>
                        <a:pt x="1264" y="1018"/>
                        <a:pt x="1268" y="1022"/>
                        <a:pt x="1272" y="1025"/>
                      </a:cubicBezTo>
                      <a:cubicBezTo>
                        <a:pt x="1280" y="1034"/>
                        <a:pt x="1288" y="1038"/>
                        <a:pt x="1299" y="1049"/>
                      </a:cubicBezTo>
                      <a:cubicBezTo>
                        <a:pt x="1307" y="1049"/>
                        <a:pt x="1311" y="1054"/>
                        <a:pt x="1315" y="1054"/>
                      </a:cubicBezTo>
                      <a:lnTo>
                        <a:pt x="1319" y="1054"/>
                      </a:lnTo>
                      <a:cubicBezTo>
                        <a:pt x="1417" y="884"/>
                        <a:pt x="1421" y="672"/>
                        <a:pt x="1342" y="480"/>
                      </a:cubicBezTo>
                      <a:cubicBezTo>
                        <a:pt x="1299" y="375"/>
                        <a:pt x="1228" y="272"/>
                        <a:pt x="1134" y="190"/>
                      </a:cubicBezTo>
                      <a:cubicBezTo>
                        <a:pt x="1130" y="186"/>
                        <a:pt x="1130" y="186"/>
                        <a:pt x="1127" y="186"/>
                      </a:cubicBezTo>
                      <a:cubicBezTo>
                        <a:pt x="983" y="62"/>
                        <a:pt x="807" y="1"/>
                        <a:pt x="63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7"/>
                <p:cNvSpPr/>
                <p:nvPr/>
              </p:nvSpPr>
              <p:spPr>
                <a:xfrm>
                  <a:off x="2475982" y="1992722"/>
                  <a:ext cx="269754" cy="259109"/>
                </a:xfrm>
                <a:custGeom>
                  <a:rect b="b" l="l" r="r" t="t"/>
                  <a:pathLst>
                    <a:path extrusionOk="0" h="1681" w="1750">
                      <a:moveTo>
                        <a:pt x="290" y="465"/>
                      </a:moveTo>
                      <a:cubicBezTo>
                        <a:pt x="318" y="465"/>
                        <a:pt x="345" y="475"/>
                        <a:pt x="373" y="493"/>
                      </a:cubicBezTo>
                      <a:cubicBezTo>
                        <a:pt x="412" y="524"/>
                        <a:pt x="444" y="571"/>
                        <a:pt x="471" y="634"/>
                      </a:cubicBezTo>
                      <a:cubicBezTo>
                        <a:pt x="486" y="669"/>
                        <a:pt x="495" y="701"/>
                        <a:pt x="498" y="729"/>
                      </a:cubicBezTo>
                      <a:cubicBezTo>
                        <a:pt x="502" y="756"/>
                        <a:pt x="506" y="779"/>
                        <a:pt x="502" y="803"/>
                      </a:cubicBezTo>
                      <a:cubicBezTo>
                        <a:pt x="498" y="854"/>
                        <a:pt x="475" y="890"/>
                        <a:pt x="432" y="908"/>
                      </a:cubicBezTo>
                      <a:cubicBezTo>
                        <a:pt x="420" y="913"/>
                        <a:pt x="408" y="913"/>
                        <a:pt x="397" y="917"/>
                      </a:cubicBezTo>
                      <a:cubicBezTo>
                        <a:pt x="393" y="917"/>
                        <a:pt x="389" y="918"/>
                        <a:pt x="385" y="918"/>
                      </a:cubicBezTo>
                      <a:cubicBezTo>
                        <a:pt x="358" y="918"/>
                        <a:pt x="334" y="906"/>
                        <a:pt x="306" y="885"/>
                      </a:cubicBezTo>
                      <a:cubicBezTo>
                        <a:pt x="267" y="854"/>
                        <a:pt x="236" y="807"/>
                        <a:pt x="208" y="744"/>
                      </a:cubicBezTo>
                      <a:cubicBezTo>
                        <a:pt x="180" y="685"/>
                        <a:pt x="169" y="631"/>
                        <a:pt x="176" y="579"/>
                      </a:cubicBezTo>
                      <a:cubicBezTo>
                        <a:pt x="180" y="528"/>
                        <a:pt x="204" y="493"/>
                        <a:pt x="247" y="473"/>
                      </a:cubicBezTo>
                      <a:cubicBezTo>
                        <a:pt x="262" y="468"/>
                        <a:pt x="276" y="465"/>
                        <a:pt x="290" y="465"/>
                      </a:cubicBezTo>
                      <a:close/>
                      <a:moveTo>
                        <a:pt x="301" y="302"/>
                      </a:moveTo>
                      <a:cubicBezTo>
                        <a:pt x="262" y="302"/>
                        <a:pt x="223" y="310"/>
                        <a:pt x="185" y="328"/>
                      </a:cubicBezTo>
                      <a:cubicBezTo>
                        <a:pt x="125" y="352"/>
                        <a:pt x="78" y="390"/>
                        <a:pt x="51" y="442"/>
                      </a:cubicBezTo>
                      <a:cubicBezTo>
                        <a:pt x="20" y="493"/>
                        <a:pt x="4" y="552"/>
                        <a:pt x="4" y="618"/>
                      </a:cubicBezTo>
                      <a:cubicBezTo>
                        <a:pt x="0" y="681"/>
                        <a:pt x="15" y="748"/>
                        <a:pt x="44" y="819"/>
                      </a:cubicBezTo>
                      <a:cubicBezTo>
                        <a:pt x="71" y="881"/>
                        <a:pt x="109" y="937"/>
                        <a:pt x="157" y="984"/>
                      </a:cubicBezTo>
                      <a:cubicBezTo>
                        <a:pt x="204" y="1026"/>
                        <a:pt x="255" y="1054"/>
                        <a:pt x="310" y="1066"/>
                      </a:cubicBezTo>
                      <a:lnTo>
                        <a:pt x="318" y="1069"/>
                      </a:lnTo>
                      <a:cubicBezTo>
                        <a:pt x="337" y="1074"/>
                        <a:pt x="357" y="1076"/>
                        <a:pt x="377" y="1076"/>
                      </a:cubicBezTo>
                      <a:cubicBezTo>
                        <a:pt x="415" y="1076"/>
                        <a:pt x="454" y="1068"/>
                        <a:pt x="495" y="1050"/>
                      </a:cubicBezTo>
                      <a:cubicBezTo>
                        <a:pt x="549" y="1026"/>
                        <a:pt x="596" y="988"/>
                        <a:pt x="624" y="937"/>
                      </a:cubicBezTo>
                      <a:cubicBezTo>
                        <a:pt x="656" y="885"/>
                        <a:pt x="671" y="827"/>
                        <a:pt x="671" y="760"/>
                      </a:cubicBezTo>
                      <a:cubicBezTo>
                        <a:pt x="674" y="697"/>
                        <a:pt x="663" y="631"/>
                        <a:pt x="632" y="564"/>
                      </a:cubicBezTo>
                      <a:cubicBezTo>
                        <a:pt x="627" y="552"/>
                        <a:pt x="620" y="536"/>
                        <a:pt x="616" y="524"/>
                      </a:cubicBezTo>
                      <a:cubicBezTo>
                        <a:pt x="589" y="473"/>
                        <a:pt x="557" y="434"/>
                        <a:pt x="522" y="399"/>
                      </a:cubicBezTo>
                      <a:cubicBezTo>
                        <a:pt x="471" y="352"/>
                        <a:pt x="420" y="325"/>
                        <a:pt x="361" y="309"/>
                      </a:cubicBezTo>
                      <a:cubicBezTo>
                        <a:pt x="341" y="304"/>
                        <a:pt x="321" y="302"/>
                        <a:pt x="301" y="302"/>
                      </a:cubicBezTo>
                      <a:close/>
                      <a:moveTo>
                        <a:pt x="1372" y="763"/>
                      </a:moveTo>
                      <a:cubicBezTo>
                        <a:pt x="1398" y="763"/>
                        <a:pt x="1424" y="771"/>
                        <a:pt x="1448" y="791"/>
                      </a:cubicBezTo>
                      <a:cubicBezTo>
                        <a:pt x="1487" y="823"/>
                        <a:pt x="1518" y="870"/>
                        <a:pt x="1546" y="932"/>
                      </a:cubicBezTo>
                      <a:cubicBezTo>
                        <a:pt x="1574" y="995"/>
                        <a:pt x="1585" y="1050"/>
                        <a:pt x="1581" y="1101"/>
                      </a:cubicBezTo>
                      <a:cubicBezTo>
                        <a:pt x="1578" y="1152"/>
                        <a:pt x="1554" y="1187"/>
                        <a:pt x="1511" y="1203"/>
                      </a:cubicBezTo>
                      <a:cubicBezTo>
                        <a:pt x="1495" y="1210"/>
                        <a:pt x="1479" y="1214"/>
                        <a:pt x="1464" y="1214"/>
                      </a:cubicBezTo>
                      <a:cubicBezTo>
                        <a:pt x="1437" y="1214"/>
                        <a:pt x="1410" y="1203"/>
                        <a:pt x="1385" y="1183"/>
                      </a:cubicBezTo>
                      <a:cubicBezTo>
                        <a:pt x="1346" y="1152"/>
                        <a:pt x="1310" y="1105"/>
                        <a:pt x="1283" y="1046"/>
                      </a:cubicBezTo>
                      <a:cubicBezTo>
                        <a:pt x="1259" y="984"/>
                        <a:pt x="1248" y="928"/>
                        <a:pt x="1252" y="877"/>
                      </a:cubicBezTo>
                      <a:cubicBezTo>
                        <a:pt x="1256" y="827"/>
                        <a:pt x="1283" y="791"/>
                        <a:pt x="1326" y="772"/>
                      </a:cubicBezTo>
                      <a:cubicBezTo>
                        <a:pt x="1341" y="766"/>
                        <a:pt x="1357" y="763"/>
                        <a:pt x="1372" y="763"/>
                      </a:cubicBezTo>
                      <a:close/>
                      <a:moveTo>
                        <a:pt x="1375" y="600"/>
                      </a:moveTo>
                      <a:cubicBezTo>
                        <a:pt x="1338" y="600"/>
                        <a:pt x="1301" y="607"/>
                        <a:pt x="1263" y="622"/>
                      </a:cubicBezTo>
                      <a:cubicBezTo>
                        <a:pt x="1205" y="649"/>
                        <a:pt x="1158" y="689"/>
                        <a:pt x="1127" y="740"/>
                      </a:cubicBezTo>
                      <a:cubicBezTo>
                        <a:pt x="1098" y="791"/>
                        <a:pt x="1083" y="850"/>
                        <a:pt x="1079" y="917"/>
                      </a:cubicBezTo>
                      <a:cubicBezTo>
                        <a:pt x="1079" y="979"/>
                        <a:pt x="1091" y="1046"/>
                        <a:pt x="1122" y="1117"/>
                      </a:cubicBezTo>
                      <a:cubicBezTo>
                        <a:pt x="1150" y="1183"/>
                        <a:pt x="1189" y="1238"/>
                        <a:pt x="1236" y="1281"/>
                      </a:cubicBezTo>
                      <a:cubicBezTo>
                        <a:pt x="1287" y="1325"/>
                        <a:pt x="1338" y="1352"/>
                        <a:pt x="1397" y="1368"/>
                      </a:cubicBezTo>
                      <a:cubicBezTo>
                        <a:pt x="1418" y="1372"/>
                        <a:pt x="1438" y="1374"/>
                        <a:pt x="1459" y="1374"/>
                      </a:cubicBezTo>
                      <a:cubicBezTo>
                        <a:pt x="1495" y="1374"/>
                        <a:pt x="1531" y="1367"/>
                        <a:pt x="1569" y="1352"/>
                      </a:cubicBezTo>
                      <a:cubicBezTo>
                        <a:pt x="1628" y="1325"/>
                        <a:pt x="1672" y="1285"/>
                        <a:pt x="1703" y="1234"/>
                      </a:cubicBezTo>
                      <a:cubicBezTo>
                        <a:pt x="1730" y="1183"/>
                        <a:pt x="1750" y="1129"/>
                        <a:pt x="1750" y="1062"/>
                      </a:cubicBezTo>
                      <a:cubicBezTo>
                        <a:pt x="1750" y="995"/>
                        <a:pt x="1739" y="928"/>
                        <a:pt x="1710" y="861"/>
                      </a:cubicBezTo>
                      <a:cubicBezTo>
                        <a:pt x="1683" y="795"/>
                        <a:pt x="1644" y="740"/>
                        <a:pt x="1597" y="697"/>
                      </a:cubicBezTo>
                      <a:cubicBezTo>
                        <a:pt x="1550" y="654"/>
                        <a:pt x="1495" y="622"/>
                        <a:pt x="1440" y="607"/>
                      </a:cubicBezTo>
                      <a:cubicBezTo>
                        <a:pt x="1418" y="603"/>
                        <a:pt x="1397" y="600"/>
                        <a:pt x="1375" y="600"/>
                      </a:cubicBezTo>
                      <a:close/>
                      <a:moveTo>
                        <a:pt x="1007" y="0"/>
                      </a:moveTo>
                      <a:cubicBezTo>
                        <a:pt x="994" y="0"/>
                        <a:pt x="981" y="2"/>
                        <a:pt x="969" y="6"/>
                      </a:cubicBezTo>
                      <a:cubicBezTo>
                        <a:pt x="946" y="19"/>
                        <a:pt x="930" y="42"/>
                        <a:pt x="922" y="73"/>
                      </a:cubicBezTo>
                      <a:lnTo>
                        <a:pt x="643" y="1576"/>
                      </a:lnTo>
                      <a:cubicBezTo>
                        <a:pt x="640" y="1600"/>
                        <a:pt x="643" y="1619"/>
                        <a:pt x="651" y="1635"/>
                      </a:cubicBezTo>
                      <a:cubicBezTo>
                        <a:pt x="659" y="1654"/>
                        <a:pt x="679" y="1670"/>
                        <a:pt x="703" y="1678"/>
                      </a:cubicBezTo>
                      <a:cubicBezTo>
                        <a:pt x="712" y="1679"/>
                        <a:pt x="722" y="1680"/>
                        <a:pt x="731" y="1680"/>
                      </a:cubicBezTo>
                      <a:cubicBezTo>
                        <a:pt x="744" y="1680"/>
                        <a:pt x="756" y="1678"/>
                        <a:pt x="765" y="1674"/>
                      </a:cubicBezTo>
                      <a:cubicBezTo>
                        <a:pt x="792" y="1667"/>
                        <a:pt x="808" y="1643"/>
                        <a:pt x="816" y="1607"/>
                      </a:cubicBezTo>
                      <a:lnTo>
                        <a:pt x="1094" y="104"/>
                      </a:lnTo>
                      <a:cubicBezTo>
                        <a:pt x="1094" y="81"/>
                        <a:pt x="1094" y="66"/>
                        <a:pt x="1087" y="50"/>
                      </a:cubicBezTo>
                      <a:cubicBezTo>
                        <a:pt x="1079" y="26"/>
                        <a:pt x="1060" y="10"/>
                        <a:pt x="1036" y="2"/>
                      </a:cubicBezTo>
                      <a:cubicBezTo>
                        <a:pt x="1026" y="1"/>
                        <a:pt x="1017" y="0"/>
                        <a:pt x="100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1" name="Google Shape;1281;p57"/>
            <p:cNvGrpSpPr/>
            <p:nvPr/>
          </p:nvGrpSpPr>
          <p:grpSpPr>
            <a:xfrm>
              <a:off x="2407197" y="2315263"/>
              <a:ext cx="1091397" cy="512957"/>
              <a:chOff x="4501422" y="1492688"/>
              <a:chExt cx="1091397" cy="512957"/>
            </a:xfrm>
          </p:grpSpPr>
          <p:sp>
            <p:nvSpPr>
              <p:cNvPr id="1282" name="Google Shape;1282;p57"/>
              <p:cNvSpPr/>
              <p:nvPr/>
            </p:nvSpPr>
            <p:spPr>
              <a:xfrm>
                <a:off x="5176582" y="1717148"/>
                <a:ext cx="138048" cy="75224"/>
              </a:xfrm>
              <a:custGeom>
                <a:rect b="b" l="l" r="r" t="t"/>
                <a:pathLst>
                  <a:path extrusionOk="0" h="1183" w="2171">
                    <a:moveTo>
                      <a:pt x="448" y="0"/>
                    </a:moveTo>
                    <a:cubicBezTo>
                      <a:pt x="290" y="0"/>
                      <a:pt x="140" y="26"/>
                      <a:pt x="1" y="76"/>
                    </a:cubicBezTo>
                    <a:lnTo>
                      <a:pt x="135" y="429"/>
                    </a:lnTo>
                    <a:cubicBezTo>
                      <a:pt x="228" y="397"/>
                      <a:pt x="328" y="380"/>
                      <a:pt x="437" y="380"/>
                    </a:cubicBezTo>
                    <a:cubicBezTo>
                      <a:pt x="460" y="380"/>
                      <a:pt x="483" y="381"/>
                      <a:pt x="507" y="382"/>
                    </a:cubicBezTo>
                    <a:cubicBezTo>
                      <a:pt x="660" y="390"/>
                      <a:pt x="829" y="429"/>
                      <a:pt x="1009" y="504"/>
                    </a:cubicBezTo>
                    <a:cubicBezTo>
                      <a:pt x="1115" y="543"/>
                      <a:pt x="1233" y="598"/>
                      <a:pt x="1347" y="669"/>
                    </a:cubicBezTo>
                    <a:cubicBezTo>
                      <a:pt x="1539" y="790"/>
                      <a:pt x="1723" y="955"/>
                      <a:pt x="1825" y="1183"/>
                    </a:cubicBezTo>
                    <a:lnTo>
                      <a:pt x="2171" y="1029"/>
                    </a:lnTo>
                    <a:cubicBezTo>
                      <a:pt x="2029" y="703"/>
                      <a:pt x="1770" y="480"/>
                      <a:pt x="1508" y="323"/>
                    </a:cubicBezTo>
                    <a:cubicBezTo>
                      <a:pt x="1382" y="249"/>
                      <a:pt x="1260" y="194"/>
                      <a:pt x="1147" y="151"/>
                    </a:cubicBezTo>
                    <a:cubicBezTo>
                      <a:pt x="986" y="84"/>
                      <a:pt x="825" y="40"/>
                      <a:pt x="676" y="17"/>
                    </a:cubicBezTo>
                    <a:cubicBezTo>
                      <a:pt x="598" y="6"/>
                      <a:pt x="522" y="0"/>
                      <a:pt x="44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7"/>
              <p:cNvSpPr/>
              <p:nvPr/>
            </p:nvSpPr>
            <p:spPr>
              <a:xfrm>
                <a:off x="5176582" y="1717148"/>
                <a:ext cx="43049" cy="27343"/>
              </a:xfrm>
              <a:custGeom>
                <a:rect b="b" l="l" r="r" t="t"/>
                <a:pathLst>
                  <a:path extrusionOk="0" h="430" w="677">
                    <a:moveTo>
                      <a:pt x="448" y="0"/>
                    </a:moveTo>
                    <a:cubicBezTo>
                      <a:pt x="290" y="0"/>
                      <a:pt x="140" y="26"/>
                      <a:pt x="1" y="76"/>
                    </a:cubicBezTo>
                    <a:lnTo>
                      <a:pt x="135" y="429"/>
                    </a:lnTo>
                    <a:cubicBezTo>
                      <a:pt x="228" y="397"/>
                      <a:pt x="328" y="380"/>
                      <a:pt x="437" y="380"/>
                    </a:cubicBezTo>
                    <a:cubicBezTo>
                      <a:pt x="460" y="380"/>
                      <a:pt x="483" y="381"/>
                      <a:pt x="507" y="382"/>
                    </a:cubicBezTo>
                    <a:lnTo>
                      <a:pt x="676" y="17"/>
                    </a:lnTo>
                    <a:cubicBezTo>
                      <a:pt x="598" y="6"/>
                      <a:pt x="522" y="0"/>
                      <a:pt x="44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7"/>
              <p:cNvSpPr/>
              <p:nvPr/>
            </p:nvSpPr>
            <p:spPr>
              <a:xfrm>
                <a:off x="5262169" y="1737623"/>
                <a:ext cx="52460" cy="54749"/>
              </a:xfrm>
              <a:custGeom>
                <a:rect b="b" l="l" r="r" t="t"/>
                <a:pathLst>
                  <a:path extrusionOk="0" h="861" w="825">
                    <a:moveTo>
                      <a:pt x="162" y="1"/>
                    </a:moveTo>
                    <a:lnTo>
                      <a:pt x="1" y="347"/>
                    </a:lnTo>
                    <a:cubicBezTo>
                      <a:pt x="193" y="468"/>
                      <a:pt x="377" y="633"/>
                      <a:pt x="479" y="861"/>
                    </a:cubicBezTo>
                    <a:lnTo>
                      <a:pt x="825" y="707"/>
                    </a:lnTo>
                    <a:cubicBezTo>
                      <a:pt x="683" y="381"/>
                      <a:pt x="424" y="158"/>
                      <a:pt x="162"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7"/>
              <p:cNvSpPr/>
              <p:nvPr/>
            </p:nvSpPr>
            <p:spPr>
              <a:xfrm>
                <a:off x="4902652" y="1540060"/>
                <a:ext cx="310943" cy="301659"/>
              </a:xfrm>
              <a:custGeom>
                <a:rect b="b" l="l" r="r" t="t"/>
                <a:pathLst>
                  <a:path extrusionOk="0" h="4744" w="4890">
                    <a:moveTo>
                      <a:pt x="2379" y="0"/>
                    </a:moveTo>
                    <a:cubicBezTo>
                      <a:pt x="1487" y="0"/>
                      <a:pt x="631" y="505"/>
                      <a:pt x="228" y="1369"/>
                    </a:cubicBezTo>
                    <a:cubicBezTo>
                      <a:pt x="71" y="1711"/>
                      <a:pt x="0" y="2072"/>
                      <a:pt x="8" y="2429"/>
                    </a:cubicBezTo>
                    <a:cubicBezTo>
                      <a:pt x="24" y="3081"/>
                      <a:pt x="310" y="3712"/>
                      <a:pt x="808" y="4152"/>
                    </a:cubicBezTo>
                    <a:cubicBezTo>
                      <a:pt x="973" y="4297"/>
                      <a:pt x="1165" y="4423"/>
                      <a:pt x="1374" y="4520"/>
                    </a:cubicBezTo>
                    <a:cubicBezTo>
                      <a:pt x="1699" y="4672"/>
                      <a:pt x="2041" y="4744"/>
                      <a:pt x="2378" y="4744"/>
                    </a:cubicBezTo>
                    <a:cubicBezTo>
                      <a:pt x="3272" y="4744"/>
                      <a:pt x="4127" y="4238"/>
                      <a:pt x="4528" y="3375"/>
                    </a:cubicBezTo>
                    <a:cubicBezTo>
                      <a:pt x="4890" y="2598"/>
                      <a:pt x="4796" y="1723"/>
                      <a:pt x="4352" y="1060"/>
                    </a:cubicBezTo>
                    <a:cubicBezTo>
                      <a:pt x="4121" y="707"/>
                      <a:pt x="3791" y="413"/>
                      <a:pt x="3383" y="224"/>
                    </a:cubicBezTo>
                    <a:cubicBezTo>
                      <a:pt x="3289" y="177"/>
                      <a:pt x="3190" y="141"/>
                      <a:pt x="3092" y="110"/>
                    </a:cubicBezTo>
                    <a:cubicBezTo>
                      <a:pt x="2857" y="36"/>
                      <a:pt x="2617" y="0"/>
                      <a:pt x="2379"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7"/>
              <p:cNvSpPr/>
              <p:nvPr/>
            </p:nvSpPr>
            <p:spPr>
              <a:xfrm>
                <a:off x="5250215" y="1703795"/>
                <a:ext cx="309671" cy="301850"/>
              </a:xfrm>
              <a:custGeom>
                <a:rect b="b" l="l" r="r" t="t"/>
                <a:pathLst>
                  <a:path extrusionOk="0" h="4747" w="4870">
                    <a:moveTo>
                      <a:pt x="2432" y="1"/>
                    </a:moveTo>
                    <a:cubicBezTo>
                      <a:pt x="1539" y="1"/>
                      <a:pt x="684" y="507"/>
                      <a:pt x="279" y="1369"/>
                    </a:cubicBezTo>
                    <a:cubicBezTo>
                      <a:pt x="40" y="1887"/>
                      <a:pt x="0" y="2448"/>
                      <a:pt x="130" y="2958"/>
                    </a:cubicBezTo>
                    <a:cubicBezTo>
                      <a:pt x="287" y="3566"/>
                      <a:pt x="679" y="4108"/>
                      <a:pt x="1256" y="4434"/>
                    </a:cubicBezTo>
                    <a:cubicBezTo>
                      <a:pt x="1311" y="4465"/>
                      <a:pt x="1366" y="4497"/>
                      <a:pt x="1425" y="4524"/>
                    </a:cubicBezTo>
                    <a:cubicBezTo>
                      <a:pt x="1749" y="4675"/>
                      <a:pt x="2090" y="4746"/>
                      <a:pt x="2426" y="4746"/>
                    </a:cubicBezTo>
                    <a:cubicBezTo>
                      <a:pt x="3321" y="4746"/>
                      <a:pt x="4177" y="4239"/>
                      <a:pt x="4580" y="3378"/>
                    </a:cubicBezTo>
                    <a:cubicBezTo>
                      <a:pt x="4870" y="2758"/>
                      <a:pt x="4866" y="2079"/>
                      <a:pt x="4631" y="1491"/>
                    </a:cubicBezTo>
                    <a:cubicBezTo>
                      <a:pt x="4439" y="1012"/>
                      <a:pt x="4093" y="596"/>
                      <a:pt x="3622" y="321"/>
                    </a:cubicBezTo>
                    <a:cubicBezTo>
                      <a:pt x="3559" y="290"/>
                      <a:pt x="3497" y="254"/>
                      <a:pt x="3434" y="223"/>
                    </a:cubicBezTo>
                    <a:cubicBezTo>
                      <a:pt x="3109" y="72"/>
                      <a:pt x="2768" y="1"/>
                      <a:pt x="2432"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7"/>
              <p:cNvSpPr/>
              <p:nvPr/>
            </p:nvSpPr>
            <p:spPr>
              <a:xfrm>
                <a:off x="4887455" y="1585270"/>
                <a:ext cx="81837" cy="55575"/>
              </a:xfrm>
              <a:custGeom>
                <a:rect b="b" l="l" r="r" t="t"/>
                <a:pathLst>
                  <a:path extrusionOk="0" h="874" w="1287">
                    <a:moveTo>
                      <a:pt x="333" y="1"/>
                    </a:moveTo>
                    <a:cubicBezTo>
                      <a:pt x="224" y="1"/>
                      <a:pt x="119" y="63"/>
                      <a:pt x="67" y="169"/>
                    </a:cubicBezTo>
                    <a:cubicBezTo>
                      <a:pt x="0" y="314"/>
                      <a:pt x="62" y="486"/>
                      <a:pt x="208" y="553"/>
                    </a:cubicBezTo>
                    <a:lnTo>
                      <a:pt x="832" y="847"/>
                    </a:lnTo>
                    <a:cubicBezTo>
                      <a:pt x="871" y="865"/>
                      <a:pt x="913" y="874"/>
                      <a:pt x="954" y="874"/>
                    </a:cubicBezTo>
                    <a:cubicBezTo>
                      <a:pt x="1063" y="874"/>
                      <a:pt x="1168" y="812"/>
                      <a:pt x="1216" y="706"/>
                    </a:cubicBezTo>
                    <a:cubicBezTo>
                      <a:pt x="1287" y="561"/>
                      <a:pt x="1225" y="388"/>
                      <a:pt x="1079" y="318"/>
                    </a:cubicBezTo>
                    <a:lnTo>
                      <a:pt x="455" y="28"/>
                    </a:lnTo>
                    <a:cubicBezTo>
                      <a:pt x="416" y="9"/>
                      <a:pt x="374" y="1"/>
                      <a:pt x="33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7"/>
              <p:cNvSpPr/>
              <p:nvPr/>
            </p:nvSpPr>
            <p:spPr>
              <a:xfrm>
                <a:off x="5510919" y="1876432"/>
                <a:ext cx="81901" cy="55512"/>
              </a:xfrm>
              <a:custGeom>
                <a:rect b="b" l="l" r="r" t="t"/>
                <a:pathLst>
                  <a:path extrusionOk="0" h="873" w="1288">
                    <a:moveTo>
                      <a:pt x="334" y="1"/>
                    </a:moveTo>
                    <a:cubicBezTo>
                      <a:pt x="223" y="1"/>
                      <a:pt x="116" y="63"/>
                      <a:pt x="67" y="168"/>
                    </a:cubicBezTo>
                    <a:cubicBezTo>
                      <a:pt x="1" y="313"/>
                      <a:pt x="64" y="487"/>
                      <a:pt x="209" y="553"/>
                    </a:cubicBezTo>
                    <a:lnTo>
                      <a:pt x="833" y="844"/>
                    </a:lnTo>
                    <a:cubicBezTo>
                      <a:pt x="873" y="863"/>
                      <a:pt x="916" y="873"/>
                      <a:pt x="958" y="873"/>
                    </a:cubicBezTo>
                    <a:cubicBezTo>
                      <a:pt x="1066" y="873"/>
                      <a:pt x="1169" y="811"/>
                      <a:pt x="1217" y="706"/>
                    </a:cubicBezTo>
                    <a:cubicBezTo>
                      <a:pt x="1288" y="561"/>
                      <a:pt x="1221" y="388"/>
                      <a:pt x="1080" y="317"/>
                    </a:cubicBezTo>
                    <a:lnTo>
                      <a:pt x="456" y="27"/>
                    </a:lnTo>
                    <a:cubicBezTo>
                      <a:pt x="417" y="9"/>
                      <a:pt x="375" y="1"/>
                      <a:pt x="334"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7"/>
              <p:cNvSpPr/>
              <p:nvPr/>
            </p:nvSpPr>
            <p:spPr>
              <a:xfrm>
                <a:off x="5258481" y="1724206"/>
                <a:ext cx="286207" cy="261535"/>
              </a:xfrm>
              <a:custGeom>
                <a:rect b="b" l="l" r="r" t="t"/>
                <a:pathLst>
                  <a:path extrusionOk="0" h="4113" w="4501">
                    <a:moveTo>
                      <a:pt x="3492" y="0"/>
                    </a:moveTo>
                    <a:cubicBezTo>
                      <a:pt x="2311" y="856"/>
                      <a:pt x="1145" y="1735"/>
                      <a:pt x="0" y="2637"/>
                    </a:cubicBezTo>
                    <a:cubicBezTo>
                      <a:pt x="157" y="3245"/>
                      <a:pt x="549" y="3787"/>
                      <a:pt x="1126" y="4113"/>
                    </a:cubicBezTo>
                    <a:cubicBezTo>
                      <a:pt x="2256" y="3135"/>
                      <a:pt x="3378" y="2158"/>
                      <a:pt x="4501" y="1170"/>
                    </a:cubicBezTo>
                    <a:cubicBezTo>
                      <a:pt x="4309" y="691"/>
                      <a:pt x="3963" y="275"/>
                      <a:pt x="3492"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7"/>
              <p:cNvSpPr/>
              <p:nvPr/>
            </p:nvSpPr>
            <p:spPr>
              <a:xfrm>
                <a:off x="4903161" y="1547054"/>
                <a:ext cx="276288" cy="257084"/>
              </a:xfrm>
              <a:custGeom>
                <a:rect b="b" l="l" r="r" t="t"/>
                <a:pathLst>
                  <a:path extrusionOk="0" h="4043" w="4345">
                    <a:moveTo>
                      <a:pt x="3084" y="0"/>
                    </a:moveTo>
                    <a:cubicBezTo>
                      <a:pt x="2041" y="754"/>
                      <a:pt x="1012" y="1527"/>
                      <a:pt x="0" y="2319"/>
                    </a:cubicBezTo>
                    <a:cubicBezTo>
                      <a:pt x="16" y="2971"/>
                      <a:pt x="302" y="3602"/>
                      <a:pt x="800" y="4042"/>
                    </a:cubicBezTo>
                    <a:cubicBezTo>
                      <a:pt x="1990" y="3018"/>
                      <a:pt x="3171" y="1986"/>
                      <a:pt x="4344" y="950"/>
                    </a:cubicBezTo>
                    <a:cubicBezTo>
                      <a:pt x="4113" y="597"/>
                      <a:pt x="3783" y="303"/>
                      <a:pt x="3375" y="114"/>
                    </a:cubicBezTo>
                    <a:cubicBezTo>
                      <a:pt x="3281" y="67"/>
                      <a:pt x="3182" y="31"/>
                      <a:pt x="308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7"/>
              <p:cNvSpPr/>
              <p:nvPr/>
            </p:nvSpPr>
            <p:spPr>
              <a:xfrm>
                <a:off x="4501422" y="1492688"/>
                <a:ext cx="355391" cy="320417"/>
              </a:xfrm>
              <a:custGeom>
                <a:rect b="b" l="l" r="r" t="t"/>
                <a:pathLst>
                  <a:path extrusionOk="0" h="5039" w="5589">
                    <a:moveTo>
                      <a:pt x="4869" y="1073"/>
                    </a:moveTo>
                    <a:cubicBezTo>
                      <a:pt x="4962" y="1073"/>
                      <a:pt x="5052" y="1110"/>
                      <a:pt x="5114" y="1181"/>
                    </a:cubicBezTo>
                    <a:cubicBezTo>
                      <a:pt x="5126" y="1189"/>
                      <a:pt x="5133" y="1201"/>
                      <a:pt x="5141" y="1212"/>
                    </a:cubicBezTo>
                    <a:cubicBezTo>
                      <a:pt x="5145" y="1220"/>
                      <a:pt x="5149" y="1228"/>
                      <a:pt x="5153" y="1236"/>
                    </a:cubicBezTo>
                    <a:cubicBezTo>
                      <a:pt x="5235" y="1389"/>
                      <a:pt x="5180" y="1589"/>
                      <a:pt x="5023" y="1699"/>
                    </a:cubicBezTo>
                    <a:cubicBezTo>
                      <a:pt x="4992" y="1723"/>
                      <a:pt x="4961" y="1738"/>
                      <a:pt x="4929" y="1750"/>
                    </a:cubicBezTo>
                    <a:cubicBezTo>
                      <a:pt x="4921" y="1750"/>
                      <a:pt x="4918" y="1754"/>
                      <a:pt x="4909" y="1754"/>
                    </a:cubicBezTo>
                    <a:cubicBezTo>
                      <a:pt x="4890" y="1761"/>
                      <a:pt x="4874" y="1766"/>
                      <a:pt x="4858" y="1766"/>
                    </a:cubicBezTo>
                    <a:lnTo>
                      <a:pt x="4855" y="1766"/>
                    </a:lnTo>
                    <a:cubicBezTo>
                      <a:pt x="4837" y="1769"/>
                      <a:pt x="4820" y="1770"/>
                      <a:pt x="4803" y="1770"/>
                    </a:cubicBezTo>
                    <a:cubicBezTo>
                      <a:pt x="4697" y="1770"/>
                      <a:pt x="4598" y="1720"/>
                      <a:pt x="4537" y="1632"/>
                    </a:cubicBezTo>
                    <a:cubicBezTo>
                      <a:pt x="4435" y="1475"/>
                      <a:pt x="4490" y="1259"/>
                      <a:pt x="4655" y="1142"/>
                    </a:cubicBezTo>
                    <a:cubicBezTo>
                      <a:pt x="4722" y="1096"/>
                      <a:pt x="4797" y="1073"/>
                      <a:pt x="4869" y="1073"/>
                    </a:cubicBezTo>
                    <a:close/>
                    <a:moveTo>
                      <a:pt x="3261" y="0"/>
                    </a:moveTo>
                    <a:lnTo>
                      <a:pt x="735" y="1346"/>
                    </a:lnTo>
                    <a:lnTo>
                      <a:pt x="166" y="1648"/>
                    </a:lnTo>
                    <a:cubicBezTo>
                      <a:pt x="48" y="1710"/>
                      <a:pt x="1" y="1856"/>
                      <a:pt x="68" y="1962"/>
                    </a:cubicBezTo>
                    <a:lnTo>
                      <a:pt x="1955" y="4948"/>
                    </a:lnTo>
                    <a:cubicBezTo>
                      <a:pt x="1992" y="5008"/>
                      <a:pt x="2056" y="5039"/>
                      <a:pt x="2124" y="5039"/>
                    </a:cubicBezTo>
                    <a:cubicBezTo>
                      <a:pt x="2163" y="5039"/>
                      <a:pt x="2204" y="5028"/>
                      <a:pt x="2241" y="5007"/>
                    </a:cubicBezTo>
                    <a:lnTo>
                      <a:pt x="5338" y="3174"/>
                    </a:lnTo>
                    <a:lnTo>
                      <a:pt x="5404" y="2609"/>
                    </a:lnTo>
                    <a:lnTo>
                      <a:pt x="5436" y="2335"/>
                    </a:lnTo>
                    <a:lnTo>
                      <a:pt x="5439" y="2292"/>
                    </a:lnTo>
                    <a:lnTo>
                      <a:pt x="5588" y="1024"/>
                    </a:lnTo>
                    <a:lnTo>
                      <a:pt x="5573" y="1016"/>
                    </a:lnTo>
                    <a:lnTo>
                      <a:pt x="5467" y="969"/>
                    </a:lnTo>
                    <a:lnTo>
                      <a:pt x="3261"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7"/>
              <p:cNvSpPr/>
              <p:nvPr/>
            </p:nvSpPr>
            <p:spPr>
              <a:xfrm>
                <a:off x="4809371" y="1551314"/>
                <a:ext cx="101867" cy="90167"/>
              </a:xfrm>
              <a:custGeom>
                <a:rect b="b" l="l" r="r" t="t"/>
                <a:pathLst>
                  <a:path extrusionOk="0" h="1418" w="1602">
                    <a:moveTo>
                      <a:pt x="911" y="1"/>
                    </a:moveTo>
                    <a:cubicBezTo>
                      <a:pt x="820" y="1"/>
                      <a:pt x="726" y="16"/>
                      <a:pt x="631" y="47"/>
                    </a:cubicBezTo>
                    <a:lnTo>
                      <a:pt x="624" y="47"/>
                    </a:lnTo>
                    <a:cubicBezTo>
                      <a:pt x="486" y="94"/>
                      <a:pt x="368" y="169"/>
                      <a:pt x="271" y="259"/>
                    </a:cubicBezTo>
                    <a:cubicBezTo>
                      <a:pt x="98" y="420"/>
                      <a:pt x="0" y="632"/>
                      <a:pt x="12" y="844"/>
                    </a:cubicBezTo>
                    <a:lnTo>
                      <a:pt x="31" y="844"/>
                    </a:lnTo>
                    <a:cubicBezTo>
                      <a:pt x="47" y="839"/>
                      <a:pt x="59" y="836"/>
                      <a:pt x="66" y="832"/>
                    </a:cubicBezTo>
                    <a:cubicBezTo>
                      <a:pt x="75" y="832"/>
                      <a:pt x="78" y="828"/>
                      <a:pt x="86" y="828"/>
                    </a:cubicBezTo>
                    <a:cubicBezTo>
                      <a:pt x="78" y="640"/>
                      <a:pt x="160" y="455"/>
                      <a:pt x="310" y="314"/>
                    </a:cubicBezTo>
                    <a:cubicBezTo>
                      <a:pt x="400" y="227"/>
                      <a:pt x="513" y="157"/>
                      <a:pt x="647" y="118"/>
                    </a:cubicBezTo>
                    <a:cubicBezTo>
                      <a:pt x="675" y="106"/>
                      <a:pt x="702" y="102"/>
                      <a:pt x="730" y="94"/>
                    </a:cubicBezTo>
                    <a:cubicBezTo>
                      <a:pt x="787" y="82"/>
                      <a:pt x="844" y="76"/>
                      <a:pt x="899" y="76"/>
                    </a:cubicBezTo>
                    <a:cubicBezTo>
                      <a:pt x="1073" y="76"/>
                      <a:pt x="1231" y="136"/>
                      <a:pt x="1342" y="243"/>
                    </a:cubicBezTo>
                    <a:cubicBezTo>
                      <a:pt x="1370" y="267"/>
                      <a:pt x="1397" y="294"/>
                      <a:pt x="1417" y="326"/>
                    </a:cubicBezTo>
                    <a:cubicBezTo>
                      <a:pt x="1448" y="373"/>
                      <a:pt x="1471" y="428"/>
                      <a:pt x="1483" y="486"/>
                    </a:cubicBezTo>
                    <a:cubicBezTo>
                      <a:pt x="1522" y="643"/>
                      <a:pt x="1487" y="816"/>
                      <a:pt x="1385" y="969"/>
                    </a:cubicBezTo>
                    <a:cubicBezTo>
                      <a:pt x="1283" y="1118"/>
                      <a:pt x="1134" y="1236"/>
                      <a:pt x="953" y="1295"/>
                    </a:cubicBezTo>
                    <a:cubicBezTo>
                      <a:pt x="950" y="1299"/>
                      <a:pt x="942" y="1299"/>
                      <a:pt x="937" y="1303"/>
                    </a:cubicBezTo>
                    <a:cubicBezTo>
                      <a:pt x="852" y="1331"/>
                      <a:pt x="769" y="1343"/>
                      <a:pt x="690" y="1343"/>
                    </a:cubicBezTo>
                    <a:cubicBezTo>
                      <a:pt x="661" y="1343"/>
                      <a:pt x="632" y="1342"/>
                      <a:pt x="604" y="1338"/>
                    </a:cubicBezTo>
                    <a:lnTo>
                      <a:pt x="596" y="1370"/>
                    </a:lnTo>
                    <a:lnTo>
                      <a:pt x="593" y="1413"/>
                    </a:lnTo>
                    <a:cubicBezTo>
                      <a:pt x="622" y="1416"/>
                      <a:pt x="652" y="1418"/>
                      <a:pt x="682" y="1418"/>
                    </a:cubicBezTo>
                    <a:cubicBezTo>
                      <a:pt x="760" y="1418"/>
                      <a:pt x="840" y="1407"/>
                      <a:pt x="922" y="1381"/>
                    </a:cubicBezTo>
                    <a:cubicBezTo>
                      <a:pt x="934" y="1381"/>
                      <a:pt x="942" y="1377"/>
                      <a:pt x="953" y="1373"/>
                    </a:cubicBezTo>
                    <a:cubicBezTo>
                      <a:pt x="1158" y="1306"/>
                      <a:pt x="1334" y="1177"/>
                      <a:pt x="1448" y="1004"/>
                    </a:cubicBezTo>
                    <a:cubicBezTo>
                      <a:pt x="1562" y="832"/>
                      <a:pt x="1601" y="640"/>
                      <a:pt x="1558" y="463"/>
                    </a:cubicBezTo>
                    <a:cubicBezTo>
                      <a:pt x="1526" y="341"/>
                      <a:pt x="1464" y="239"/>
                      <a:pt x="1373" y="161"/>
                    </a:cubicBezTo>
                    <a:cubicBezTo>
                      <a:pt x="1253" y="59"/>
                      <a:pt x="1090" y="1"/>
                      <a:pt x="91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7"/>
              <p:cNvSpPr/>
              <p:nvPr/>
            </p:nvSpPr>
            <p:spPr>
              <a:xfrm>
                <a:off x="4638387" y="1576113"/>
                <a:ext cx="112677" cy="119036"/>
              </a:xfrm>
              <a:custGeom>
                <a:rect b="b" l="l" r="r" t="t"/>
                <a:pathLst>
                  <a:path extrusionOk="0" h="1872" w="1772">
                    <a:moveTo>
                      <a:pt x="1037" y="175"/>
                    </a:moveTo>
                    <a:cubicBezTo>
                      <a:pt x="1092" y="175"/>
                      <a:pt x="1131" y="190"/>
                      <a:pt x="1154" y="234"/>
                    </a:cubicBezTo>
                    <a:cubicBezTo>
                      <a:pt x="1182" y="273"/>
                      <a:pt x="1182" y="317"/>
                      <a:pt x="1159" y="364"/>
                    </a:cubicBezTo>
                    <a:cubicBezTo>
                      <a:pt x="1131" y="411"/>
                      <a:pt x="1088" y="449"/>
                      <a:pt x="1029" y="489"/>
                    </a:cubicBezTo>
                    <a:cubicBezTo>
                      <a:pt x="998" y="509"/>
                      <a:pt x="966" y="525"/>
                      <a:pt x="935" y="532"/>
                    </a:cubicBezTo>
                    <a:cubicBezTo>
                      <a:pt x="911" y="544"/>
                      <a:pt x="888" y="548"/>
                      <a:pt x="864" y="548"/>
                    </a:cubicBezTo>
                    <a:cubicBezTo>
                      <a:pt x="860" y="549"/>
                      <a:pt x="855" y="549"/>
                      <a:pt x="851" y="549"/>
                    </a:cubicBezTo>
                    <a:cubicBezTo>
                      <a:pt x="803" y="549"/>
                      <a:pt x="768" y="529"/>
                      <a:pt x="743" y="493"/>
                    </a:cubicBezTo>
                    <a:cubicBezTo>
                      <a:pt x="739" y="481"/>
                      <a:pt x="735" y="469"/>
                      <a:pt x="730" y="458"/>
                    </a:cubicBezTo>
                    <a:cubicBezTo>
                      <a:pt x="719" y="426"/>
                      <a:pt x="727" y="395"/>
                      <a:pt x="746" y="364"/>
                    </a:cubicBezTo>
                    <a:cubicBezTo>
                      <a:pt x="770" y="317"/>
                      <a:pt x="813" y="273"/>
                      <a:pt x="872" y="237"/>
                    </a:cubicBezTo>
                    <a:cubicBezTo>
                      <a:pt x="931" y="199"/>
                      <a:pt x="986" y="179"/>
                      <a:pt x="1037" y="175"/>
                    </a:cubicBezTo>
                    <a:close/>
                    <a:moveTo>
                      <a:pt x="1033" y="1"/>
                    </a:moveTo>
                    <a:cubicBezTo>
                      <a:pt x="1012" y="1"/>
                      <a:pt x="992" y="3"/>
                      <a:pt x="971" y="7"/>
                    </a:cubicBezTo>
                    <a:cubicBezTo>
                      <a:pt x="904" y="14"/>
                      <a:pt x="837" y="42"/>
                      <a:pt x="770" y="81"/>
                    </a:cubicBezTo>
                    <a:cubicBezTo>
                      <a:pt x="712" y="120"/>
                      <a:pt x="660" y="172"/>
                      <a:pt x="621" y="226"/>
                    </a:cubicBezTo>
                    <a:cubicBezTo>
                      <a:pt x="585" y="277"/>
                      <a:pt x="566" y="336"/>
                      <a:pt x="562" y="395"/>
                    </a:cubicBezTo>
                    <a:lnTo>
                      <a:pt x="558" y="402"/>
                    </a:lnTo>
                    <a:cubicBezTo>
                      <a:pt x="554" y="462"/>
                      <a:pt x="570" y="520"/>
                      <a:pt x="609" y="579"/>
                    </a:cubicBezTo>
                    <a:cubicBezTo>
                      <a:pt x="641" y="634"/>
                      <a:pt x="688" y="673"/>
                      <a:pt x="746" y="697"/>
                    </a:cubicBezTo>
                    <a:cubicBezTo>
                      <a:pt x="787" y="712"/>
                      <a:pt x="832" y="720"/>
                      <a:pt x="880" y="720"/>
                    </a:cubicBezTo>
                    <a:cubicBezTo>
                      <a:pt x="897" y="720"/>
                      <a:pt x="914" y="719"/>
                      <a:pt x="931" y="717"/>
                    </a:cubicBezTo>
                    <a:cubicBezTo>
                      <a:pt x="1002" y="708"/>
                      <a:pt x="1065" y="681"/>
                      <a:pt x="1127" y="642"/>
                    </a:cubicBezTo>
                    <a:cubicBezTo>
                      <a:pt x="1143" y="634"/>
                      <a:pt x="1154" y="626"/>
                      <a:pt x="1166" y="619"/>
                    </a:cubicBezTo>
                    <a:cubicBezTo>
                      <a:pt x="1214" y="583"/>
                      <a:pt x="1248" y="544"/>
                      <a:pt x="1280" y="501"/>
                    </a:cubicBezTo>
                    <a:cubicBezTo>
                      <a:pt x="1319" y="442"/>
                      <a:pt x="1339" y="387"/>
                      <a:pt x="1343" y="324"/>
                    </a:cubicBezTo>
                    <a:cubicBezTo>
                      <a:pt x="1351" y="261"/>
                      <a:pt x="1335" y="203"/>
                      <a:pt x="1296" y="143"/>
                    </a:cubicBezTo>
                    <a:cubicBezTo>
                      <a:pt x="1261" y="89"/>
                      <a:pt x="1214" y="49"/>
                      <a:pt x="1154" y="26"/>
                    </a:cubicBezTo>
                    <a:cubicBezTo>
                      <a:pt x="1117" y="10"/>
                      <a:pt x="1076" y="1"/>
                      <a:pt x="1033" y="1"/>
                    </a:cubicBezTo>
                    <a:close/>
                    <a:moveTo>
                      <a:pt x="95" y="822"/>
                    </a:moveTo>
                    <a:cubicBezTo>
                      <a:pt x="71" y="822"/>
                      <a:pt x="52" y="826"/>
                      <a:pt x="36" y="834"/>
                    </a:cubicBezTo>
                    <a:cubicBezTo>
                      <a:pt x="17" y="850"/>
                      <a:pt x="5" y="869"/>
                      <a:pt x="1" y="897"/>
                    </a:cubicBezTo>
                    <a:cubicBezTo>
                      <a:pt x="1" y="925"/>
                      <a:pt x="1" y="944"/>
                      <a:pt x="13" y="964"/>
                    </a:cubicBezTo>
                    <a:cubicBezTo>
                      <a:pt x="29" y="987"/>
                      <a:pt x="56" y="999"/>
                      <a:pt x="91" y="1003"/>
                    </a:cubicBezTo>
                    <a:lnTo>
                      <a:pt x="1672" y="1038"/>
                    </a:lnTo>
                    <a:cubicBezTo>
                      <a:pt x="1696" y="1034"/>
                      <a:pt x="1716" y="1030"/>
                      <a:pt x="1732" y="1023"/>
                    </a:cubicBezTo>
                    <a:cubicBezTo>
                      <a:pt x="1751" y="1011"/>
                      <a:pt x="1763" y="987"/>
                      <a:pt x="1766" y="964"/>
                    </a:cubicBezTo>
                    <a:cubicBezTo>
                      <a:pt x="1771" y="936"/>
                      <a:pt x="1766" y="916"/>
                      <a:pt x="1755" y="897"/>
                    </a:cubicBezTo>
                    <a:cubicBezTo>
                      <a:pt x="1739" y="873"/>
                      <a:pt x="1712" y="858"/>
                      <a:pt x="1677" y="854"/>
                    </a:cubicBezTo>
                    <a:lnTo>
                      <a:pt x="95" y="822"/>
                    </a:lnTo>
                    <a:close/>
                    <a:moveTo>
                      <a:pt x="924" y="1328"/>
                    </a:moveTo>
                    <a:cubicBezTo>
                      <a:pt x="969" y="1328"/>
                      <a:pt x="1004" y="1347"/>
                      <a:pt x="1029" y="1384"/>
                    </a:cubicBezTo>
                    <a:cubicBezTo>
                      <a:pt x="1053" y="1427"/>
                      <a:pt x="1053" y="1466"/>
                      <a:pt x="1029" y="1513"/>
                    </a:cubicBezTo>
                    <a:cubicBezTo>
                      <a:pt x="1005" y="1561"/>
                      <a:pt x="958" y="1599"/>
                      <a:pt x="900" y="1639"/>
                    </a:cubicBezTo>
                    <a:cubicBezTo>
                      <a:pt x="841" y="1678"/>
                      <a:pt x="786" y="1697"/>
                      <a:pt x="735" y="1702"/>
                    </a:cubicBezTo>
                    <a:cubicBezTo>
                      <a:pt x="731" y="1702"/>
                      <a:pt x="727" y="1702"/>
                      <a:pt x="723" y="1702"/>
                    </a:cubicBezTo>
                    <a:cubicBezTo>
                      <a:pt x="677" y="1702"/>
                      <a:pt x="643" y="1683"/>
                      <a:pt x="617" y="1646"/>
                    </a:cubicBezTo>
                    <a:cubicBezTo>
                      <a:pt x="594" y="1603"/>
                      <a:pt x="594" y="1561"/>
                      <a:pt x="617" y="1513"/>
                    </a:cubicBezTo>
                    <a:cubicBezTo>
                      <a:pt x="645" y="1466"/>
                      <a:pt x="683" y="1427"/>
                      <a:pt x="743" y="1387"/>
                    </a:cubicBezTo>
                    <a:cubicBezTo>
                      <a:pt x="801" y="1352"/>
                      <a:pt x="857" y="1333"/>
                      <a:pt x="911" y="1329"/>
                    </a:cubicBezTo>
                    <a:cubicBezTo>
                      <a:pt x="916" y="1329"/>
                      <a:pt x="920" y="1328"/>
                      <a:pt x="924" y="1328"/>
                    </a:cubicBezTo>
                    <a:close/>
                    <a:moveTo>
                      <a:pt x="893" y="1153"/>
                    </a:moveTo>
                    <a:cubicBezTo>
                      <a:pt x="876" y="1153"/>
                      <a:pt x="859" y="1154"/>
                      <a:pt x="841" y="1156"/>
                    </a:cubicBezTo>
                    <a:cubicBezTo>
                      <a:pt x="774" y="1168"/>
                      <a:pt x="712" y="1191"/>
                      <a:pt x="645" y="1235"/>
                    </a:cubicBezTo>
                    <a:cubicBezTo>
                      <a:pt x="582" y="1273"/>
                      <a:pt x="531" y="1320"/>
                      <a:pt x="495" y="1380"/>
                    </a:cubicBezTo>
                    <a:cubicBezTo>
                      <a:pt x="456" y="1434"/>
                      <a:pt x="437" y="1494"/>
                      <a:pt x="433" y="1556"/>
                    </a:cubicBezTo>
                    <a:cubicBezTo>
                      <a:pt x="429" y="1619"/>
                      <a:pt x="444" y="1674"/>
                      <a:pt x="480" y="1729"/>
                    </a:cubicBezTo>
                    <a:cubicBezTo>
                      <a:pt x="515" y="1784"/>
                      <a:pt x="558" y="1823"/>
                      <a:pt x="617" y="1847"/>
                    </a:cubicBezTo>
                    <a:cubicBezTo>
                      <a:pt x="655" y="1863"/>
                      <a:pt x="697" y="1872"/>
                      <a:pt x="743" y="1872"/>
                    </a:cubicBezTo>
                    <a:cubicBezTo>
                      <a:pt x="763" y="1872"/>
                      <a:pt x="784" y="1870"/>
                      <a:pt x="806" y="1867"/>
                    </a:cubicBezTo>
                    <a:cubicBezTo>
                      <a:pt x="872" y="1858"/>
                      <a:pt x="939" y="1835"/>
                      <a:pt x="1002" y="1791"/>
                    </a:cubicBezTo>
                    <a:cubicBezTo>
                      <a:pt x="1065" y="1753"/>
                      <a:pt x="1116" y="1706"/>
                      <a:pt x="1150" y="1650"/>
                    </a:cubicBezTo>
                    <a:cubicBezTo>
                      <a:pt x="1190" y="1595"/>
                      <a:pt x="1210" y="1537"/>
                      <a:pt x="1217" y="1474"/>
                    </a:cubicBezTo>
                    <a:cubicBezTo>
                      <a:pt x="1221" y="1411"/>
                      <a:pt x="1206" y="1352"/>
                      <a:pt x="1170" y="1297"/>
                    </a:cubicBezTo>
                    <a:cubicBezTo>
                      <a:pt x="1135" y="1242"/>
                      <a:pt x="1088" y="1199"/>
                      <a:pt x="1029" y="1175"/>
                    </a:cubicBezTo>
                    <a:cubicBezTo>
                      <a:pt x="988" y="1161"/>
                      <a:pt x="943" y="1153"/>
                      <a:pt x="893" y="1153"/>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57"/>
            <p:cNvGrpSpPr/>
            <p:nvPr/>
          </p:nvGrpSpPr>
          <p:grpSpPr>
            <a:xfrm>
              <a:off x="2596525" y="1610499"/>
              <a:ext cx="555912" cy="490702"/>
              <a:chOff x="3637700" y="2022874"/>
              <a:chExt cx="555912" cy="490702"/>
            </a:xfrm>
          </p:grpSpPr>
          <p:sp>
            <p:nvSpPr>
              <p:cNvPr id="1295" name="Google Shape;1295;p57"/>
              <p:cNvSpPr/>
              <p:nvPr/>
            </p:nvSpPr>
            <p:spPr>
              <a:xfrm>
                <a:off x="3637700" y="2022874"/>
                <a:ext cx="555912" cy="490702"/>
              </a:xfrm>
              <a:custGeom>
                <a:rect b="b" l="l" r="r" t="t"/>
                <a:pathLst>
                  <a:path extrusionOk="0" h="7891" w="8940">
                    <a:moveTo>
                      <a:pt x="4469" y="1"/>
                    </a:moveTo>
                    <a:cubicBezTo>
                      <a:pt x="3985" y="1"/>
                      <a:pt x="3492" y="91"/>
                      <a:pt x="3014" y="281"/>
                    </a:cubicBezTo>
                    <a:cubicBezTo>
                      <a:pt x="990" y="1086"/>
                      <a:pt x="1" y="3381"/>
                      <a:pt x="805" y="5402"/>
                    </a:cubicBezTo>
                    <a:cubicBezTo>
                      <a:pt x="1419" y="6949"/>
                      <a:pt x="2905" y="7891"/>
                      <a:pt x="4474" y="7891"/>
                    </a:cubicBezTo>
                    <a:cubicBezTo>
                      <a:pt x="4959" y="7891"/>
                      <a:pt x="5452" y="7801"/>
                      <a:pt x="5930" y="7611"/>
                    </a:cubicBezTo>
                    <a:cubicBezTo>
                      <a:pt x="7951" y="6807"/>
                      <a:pt x="8940" y="4515"/>
                      <a:pt x="8134" y="2490"/>
                    </a:cubicBezTo>
                    <a:cubicBezTo>
                      <a:pt x="7520" y="943"/>
                      <a:pt x="6038" y="1"/>
                      <a:pt x="446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7"/>
              <p:cNvSpPr/>
              <p:nvPr/>
            </p:nvSpPr>
            <p:spPr>
              <a:xfrm>
                <a:off x="3757028" y="2154580"/>
                <a:ext cx="257436" cy="208320"/>
              </a:xfrm>
              <a:custGeom>
                <a:rect b="b" l="l" r="r" t="t"/>
                <a:pathLst>
                  <a:path extrusionOk="0" h="3350" w="4140">
                    <a:moveTo>
                      <a:pt x="3893" y="98"/>
                    </a:moveTo>
                    <a:lnTo>
                      <a:pt x="3897" y="133"/>
                    </a:lnTo>
                    <a:lnTo>
                      <a:pt x="3937" y="607"/>
                    </a:lnTo>
                    <a:lnTo>
                      <a:pt x="3944" y="687"/>
                    </a:lnTo>
                    <a:lnTo>
                      <a:pt x="3987" y="1228"/>
                    </a:lnTo>
                    <a:lnTo>
                      <a:pt x="3991" y="1306"/>
                    </a:lnTo>
                    <a:lnTo>
                      <a:pt x="4031" y="1804"/>
                    </a:lnTo>
                    <a:lnTo>
                      <a:pt x="4038" y="1883"/>
                    </a:lnTo>
                    <a:lnTo>
                      <a:pt x="4054" y="2076"/>
                    </a:lnTo>
                    <a:lnTo>
                      <a:pt x="4058" y="2146"/>
                    </a:lnTo>
                    <a:lnTo>
                      <a:pt x="4015" y="2165"/>
                    </a:lnTo>
                    <a:cubicBezTo>
                      <a:pt x="3772" y="2259"/>
                      <a:pt x="3548" y="2346"/>
                      <a:pt x="3348" y="2424"/>
                    </a:cubicBezTo>
                    <a:lnTo>
                      <a:pt x="3273" y="2456"/>
                    </a:lnTo>
                    <a:cubicBezTo>
                      <a:pt x="3002" y="2562"/>
                      <a:pt x="2767" y="2652"/>
                      <a:pt x="2563" y="2735"/>
                    </a:cubicBezTo>
                    <a:lnTo>
                      <a:pt x="2414" y="2793"/>
                    </a:lnTo>
                    <a:cubicBezTo>
                      <a:pt x="2178" y="2887"/>
                      <a:pt x="1990" y="2962"/>
                      <a:pt x="1841" y="3021"/>
                    </a:cubicBezTo>
                    <a:cubicBezTo>
                      <a:pt x="1813" y="3032"/>
                      <a:pt x="1789" y="3045"/>
                      <a:pt x="1766" y="3052"/>
                    </a:cubicBezTo>
                    <a:cubicBezTo>
                      <a:pt x="1476" y="3174"/>
                      <a:pt x="1347" y="3233"/>
                      <a:pt x="1287" y="3260"/>
                    </a:cubicBezTo>
                    <a:lnTo>
                      <a:pt x="1130" y="3036"/>
                    </a:lnTo>
                    <a:lnTo>
                      <a:pt x="1083" y="2974"/>
                    </a:lnTo>
                    <a:lnTo>
                      <a:pt x="801" y="2578"/>
                    </a:lnTo>
                    <a:lnTo>
                      <a:pt x="753" y="2511"/>
                    </a:lnTo>
                    <a:lnTo>
                      <a:pt x="440" y="2079"/>
                    </a:lnTo>
                    <a:lnTo>
                      <a:pt x="397" y="2012"/>
                    </a:lnTo>
                    <a:lnTo>
                      <a:pt x="103" y="1605"/>
                    </a:lnTo>
                    <a:lnTo>
                      <a:pt x="3893" y="98"/>
                    </a:lnTo>
                    <a:close/>
                    <a:moveTo>
                      <a:pt x="3928" y="1"/>
                    </a:moveTo>
                    <a:cubicBezTo>
                      <a:pt x="3923" y="1"/>
                      <a:pt x="3918" y="2"/>
                      <a:pt x="3913" y="4"/>
                    </a:cubicBezTo>
                    <a:lnTo>
                      <a:pt x="28" y="1549"/>
                    </a:lnTo>
                    <a:cubicBezTo>
                      <a:pt x="16" y="1553"/>
                      <a:pt x="9" y="1565"/>
                      <a:pt x="5" y="1576"/>
                    </a:cubicBezTo>
                    <a:cubicBezTo>
                      <a:pt x="0" y="1585"/>
                      <a:pt x="5" y="1596"/>
                      <a:pt x="12" y="1608"/>
                    </a:cubicBezTo>
                    <a:lnTo>
                      <a:pt x="695" y="2565"/>
                    </a:lnTo>
                    <a:lnTo>
                      <a:pt x="719" y="2594"/>
                    </a:lnTo>
                    <a:lnTo>
                      <a:pt x="719" y="2597"/>
                    </a:lnTo>
                    <a:lnTo>
                      <a:pt x="1244" y="3331"/>
                    </a:lnTo>
                    <a:cubicBezTo>
                      <a:pt x="1253" y="3343"/>
                      <a:pt x="1266" y="3350"/>
                      <a:pt x="1278" y="3350"/>
                    </a:cubicBezTo>
                    <a:cubicBezTo>
                      <a:pt x="1283" y="3350"/>
                      <a:pt x="1287" y="3349"/>
                      <a:pt x="1291" y="3347"/>
                    </a:cubicBezTo>
                    <a:lnTo>
                      <a:pt x="1295" y="3342"/>
                    </a:lnTo>
                    <a:cubicBezTo>
                      <a:pt x="1300" y="3342"/>
                      <a:pt x="1303" y="3338"/>
                      <a:pt x="1307" y="3335"/>
                    </a:cubicBezTo>
                    <a:cubicBezTo>
                      <a:pt x="1421" y="3264"/>
                      <a:pt x="2999" y="2644"/>
                      <a:pt x="4069" y="2228"/>
                    </a:cubicBezTo>
                    <a:lnTo>
                      <a:pt x="4113" y="2208"/>
                    </a:lnTo>
                    <a:cubicBezTo>
                      <a:pt x="4120" y="2205"/>
                      <a:pt x="4129" y="2197"/>
                      <a:pt x="4132" y="2189"/>
                    </a:cubicBezTo>
                    <a:cubicBezTo>
                      <a:pt x="4136" y="2185"/>
                      <a:pt x="4140" y="2177"/>
                      <a:pt x="4136" y="2170"/>
                    </a:cubicBezTo>
                    <a:lnTo>
                      <a:pt x="4066" y="1270"/>
                    </a:lnTo>
                    <a:lnTo>
                      <a:pt x="4062" y="1223"/>
                    </a:lnTo>
                    <a:lnTo>
                      <a:pt x="3968" y="35"/>
                    </a:lnTo>
                    <a:cubicBezTo>
                      <a:pt x="3968" y="27"/>
                      <a:pt x="3960" y="19"/>
                      <a:pt x="3952" y="11"/>
                    </a:cubicBezTo>
                    <a:cubicBezTo>
                      <a:pt x="3952" y="11"/>
                      <a:pt x="3952" y="8"/>
                      <a:pt x="3948" y="8"/>
                    </a:cubicBezTo>
                    <a:cubicBezTo>
                      <a:pt x="3941" y="3"/>
                      <a:pt x="3935" y="1"/>
                      <a:pt x="3928"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7"/>
              <p:cNvSpPr/>
              <p:nvPr/>
            </p:nvSpPr>
            <p:spPr>
              <a:xfrm>
                <a:off x="3868272" y="2287653"/>
                <a:ext cx="148927" cy="109197"/>
              </a:xfrm>
              <a:custGeom>
                <a:rect b="b" l="l" r="r" t="t"/>
                <a:pathLst>
                  <a:path extrusionOk="0" h="1756" w="2395">
                    <a:moveTo>
                      <a:pt x="2313" y="1"/>
                    </a:moveTo>
                    <a:cubicBezTo>
                      <a:pt x="2311" y="1"/>
                      <a:pt x="2310" y="1"/>
                      <a:pt x="2308" y="2"/>
                    </a:cubicBezTo>
                    <a:cubicBezTo>
                      <a:pt x="2289" y="2"/>
                      <a:pt x="2277" y="18"/>
                      <a:pt x="2277" y="37"/>
                    </a:cubicBezTo>
                    <a:lnTo>
                      <a:pt x="2327" y="778"/>
                    </a:lnTo>
                    <a:lnTo>
                      <a:pt x="24" y="1693"/>
                    </a:lnTo>
                    <a:cubicBezTo>
                      <a:pt x="9" y="1697"/>
                      <a:pt x="0" y="1716"/>
                      <a:pt x="5" y="1736"/>
                    </a:cubicBezTo>
                    <a:cubicBezTo>
                      <a:pt x="11" y="1748"/>
                      <a:pt x="23" y="1755"/>
                      <a:pt x="35" y="1755"/>
                    </a:cubicBezTo>
                    <a:cubicBezTo>
                      <a:pt x="39" y="1755"/>
                      <a:pt x="43" y="1754"/>
                      <a:pt x="47" y="1752"/>
                    </a:cubicBezTo>
                    <a:lnTo>
                      <a:pt x="2371" y="830"/>
                    </a:lnTo>
                    <a:cubicBezTo>
                      <a:pt x="2387" y="826"/>
                      <a:pt x="2394" y="810"/>
                      <a:pt x="2394" y="798"/>
                    </a:cubicBezTo>
                    <a:lnTo>
                      <a:pt x="2343" y="34"/>
                    </a:lnTo>
                    <a:cubicBezTo>
                      <a:pt x="2343" y="16"/>
                      <a:pt x="2330" y="1"/>
                      <a:pt x="231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7"/>
              <p:cNvSpPr/>
              <p:nvPr/>
            </p:nvSpPr>
            <p:spPr>
              <a:xfrm>
                <a:off x="3892461" y="2380121"/>
                <a:ext cx="36439" cy="32274"/>
              </a:xfrm>
              <a:custGeom>
                <a:rect b="b" l="l" r="r" t="t"/>
                <a:pathLst>
                  <a:path extrusionOk="0" h="519" w="586">
                    <a:moveTo>
                      <a:pt x="289" y="0"/>
                    </a:moveTo>
                    <a:cubicBezTo>
                      <a:pt x="258" y="0"/>
                      <a:pt x="227" y="6"/>
                      <a:pt x="196" y="17"/>
                    </a:cubicBezTo>
                    <a:cubicBezTo>
                      <a:pt x="63" y="73"/>
                      <a:pt x="0" y="222"/>
                      <a:pt x="51" y="356"/>
                    </a:cubicBezTo>
                    <a:cubicBezTo>
                      <a:pt x="93" y="457"/>
                      <a:pt x="191" y="518"/>
                      <a:pt x="294" y="518"/>
                    </a:cubicBezTo>
                    <a:cubicBezTo>
                      <a:pt x="325" y="518"/>
                      <a:pt x="357" y="512"/>
                      <a:pt x="388" y="501"/>
                    </a:cubicBezTo>
                    <a:cubicBezTo>
                      <a:pt x="518" y="445"/>
                      <a:pt x="585" y="296"/>
                      <a:pt x="534" y="163"/>
                    </a:cubicBezTo>
                    <a:cubicBezTo>
                      <a:pt x="491" y="63"/>
                      <a:pt x="393" y="0"/>
                      <a:pt x="2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7"/>
              <p:cNvSpPr/>
              <p:nvPr/>
            </p:nvSpPr>
            <p:spPr>
              <a:xfrm>
                <a:off x="3966644" y="2350583"/>
                <a:ext cx="36377" cy="32274"/>
              </a:xfrm>
              <a:custGeom>
                <a:rect b="b" l="l" r="r" t="t"/>
                <a:pathLst>
                  <a:path extrusionOk="0" h="519" w="585">
                    <a:moveTo>
                      <a:pt x="291" y="1"/>
                    </a:moveTo>
                    <a:cubicBezTo>
                      <a:pt x="260" y="1"/>
                      <a:pt x="230" y="6"/>
                      <a:pt x="200" y="18"/>
                    </a:cubicBezTo>
                    <a:cubicBezTo>
                      <a:pt x="66" y="72"/>
                      <a:pt x="0" y="222"/>
                      <a:pt x="55" y="355"/>
                    </a:cubicBezTo>
                    <a:cubicBezTo>
                      <a:pt x="94" y="458"/>
                      <a:pt x="191" y="519"/>
                      <a:pt x="294" y="519"/>
                    </a:cubicBezTo>
                    <a:cubicBezTo>
                      <a:pt x="325" y="519"/>
                      <a:pt x="357" y="513"/>
                      <a:pt x="388" y="501"/>
                    </a:cubicBezTo>
                    <a:cubicBezTo>
                      <a:pt x="522" y="445"/>
                      <a:pt x="584" y="297"/>
                      <a:pt x="533" y="163"/>
                    </a:cubicBezTo>
                    <a:cubicBezTo>
                      <a:pt x="491" y="63"/>
                      <a:pt x="393"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7"/>
              <p:cNvSpPr/>
              <p:nvPr/>
            </p:nvSpPr>
            <p:spPr>
              <a:xfrm>
                <a:off x="3993694" y="2091525"/>
                <a:ext cx="36874" cy="72135"/>
              </a:xfrm>
              <a:custGeom>
                <a:rect b="b" l="l" r="r" t="t"/>
                <a:pathLst>
                  <a:path extrusionOk="0" h="1160" w="593">
                    <a:moveTo>
                      <a:pt x="553" y="1"/>
                    </a:moveTo>
                    <a:cubicBezTo>
                      <a:pt x="544" y="1"/>
                      <a:pt x="534" y="5"/>
                      <a:pt x="526" y="13"/>
                    </a:cubicBezTo>
                    <a:lnTo>
                      <a:pt x="13" y="472"/>
                    </a:lnTo>
                    <a:cubicBezTo>
                      <a:pt x="4" y="480"/>
                      <a:pt x="1" y="491"/>
                      <a:pt x="1" y="504"/>
                    </a:cubicBezTo>
                    <a:lnTo>
                      <a:pt x="83" y="1127"/>
                    </a:lnTo>
                    <a:cubicBezTo>
                      <a:pt x="87" y="1145"/>
                      <a:pt x="99" y="1160"/>
                      <a:pt x="119" y="1160"/>
                    </a:cubicBezTo>
                    <a:cubicBezTo>
                      <a:pt x="121" y="1160"/>
                      <a:pt x="123" y="1159"/>
                      <a:pt x="126" y="1159"/>
                    </a:cubicBezTo>
                    <a:lnTo>
                      <a:pt x="134" y="1159"/>
                    </a:lnTo>
                    <a:cubicBezTo>
                      <a:pt x="149" y="1151"/>
                      <a:pt x="162" y="1135"/>
                      <a:pt x="158" y="1116"/>
                    </a:cubicBezTo>
                    <a:lnTo>
                      <a:pt x="79" y="515"/>
                    </a:lnTo>
                    <a:lnTo>
                      <a:pt x="578" y="68"/>
                    </a:lnTo>
                    <a:cubicBezTo>
                      <a:pt x="593" y="56"/>
                      <a:pt x="593" y="29"/>
                      <a:pt x="578" y="13"/>
                    </a:cubicBezTo>
                    <a:cubicBezTo>
                      <a:pt x="572" y="5"/>
                      <a:pt x="563" y="1"/>
                      <a:pt x="55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7"/>
              <p:cNvSpPr/>
              <p:nvPr/>
            </p:nvSpPr>
            <p:spPr>
              <a:xfrm>
                <a:off x="3800929" y="2234362"/>
                <a:ext cx="71759" cy="112990"/>
              </a:xfrm>
              <a:custGeom>
                <a:rect b="b" l="l" r="r" t="t"/>
                <a:pathLst>
                  <a:path extrusionOk="0" h="1817" w="1154">
                    <a:moveTo>
                      <a:pt x="47" y="1"/>
                    </a:moveTo>
                    <a:cubicBezTo>
                      <a:pt x="39" y="1"/>
                      <a:pt x="31" y="3"/>
                      <a:pt x="24" y="7"/>
                    </a:cubicBezTo>
                    <a:cubicBezTo>
                      <a:pt x="5" y="19"/>
                      <a:pt x="0" y="43"/>
                      <a:pt x="13" y="58"/>
                    </a:cubicBezTo>
                    <a:lnTo>
                      <a:pt x="1080" y="1796"/>
                    </a:lnTo>
                    <a:cubicBezTo>
                      <a:pt x="1085" y="1810"/>
                      <a:pt x="1096" y="1816"/>
                      <a:pt x="1109" y="1816"/>
                    </a:cubicBezTo>
                    <a:cubicBezTo>
                      <a:pt x="1114" y="1816"/>
                      <a:pt x="1121" y="1815"/>
                      <a:pt x="1127" y="1812"/>
                    </a:cubicBezTo>
                    <a:lnTo>
                      <a:pt x="1130" y="1812"/>
                    </a:lnTo>
                    <a:cubicBezTo>
                      <a:pt x="1150" y="1800"/>
                      <a:pt x="1154" y="1777"/>
                      <a:pt x="1146" y="1758"/>
                    </a:cubicBezTo>
                    <a:lnTo>
                      <a:pt x="80"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7"/>
              <p:cNvSpPr/>
              <p:nvPr/>
            </p:nvSpPr>
            <p:spPr>
              <a:xfrm>
                <a:off x="3845389" y="2216764"/>
                <a:ext cx="72256" cy="112244"/>
              </a:xfrm>
              <a:custGeom>
                <a:rect b="b" l="l" r="r" t="t"/>
                <a:pathLst>
                  <a:path extrusionOk="0" h="1805" w="1162">
                    <a:moveTo>
                      <a:pt x="43" y="0"/>
                    </a:moveTo>
                    <a:cubicBezTo>
                      <a:pt x="36" y="0"/>
                      <a:pt x="30" y="2"/>
                      <a:pt x="24" y="4"/>
                    </a:cubicBezTo>
                    <a:cubicBezTo>
                      <a:pt x="8" y="16"/>
                      <a:pt x="0" y="40"/>
                      <a:pt x="11" y="59"/>
                    </a:cubicBezTo>
                    <a:lnTo>
                      <a:pt x="1083" y="1786"/>
                    </a:lnTo>
                    <a:cubicBezTo>
                      <a:pt x="1091" y="1797"/>
                      <a:pt x="1104" y="1804"/>
                      <a:pt x="1117" y="1804"/>
                    </a:cubicBezTo>
                    <a:cubicBezTo>
                      <a:pt x="1121" y="1804"/>
                      <a:pt x="1126" y="1803"/>
                      <a:pt x="1130" y="1801"/>
                    </a:cubicBezTo>
                    <a:cubicBezTo>
                      <a:pt x="1134" y="1801"/>
                      <a:pt x="1134" y="1801"/>
                      <a:pt x="1138" y="1797"/>
                    </a:cubicBezTo>
                    <a:cubicBezTo>
                      <a:pt x="1154" y="1789"/>
                      <a:pt x="1161" y="1762"/>
                      <a:pt x="1150" y="1746"/>
                    </a:cubicBezTo>
                    <a:lnTo>
                      <a:pt x="78" y="20"/>
                    </a:lnTo>
                    <a:cubicBezTo>
                      <a:pt x="71" y="6"/>
                      <a:pt x="57" y="0"/>
                      <a:pt x="4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7"/>
              <p:cNvSpPr/>
              <p:nvPr/>
            </p:nvSpPr>
            <p:spPr>
              <a:xfrm>
                <a:off x="3895135" y="2196305"/>
                <a:ext cx="70826" cy="112928"/>
              </a:xfrm>
              <a:custGeom>
                <a:rect b="b" l="l" r="r" t="t"/>
                <a:pathLst>
                  <a:path extrusionOk="0" h="1816" w="1139">
                    <a:moveTo>
                      <a:pt x="47" y="1"/>
                    </a:moveTo>
                    <a:cubicBezTo>
                      <a:pt x="39" y="1"/>
                      <a:pt x="32" y="3"/>
                      <a:pt x="24" y="7"/>
                    </a:cubicBezTo>
                    <a:cubicBezTo>
                      <a:pt x="8" y="19"/>
                      <a:pt x="1" y="43"/>
                      <a:pt x="12" y="58"/>
                    </a:cubicBezTo>
                    <a:lnTo>
                      <a:pt x="1060" y="1796"/>
                    </a:lnTo>
                    <a:cubicBezTo>
                      <a:pt x="1068" y="1808"/>
                      <a:pt x="1081" y="1815"/>
                      <a:pt x="1094" y="1815"/>
                    </a:cubicBezTo>
                    <a:cubicBezTo>
                      <a:pt x="1098" y="1815"/>
                      <a:pt x="1103" y="1814"/>
                      <a:pt x="1107" y="1812"/>
                    </a:cubicBezTo>
                    <a:cubicBezTo>
                      <a:pt x="1111" y="1812"/>
                      <a:pt x="1111" y="1812"/>
                      <a:pt x="1115" y="1809"/>
                    </a:cubicBezTo>
                    <a:cubicBezTo>
                      <a:pt x="1131" y="1800"/>
                      <a:pt x="1138" y="1777"/>
                      <a:pt x="1127" y="1758"/>
                    </a:cubicBezTo>
                    <a:lnTo>
                      <a:pt x="79"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7"/>
              <p:cNvSpPr/>
              <p:nvPr/>
            </p:nvSpPr>
            <p:spPr>
              <a:xfrm>
                <a:off x="3946871" y="2176406"/>
                <a:ext cx="64919" cy="114483"/>
              </a:xfrm>
              <a:custGeom>
                <a:rect b="b" l="l" r="r" t="t"/>
                <a:pathLst>
                  <a:path extrusionOk="0" h="1841" w="1044">
                    <a:moveTo>
                      <a:pt x="47" y="0"/>
                    </a:moveTo>
                    <a:cubicBezTo>
                      <a:pt x="41" y="0"/>
                      <a:pt x="34" y="2"/>
                      <a:pt x="27" y="6"/>
                    </a:cubicBezTo>
                    <a:cubicBezTo>
                      <a:pt x="8" y="13"/>
                      <a:pt x="0" y="37"/>
                      <a:pt x="12" y="57"/>
                    </a:cubicBezTo>
                    <a:lnTo>
                      <a:pt x="965" y="1823"/>
                    </a:lnTo>
                    <a:cubicBezTo>
                      <a:pt x="974" y="1833"/>
                      <a:pt x="987" y="1841"/>
                      <a:pt x="1000" y="1841"/>
                    </a:cubicBezTo>
                    <a:cubicBezTo>
                      <a:pt x="1006" y="1841"/>
                      <a:pt x="1011" y="1840"/>
                      <a:pt x="1016" y="1838"/>
                    </a:cubicBezTo>
                    <a:lnTo>
                      <a:pt x="1020" y="1838"/>
                    </a:lnTo>
                    <a:cubicBezTo>
                      <a:pt x="1036" y="1826"/>
                      <a:pt x="1044" y="1803"/>
                      <a:pt x="1036" y="1783"/>
                    </a:cubicBezTo>
                    <a:lnTo>
                      <a:pt x="78" y="21"/>
                    </a:lnTo>
                    <a:cubicBezTo>
                      <a:pt x="71" y="8"/>
                      <a:pt x="59" y="0"/>
                      <a:pt x="4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7"/>
              <p:cNvSpPr/>
              <p:nvPr/>
            </p:nvSpPr>
            <p:spPr>
              <a:xfrm>
                <a:off x="3778232" y="2191455"/>
                <a:ext cx="228707" cy="93588"/>
              </a:xfrm>
              <a:custGeom>
                <a:rect b="b" l="l" r="r" t="t"/>
                <a:pathLst>
                  <a:path extrusionOk="0" h="1505" w="3678">
                    <a:moveTo>
                      <a:pt x="3634" y="0"/>
                    </a:moveTo>
                    <a:cubicBezTo>
                      <a:pt x="3629" y="0"/>
                      <a:pt x="3624" y="1"/>
                      <a:pt x="3619" y="3"/>
                    </a:cubicBezTo>
                    <a:lnTo>
                      <a:pt x="28" y="1431"/>
                    </a:lnTo>
                    <a:cubicBezTo>
                      <a:pt x="8" y="1439"/>
                      <a:pt x="1" y="1463"/>
                      <a:pt x="8" y="1483"/>
                    </a:cubicBezTo>
                    <a:cubicBezTo>
                      <a:pt x="15" y="1496"/>
                      <a:pt x="29" y="1505"/>
                      <a:pt x="44" y="1505"/>
                    </a:cubicBezTo>
                    <a:cubicBezTo>
                      <a:pt x="49" y="1505"/>
                      <a:pt x="54" y="1504"/>
                      <a:pt x="59" y="1501"/>
                    </a:cubicBezTo>
                    <a:lnTo>
                      <a:pt x="3650" y="78"/>
                    </a:lnTo>
                    <a:cubicBezTo>
                      <a:pt x="3670" y="70"/>
                      <a:pt x="3677" y="46"/>
                      <a:pt x="3670" y="27"/>
                    </a:cubicBezTo>
                    <a:cubicBezTo>
                      <a:pt x="3663" y="11"/>
                      <a:pt x="3650" y="0"/>
                      <a:pt x="363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7"/>
              <p:cNvSpPr/>
              <p:nvPr/>
            </p:nvSpPr>
            <p:spPr>
              <a:xfrm>
                <a:off x="3799996" y="2229946"/>
                <a:ext cx="210612" cy="86313"/>
              </a:xfrm>
              <a:custGeom>
                <a:rect b="b" l="l" r="r" t="t"/>
                <a:pathLst>
                  <a:path extrusionOk="0" h="1388" w="3387">
                    <a:moveTo>
                      <a:pt x="3343" y="1"/>
                    </a:moveTo>
                    <a:cubicBezTo>
                      <a:pt x="3338" y="1"/>
                      <a:pt x="3333" y="2"/>
                      <a:pt x="3327" y="4"/>
                    </a:cubicBezTo>
                    <a:lnTo>
                      <a:pt x="31" y="1315"/>
                    </a:lnTo>
                    <a:cubicBezTo>
                      <a:pt x="8" y="1322"/>
                      <a:pt x="0" y="1342"/>
                      <a:pt x="8" y="1362"/>
                    </a:cubicBezTo>
                    <a:cubicBezTo>
                      <a:pt x="14" y="1377"/>
                      <a:pt x="30" y="1388"/>
                      <a:pt x="46" y="1388"/>
                    </a:cubicBezTo>
                    <a:cubicBezTo>
                      <a:pt x="50" y="1388"/>
                      <a:pt x="55" y="1387"/>
                      <a:pt x="59" y="1385"/>
                    </a:cubicBezTo>
                    <a:lnTo>
                      <a:pt x="3355" y="74"/>
                    </a:lnTo>
                    <a:cubicBezTo>
                      <a:pt x="3375" y="67"/>
                      <a:pt x="3387" y="43"/>
                      <a:pt x="3378" y="24"/>
                    </a:cubicBezTo>
                    <a:cubicBezTo>
                      <a:pt x="3373" y="9"/>
                      <a:pt x="3358" y="1"/>
                      <a:pt x="334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7"/>
              <p:cNvSpPr/>
              <p:nvPr/>
            </p:nvSpPr>
            <p:spPr>
              <a:xfrm>
                <a:off x="3821200" y="2266138"/>
                <a:ext cx="190900" cy="78477"/>
              </a:xfrm>
              <a:custGeom>
                <a:rect b="b" l="l" r="r" t="t"/>
                <a:pathLst>
                  <a:path extrusionOk="0" h="1262" w="3070">
                    <a:moveTo>
                      <a:pt x="3023" y="0"/>
                    </a:moveTo>
                    <a:cubicBezTo>
                      <a:pt x="3019" y="0"/>
                      <a:pt x="3014" y="1"/>
                      <a:pt x="3010" y="3"/>
                    </a:cubicBezTo>
                    <a:lnTo>
                      <a:pt x="32" y="1188"/>
                    </a:lnTo>
                    <a:cubicBezTo>
                      <a:pt x="12" y="1195"/>
                      <a:pt x="0" y="1219"/>
                      <a:pt x="9" y="1238"/>
                    </a:cubicBezTo>
                    <a:cubicBezTo>
                      <a:pt x="14" y="1253"/>
                      <a:pt x="29" y="1261"/>
                      <a:pt x="44" y="1261"/>
                    </a:cubicBezTo>
                    <a:cubicBezTo>
                      <a:pt x="49" y="1261"/>
                      <a:pt x="54" y="1260"/>
                      <a:pt x="60" y="1258"/>
                    </a:cubicBezTo>
                    <a:lnTo>
                      <a:pt x="3041" y="73"/>
                    </a:lnTo>
                    <a:cubicBezTo>
                      <a:pt x="3061" y="65"/>
                      <a:pt x="3069" y="46"/>
                      <a:pt x="3061" y="26"/>
                    </a:cubicBezTo>
                    <a:cubicBezTo>
                      <a:pt x="3055" y="11"/>
                      <a:pt x="3039" y="0"/>
                      <a:pt x="302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627" name="Google Shape;627;p40"/>
          <p:cNvGraphicFramePr/>
          <p:nvPr/>
        </p:nvGraphicFramePr>
        <p:xfrm>
          <a:off x="720000" y="1723295"/>
          <a:ext cx="3000000" cy="3000000"/>
        </p:xfrm>
        <a:graphic>
          <a:graphicData uri="http://schemas.openxmlformats.org/drawingml/2006/table">
            <a:tbl>
              <a:tblPr>
                <a:noFill/>
                <a:tableStyleId>{D1FCF3D8-92CB-414F-BC59-7C6F195F6FA5}</a:tableStyleId>
              </a:tblPr>
              <a:tblGrid>
                <a:gridCol w="2529325"/>
                <a:gridCol w="5174675"/>
              </a:tblGrid>
              <a:tr h="393200">
                <a:tc>
                  <a:txBody>
                    <a:bodyPr/>
                    <a:lstStyle/>
                    <a:p>
                      <a:pPr indent="0" lvl="0" marL="0" marR="0" rtl="0" algn="l">
                        <a:lnSpc>
                          <a:spcPct val="100000"/>
                        </a:lnSpc>
                        <a:spcBef>
                          <a:spcPts val="0"/>
                        </a:spcBef>
                        <a:spcAft>
                          <a:spcPts val="0"/>
                        </a:spcAft>
                        <a:buNone/>
                      </a:pPr>
                      <a:r>
                        <a:rPr b="1" lang="en" sz="1100">
                          <a:solidFill>
                            <a:schemeClr val="lt1"/>
                          </a:solidFill>
                          <a:uFill>
                            <a:noFill/>
                          </a:uFill>
                          <a:latin typeface="Poppins"/>
                          <a:ea typeface="Poppins"/>
                          <a:cs typeface="Poppins"/>
                          <a:sym typeface="Poppins"/>
                          <a:hlinkClick action="ppaction://hlinksldjump" r:id="rId3">
                            <a:extLst>
                              <a:ext uri="{A12FA001-AC4F-418D-AE19-62706E023703}">
                                <ahyp:hlinkClr val="tx"/>
                              </a:ext>
                            </a:extLst>
                          </a:hlinkClick>
                        </a:rPr>
                        <a:t>Fonts</a:t>
                      </a:r>
                      <a:endParaRPr b="1" sz="1100">
                        <a:solidFill>
                          <a:schemeClr val="lt1"/>
                        </a:solidFill>
                        <a:latin typeface="Poppins"/>
                        <a:ea typeface="Poppins"/>
                        <a:cs typeface="Poppins"/>
                        <a:sym typeface="Poppins"/>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rPr lang="en" sz="950">
                          <a:solidFill>
                            <a:schemeClr val="dk1"/>
                          </a:solidFill>
                          <a:latin typeface="Open Sans Medium"/>
                          <a:ea typeface="Open Sans Medium"/>
                          <a:cs typeface="Open Sans Medium"/>
                          <a:sym typeface="Open Sans Medium"/>
                        </a:rPr>
                        <a:t>To view this template correctly in PowerPoint, download and install the fonts we used</a:t>
                      </a:r>
                      <a:endParaRPr sz="950">
                        <a:solidFill>
                          <a:schemeClr val="dk1"/>
                        </a:solidFill>
                        <a:latin typeface="Open Sans Medium"/>
                        <a:ea typeface="Open Sans Medium"/>
                        <a:cs typeface="Open Sans Medium"/>
                        <a:sym typeface="Open Sans Medium"/>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3200">
                <a:tc>
                  <a:txBody>
                    <a:bodyPr/>
                    <a:lstStyle/>
                    <a:p>
                      <a:pPr indent="0" lvl="0" marL="0" marR="0" rtl="0" algn="l">
                        <a:lnSpc>
                          <a:spcPct val="100000"/>
                        </a:lnSpc>
                        <a:spcBef>
                          <a:spcPts val="0"/>
                        </a:spcBef>
                        <a:spcAft>
                          <a:spcPts val="0"/>
                        </a:spcAft>
                        <a:buNone/>
                      </a:pPr>
                      <a:r>
                        <a:rPr b="1" lang="en" sz="1100">
                          <a:solidFill>
                            <a:schemeClr val="lt1"/>
                          </a:solidFill>
                          <a:uFill>
                            <a:noFill/>
                          </a:uFill>
                          <a:latin typeface="Poppins"/>
                          <a:ea typeface="Poppins"/>
                          <a:cs typeface="Poppins"/>
                          <a:sym typeface="Poppins"/>
                          <a:hlinkClick action="ppaction://hlinksldjump" r:id="rId4">
                            <a:extLst>
                              <a:ext uri="{A12FA001-AC4F-418D-AE19-62706E023703}">
                                <ahyp:hlinkClr val="tx"/>
                              </a:ext>
                            </a:extLst>
                          </a:hlinkClick>
                        </a:rPr>
                        <a:t>Used </a:t>
                      </a:r>
                      <a:r>
                        <a:rPr b="1" lang="en" sz="1100">
                          <a:solidFill>
                            <a:schemeClr val="lt1"/>
                          </a:solidFill>
                          <a:latin typeface="Poppins"/>
                          <a:ea typeface="Poppins"/>
                          <a:cs typeface="Poppins"/>
                          <a:sym typeface="Poppins"/>
                        </a:rPr>
                        <a:t>and </a:t>
                      </a:r>
                      <a:r>
                        <a:rPr b="1" lang="en" sz="1100">
                          <a:solidFill>
                            <a:schemeClr val="lt1"/>
                          </a:solidFill>
                          <a:uFill>
                            <a:noFill/>
                          </a:uFill>
                          <a:latin typeface="Poppins"/>
                          <a:ea typeface="Poppins"/>
                          <a:cs typeface="Poppins"/>
                          <a:sym typeface="Poppins"/>
                          <a:hlinkClick action="ppaction://hlinksldjump" r:id="rId5">
                            <a:extLst>
                              <a:ext uri="{A12FA001-AC4F-418D-AE19-62706E023703}">
                                <ahyp:hlinkClr val="tx"/>
                              </a:ext>
                            </a:extLst>
                          </a:hlinkClick>
                        </a:rPr>
                        <a:t>alternative</a:t>
                      </a:r>
                      <a:r>
                        <a:rPr b="1" lang="en" sz="1100">
                          <a:solidFill>
                            <a:schemeClr val="lt1"/>
                          </a:solidFill>
                          <a:uFill>
                            <a:noFill/>
                          </a:uFill>
                          <a:latin typeface="Poppins"/>
                          <a:ea typeface="Poppins"/>
                          <a:cs typeface="Poppins"/>
                          <a:sym typeface="Poppins"/>
                          <a:hlinkClick action="ppaction://hlinksldjump" r:id="rId6">
                            <a:extLst>
                              <a:ext uri="{A12FA001-AC4F-418D-AE19-62706E023703}">
                                <ahyp:hlinkClr val="tx"/>
                              </a:ext>
                            </a:extLst>
                          </a:hlinkClick>
                        </a:rPr>
                        <a:t> resources</a:t>
                      </a:r>
                      <a:endParaRPr b="1" sz="1100">
                        <a:solidFill>
                          <a:schemeClr val="lt1"/>
                        </a:solidFill>
                        <a:latin typeface="Poppins"/>
                        <a:ea typeface="Poppins"/>
                        <a:cs typeface="Poppins"/>
                        <a:sym typeface="Poppins"/>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rPr lang="en" sz="950">
                          <a:solidFill>
                            <a:schemeClr val="dk1"/>
                          </a:solidFill>
                          <a:latin typeface="Open Sans Medium"/>
                          <a:ea typeface="Open Sans Medium"/>
                          <a:cs typeface="Open Sans Medium"/>
                          <a:sym typeface="Open Sans Medium"/>
                        </a:rPr>
                        <a:t>An assortment of graphic resources that are suitable for use in this presentation</a:t>
                      </a:r>
                      <a:endParaRPr sz="950">
                        <a:solidFill>
                          <a:schemeClr val="dk1"/>
                        </a:solidFill>
                        <a:latin typeface="Open Sans Medium"/>
                        <a:ea typeface="Open Sans Medium"/>
                        <a:cs typeface="Open Sans Medium"/>
                        <a:sym typeface="Open Sans Medium"/>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3200">
                <a:tc>
                  <a:txBody>
                    <a:bodyPr/>
                    <a:lstStyle/>
                    <a:p>
                      <a:pPr indent="0" lvl="0" marL="0" marR="0" rtl="0" algn="l">
                        <a:lnSpc>
                          <a:spcPct val="100000"/>
                        </a:lnSpc>
                        <a:spcBef>
                          <a:spcPts val="0"/>
                        </a:spcBef>
                        <a:spcAft>
                          <a:spcPts val="0"/>
                        </a:spcAft>
                        <a:buNone/>
                      </a:pPr>
                      <a:r>
                        <a:rPr b="1" lang="en" sz="1100">
                          <a:solidFill>
                            <a:schemeClr val="lt1"/>
                          </a:solidFill>
                          <a:uFill>
                            <a:noFill/>
                          </a:uFill>
                          <a:latin typeface="Poppins"/>
                          <a:ea typeface="Poppins"/>
                          <a:cs typeface="Poppins"/>
                          <a:sym typeface="Poppins"/>
                          <a:hlinkClick action="ppaction://hlinksldjump" r:id="rId7">
                            <a:extLst>
                              <a:ext uri="{A12FA001-AC4F-418D-AE19-62706E023703}">
                                <ahyp:hlinkClr val="tx"/>
                              </a:ext>
                            </a:extLst>
                          </a:hlinkClick>
                        </a:rPr>
                        <a:t>Thanks slide</a:t>
                      </a:r>
                      <a:endParaRPr b="1" sz="1100">
                        <a:solidFill>
                          <a:schemeClr val="lt1"/>
                        </a:solidFill>
                        <a:latin typeface="Poppins"/>
                        <a:ea typeface="Poppins"/>
                        <a:cs typeface="Poppins"/>
                        <a:sym typeface="Poppins"/>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rPr lang="en" sz="950">
                          <a:solidFill>
                            <a:schemeClr val="dk1"/>
                          </a:solidFill>
                          <a:latin typeface="Open Sans Medium"/>
                          <a:ea typeface="Open Sans Medium"/>
                          <a:cs typeface="Open Sans Medium"/>
                          <a:sym typeface="Open Sans Medium"/>
                        </a:rPr>
                        <a:t>You must keep it so that proper credits for our design are given</a:t>
                      </a:r>
                      <a:endParaRPr sz="950">
                        <a:solidFill>
                          <a:schemeClr val="dk1"/>
                        </a:solidFill>
                        <a:latin typeface="Open Sans Medium"/>
                        <a:ea typeface="Open Sans Medium"/>
                        <a:cs typeface="Open Sans Medium"/>
                        <a:sym typeface="Open Sans Medium"/>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3200">
                <a:tc>
                  <a:txBody>
                    <a:bodyPr/>
                    <a:lstStyle/>
                    <a:p>
                      <a:pPr indent="0" lvl="0" marL="0" marR="0" rtl="0" algn="l">
                        <a:lnSpc>
                          <a:spcPct val="100000"/>
                        </a:lnSpc>
                        <a:spcBef>
                          <a:spcPts val="0"/>
                        </a:spcBef>
                        <a:spcAft>
                          <a:spcPts val="0"/>
                        </a:spcAft>
                        <a:buNone/>
                      </a:pPr>
                      <a:r>
                        <a:rPr b="1" lang="en" sz="1100">
                          <a:solidFill>
                            <a:schemeClr val="lt1"/>
                          </a:solidFill>
                          <a:uFill>
                            <a:noFill/>
                          </a:uFill>
                          <a:latin typeface="Poppins"/>
                          <a:ea typeface="Poppins"/>
                          <a:cs typeface="Poppins"/>
                          <a:sym typeface="Poppins"/>
                          <a:hlinkClick action="ppaction://hlinksldjump" r:id="rId8">
                            <a:extLst>
                              <a:ext uri="{A12FA001-AC4F-418D-AE19-62706E023703}">
                                <ahyp:hlinkClr val="tx"/>
                              </a:ext>
                            </a:extLst>
                          </a:hlinkClick>
                        </a:rPr>
                        <a:t>Colors</a:t>
                      </a:r>
                      <a:endParaRPr b="1" sz="1100">
                        <a:solidFill>
                          <a:schemeClr val="lt1"/>
                        </a:solidFill>
                        <a:latin typeface="Poppins"/>
                        <a:ea typeface="Poppins"/>
                        <a:cs typeface="Poppins"/>
                        <a:sym typeface="Poppins"/>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rPr lang="en" sz="950">
                          <a:solidFill>
                            <a:schemeClr val="dk1"/>
                          </a:solidFill>
                          <a:latin typeface="Open Sans Medium"/>
                          <a:ea typeface="Open Sans Medium"/>
                          <a:cs typeface="Open Sans Medium"/>
                          <a:sym typeface="Open Sans Medium"/>
                        </a:rPr>
                        <a:t>All the colors used in this presentation</a:t>
                      </a:r>
                      <a:endParaRPr sz="950">
                        <a:solidFill>
                          <a:schemeClr val="dk1"/>
                        </a:solidFill>
                        <a:latin typeface="Open Sans Medium"/>
                        <a:ea typeface="Open Sans Medium"/>
                        <a:cs typeface="Open Sans Medium"/>
                        <a:sym typeface="Open Sans Medium"/>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3200">
                <a:tc>
                  <a:txBody>
                    <a:bodyPr/>
                    <a:lstStyle/>
                    <a:p>
                      <a:pPr indent="0" lvl="0" marL="0" marR="0" rtl="0" algn="l">
                        <a:lnSpc>
                          <a:spcPct val="100000"/>
                        </a:lnSpc>
                        <a:spcBef>
                          <a:spcPts val="0"/>
                        </a:spcBef>
                        <a:spcAft>
                          <a:spcPts val="0"/>
                        </a:spcAft>
                        <a:buNone/>
                      </a:pPr>
                      <a:r>
                        <a:rPr b="1" lang="en" sz="1100">
                          <a:solidFill>
                            <a:schemeClr val="lt1"/>
                          </a:solidFill>
                          <a:uFill>
                            <a:noFill/>
                          </a:uFill>
                          <a:latin typeface="Poppins"/>
                          <a:ea typeface="Poppins"/>
                          <a:cs typeface="Poppins"/>
                          <a:sym typeface="Poppins"/>
                          <a:hlinkClick action="ppaction://hlinksldjump" r:id="rId9">
                            <a:extLst>
                              <a:ext uri="{A12FA001-AC4F-418D-AE19-62706E023703}">
                                <ahyp:hlinkClr val="tx"/>
                              </a:ext>
                            </a:extLst>
                          </a:hlinkClick>
                        </a:rPr>
                        <a:t>Icons and infographic resources</a:t>
                      </a:r>
                      <a:endParaRPr b="1" sz="1100">
                        <a:solidFill>
                          <a:schemeClr val="lt1"/>
                        </a:solidFill>
                        <a:latin typeface="Poppins"/>
                        <a:ea typeface="Poppins"/>
                        <a:cs typeface="Poppins"/>
                        <a:sym typeface="Poppins"/>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rPr lang="en" sz="950">
                          <a:solidFill>
                            <a:schemeClr val="dk1"/>
                          </a:solidFill>
                          <a:latin typeface="Open Sans Medium"/>
                          <a:ea typeface="Open Sans Medium"/>
                          <a:cs typeface="Open Sans Medium"/>
                          <a:sym typeface="Open Sans Medium"/>
                        </a:rPr>
                        <a:t>These can be used in the template, and their size and color can be edited</a:t>
                      </a:r>
                      <a:endParaRPr sz="950">
                        <a:solidFill>
                          <a:schemeClr val="dk1"/>
                        </a:solidFill>
                        <a:latin typeface="Open Sans Medium"/>
                        <a:ea typeface="Open Sans Medium"/>
                        <a:cs typeface="Open Sans Medium"/>
                        <a:sym typeface="Open Sans Medium"/>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3200">
                <a:tc>
                  <a:txBody>
                    <a:bodyPr/>
                    <a:lstStyle/>
                    <a:p>
                      <a:pPr indent="0" lvl="0" marL="0" marR="0" rtl="0" algn="l">
                        <a:lnSpc>
                          <a:spcPct val="100000"/>
                        </a:lnSpc>
                        <a:spcBef>
                          <a:spcPts val="0"/>
                        </a:spcBef>
                        <a:spcAft>
                          <a:spcPts val="0"/>
                        </a:spcAft>
                        <a:buNone/>
                      </a:pPr>
                      <a:r>
                        <a:rPr b="1" lang="en" sz="1100">
                          <a:solidFill>
                            <a:schemeClr val="lt1"/>
                          </a:solidFill>
                          <a:latin typeface="Poppins"/>
                          <a:ea typeface="Poppins"/>
                          <a:cs typeface="Poppins"/>
                          <a:sym typeface="Poppins"/>
                        </a:rPr>
                        <a:t>Editable presentation theme </a:t>
                      </a:r>
                      <a:endParaRPr b="1" sz="1100">
                        <a:solidFill>
                          <a:schemeClr val="lt1"/>
                        </a:solidFill>
                        <a:latin typeface="Poppins"/>
                        <a:ea typeface="Poppins"/>
                        <a:cs typeface="Poppins"/>
                        <a:sym typeface="Poppins"/>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rPr lang="en" sz="950">
                          <a:solidFill>
                            <a:schemeClr val="dk1"/>
                          </a:solidFill>
                          <a:latin typeface="Open Sans Medium"/>
                          <a:ea typeface="Open Sans Medium"/>
                          <a:cs typeface="Open Sans Medium"/>
                          <a:sym typeface="Open Sans Medium"/>
                        </a:rPr>
                        <a:t>You can edit the master slides easily. For more info, click </a:t>
                      </a:r>
                      <a:r>
                        <a:rPr b="1" lang="en" sz="950">
                          <a:solidFill>
                            <a:schemeClr val="dk1"/>
                          </a:solidFill>
                          <a:uFill>
                            <a:noFill/>
                          </a:uFill>
                          <a:latin typeface="Open Sans"/>
                          <a:ea typeface="Open Sans"/>
                          <a:cs typeface="Open Sans"/>
                          <a:sym typeface="Open Sans"/>
                          <a:hlinkClick r:id="rId10">
                            <a:extLst>
                              <a:ext uri="{A12FA001-AC4F-418D-AE19-62706E023703}">
                                <ahyp:hlinkClr val="tx"/>
                              </a:ext>
                            </a:extLst>
                          </a:hlinkClick>
                        </a:rPr>
                        <a:t>here</a:t>
                      </a:r>
                      <a:endParaRPr b="1" sz="950">
                        <a:solidFill>
                          <a:schemeClr val="dk1"/>
                        </a:solidFill>
                        <a:latin typeface="Open Sans"/>
                        <a:ea typeface="Open Sans"/>
                        <a:cs typeface="Open Sans"/>
                        <a:sym typeface="Open Sans"/>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628" name="Google Shape;628;p40"/>
          <p:cNvSpPr txBox="1"/>
          <p:nvPr/>
        </p:nvSpPr>
        <p:spPr>
          <a:xfrm>
            <a:off x="720000" y="1075175"/>
            <a:ext cx="7704000" cy="479700"/>
          </a:xfrm>
          <a:prstGeom prst="rect">
            <a:avLst/>
          </a:prstGeom>
          <a:noFill/>
          <a:ln>
            <a:noFill/>
          </a:ln>
        </p:spPr>
        <p:txBody>
          <a:bodyPr anchorCtr="0" anchor="t" bIns="91425" lIns="91425" spcFirstLastPara="1" rIns="0" wrap="square" tIns="91425">
            <a:noAutofit/>
          </a:bodyPr>
          <a:lstStyle/>
          <a:p>
            <a:pPr indent="0" lvl="0" marL="0" marR="0" rtl="0" algn="ctr">
              <a:lnSpc>
                <a:spcPct val="100000"/>
              </a:lnSpc>
              <a:spcBef>
                <a:spcPts val="0"/>
              </a:spcBef>
              <a:spcAft>
                <a:spcPts val="0"/>
              </a:spcAft>
              <a:buNone/>
            </a:pPr>
            <a:r>
              <a:rPr lang="en" sz="1200">
                <a:solidFill>
                  <a:schemeClr val="dk1"/>
                </a:solidFill>
                <a:latin typeface="Open Sans Medium"/>
                <a:ea typeface="Open Sans Medium"/>
                <a:cs typeface="Open Sans Medium"/>
                <a:sym typeface="Open Sans Medium"/>
              </a:rPr>
              <a:t>This is a slide structure based on a pitch deck presentation</a:t>
            </a:r>
            <a:endParaRPr sz="1200">
              <a:solidFill>
                <a:schemeClr val="dk1"/>
              </a:solidFill>
              <a:latin typeface="Open Sans Medium"/>
              <a:ea typeface="Open Sans Medium"/>
              <a:cs typeface="Open Sans Medium"/>
              <a:sym typeface="Open Sans Medium"/>
            </a:endParaRPr>
          </a:p>
          <a:p>
            <a:pPr indent="0" lvl="0" marL="0" marR="0" rtl="0" algn="ctr">
              <a:lnSpc>
                <a:spcPct val="100000"/>
              </a:lnSpc>
              <a:spcBef>
                <a:spcPts val="0"/>
              </a:spcBef>
              <a:spcAft>
                <a:spcPts val="0"/>
              </a:spcAft>
              <a:buNone/>
            </a:pPr>
            <a:r>
              <a:rPr lang="en" sz="1200">
                <a:solidFill>
                  <a:schemeClr val="dk1"/>
                </a:solidFill>
                <a:latin typeface="Open Sans Medium"/>
                <a:ea typeface="Open Sans Medium"/>
                <a:cs typeface="Open Sans Medium"/>
                <a:sym typeface="Open Sans Medium"/>
              </a:rPr>
              <a:t>You can delete this slide when you’re done editing the presentation</a:t>
            </a:r>
            <a:endParaRPr sz="1200">
              <a:solidFill>
                <a:schemeClr val="dk1"/>
              </a:solidFill>
              <a:latin typeface="Open Sans Medium"/>
              <a:ea typeface="Open Sans Medium"/>
              <a:cs typeface="Open Sans Medium"/>
              <a:sym typeface="Open Sans Medium"/>
            </a:endParaRPr>
          </a:p>
        </p:txBody>
      </p:sp>
      <p:sp>
        <p:nvSpPr>
          <p:cNvPr id="629" name="Google Shape;629;p40"/>
          <p:cNvSpPr txBox="1"/>
          <p:nvPr/>
        </p:nvSpPr>
        <p:spPr>
          <a:xfrm>
            <a:off x="1162800" y="4147800"/>
            <a:ext cx="34092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Medium"/>
                <a:ea typeface="Open Sans Medium"/>
                <a:cs typeface="Open Sans Medium"/>
                <a:sym typeface="Open Sans Medium"/>
              </a:rPr>
              <a:t>For more info:</a:t>
            </a:r>
            <a:br>
              <a:rPr b="1" lang="en" sz="1200">
                <a:solidFill>
                  <a:schemeClr val="dk1"/>
                </a:solidFill>
                <a:latin typeface="Poppins"/>
                <a:ea typeface="Poppins"/>
                <a:cs typeface="Poppins"/>
                <a:sym typeface="Poppins"/>
              </a:rPr>
            </a:br>
            <a:r>
              <a:rPr b="1" lang="en" sz="1200">
                <a:solidFill>
                  <a:schemeClr val="dk1"/>
                </a:solidFill>
                <a:uFill>
                  <a:noFill/>
                </a:uFill>
                <a:latin typeface="Poppins"/>
                <a:ea typeface="Poppins"/>
                <a:cs typeface="Poppins"/>
                <a:sym typeface="Poppins"/>
                <a:hlinkClick r:id="rId11">
                  <a:extLst>
                    <a:ext uri="{A12FA001-AC4F-418D-AE19-62706E023703}">
                      <ahyp:hlinkClr val="tx"/>
                    </a:ext>
                  </a:extLst>
                </a:hlinkClick>
              </a:rPr>
              <a:t>Slidesgo </a:t>
            </a:r>
            <a:r>
              <a:rPr b="1" lang="en" sz="1200">
                <a:solidFill>
                  <a:schemeClr val="dk1"/>
                </a:solidFill>
                <a:latin typeface="Poppins"/>
                <a:ea typeface="Poppins"/>
                <a:cs typeface="Poppins"/>
                <a:sym typeface="Poppins"/>
              </a:rPr>
              <a:t>| </a:t>
            </a:r>
            <a:r>
              <a:rPr b="1" lang="en" sz="1200">
                <a:solidFill>
                  <a:schemeClr val="dk1"/>
                </a:solidFill>
                <a:uFill>
                  <a:noFill/>
                </a:uFill>
                <a:latin typeface="Poppins"/>
                <a:ea typeface="Poppins"/>
                <a:cs typeface="Poppins"/>
                <a:sym typeface="Poppins"/>
                <a:hlinkClick r:id="rId12">
                  <a:extLst>
                    <a:ext uri="{A12FA001-AC4F-418D-AE19-62706E023703}">
                      <ahyp:hlinkClr val="tx"/>
                    </a:ext>
                  </a:extLst>
                </a:hlinkClick>
              </a:rPr>
              <a:t>Slidesgo School</a:t>
            </a:r>
            <a:r>
              <a:rPr b="1" lang="en" sz="1200">
                <a:solidFill>
                  <a:schemeClr val="dk1"/>
                </a:solidFill>
                <a:latin typeface="Poppins"/>
                <a:ea typeface="Poppins"/>
                <a:cs typeface="Poppins"/>
                <a:sym typeface="Poppins"/>
              </a:rPr>
              <a:t> | </a:t>
            </a:r>
            <a:r>
              <a:rPr b="1" lang="en" sz="1200">
                <a:solidFill>
                  <a:schemeClr val="dk1"/>
                </a:solidFill>
                <a:uFill>
                  <a:noFill/>
                </a:uFill>
                <a:latin typeface="Poppins"/>
                <a:ea typeface="Poppins"/>
                <a:cs typeface="Poppins"/>
                <a:sym typeface="Poppins"/>
                <a:hlinkClick r:id="rId13">
                  <a:extLst>
                    <a:ext uri="{A12FA001-AC4F-418D-AE19-62706E023703}">
                      <ahyp:hlinkClr val="tx"/>
                    </a:ext>
                  </a:extLst>
                </a:hlinkClick>
              </a:rPr>
              <a:t>FAQs</a:t>
            </a:r>
            <a:endParaRPr b="1" sz="1200">
              <a:solidFill>
                <a:schemeClr val="dk1"/>
              </a:solidFill>
              <a:latin typeface="Poppins"/>
              <a:ea typeface="Poppins"/>
              <a:cs typeface="Poppins"/>
              <a:sym typeface="Poppins"/>
            </a:endParaRPr>
          </a:p>
        </p:txBody>
      </p:sp>
      <p:sp>
        <p:nvSpPr>
          <p:cNvPr id="630" name="Google Shape;630;p40"/>
          <p:cNvSpPr txBox="1"/>
          <p:nvPr/>
        </p:nvSpPr>
        <p:spPr>
          <a:xfrm>
            <a:off x="4420825" y="4147800"/>
            <a:ext cx="3560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Medium"/>
                <a:ea typeface="Open Sans Medium"/>
                <a:cs typeface="Open Sans Medium"/>
                <a:sym typeface="Open Sans Medium"/>
              </a:rPr>
              <a:t>You can visit our sister </a:t>
            </a:r>
            <a:r>
              <a:rPr lang="en" sz="1200">
                <a:solidFill>
                  <a:schemeClr val="dk1"/>
                </a:solidFill>
                <a:latin typeface="Open Sans Medium"/>
                <a:ea typeface="Open Sans Medium"/>
                <a:cs typeface="Open Sans Medium"/>
                <a:sym typeface="Open Sans Medium"/>
              </a:rPr>
              <a:t>projects</a:t>
            </a:r>
            <a:r>
              <a:rPr lang="en" sz="1200">
                <a:solidFill>
                  <a:schemeClr val="dk1"/>
                </a:solidFill>
                <a:latin typeface="Open Sans Medium"/>
                <a:ea typeface="Open Sans Medium"/>
                <a:cs typeface="Open Sans Medium"/>
                <a:sym typeface="Open Sans Medium"/>
              </a:rPr>
              <a:t>:</a:t>
            </a:r>
            <a:br>
              <a:rPr b="1" lang="en" sz="1200">
                <a:solidFill>
                  <a:schemeClr val="dk1"/>
                </a:solidFill>
                <a:latin typeface="Poppins"/>
                <a:ea typeface="Poppins"/>
                <a:cs typeface="Poppins"/>
                <a:sym typeface="Poppins"/>
              </a:rPr>
            </a:br>
            <a:r>
              <a:rPr b="1" lang="en" sz="1200">
                <a:solidFill>
                  <a:schemeClr val="dk1"/>
                </a:solidFill>
                <a:uFill>
                  <a:noFill/>
                </a:uFill>
                <a:latin typeface="Poppins"/>
                <a:ea typeface="Poppins"/>
                <a:cs typeface="Poppins"/>
                <a:sym typeface="Poppins"/>
                <a:hlinkClick r:id="rId14">
                  <a:extLst>
                    <a:ext uri="{A12FA001-AC4F-418D-AE19-62706E023703}">
                      <ahyp:hlinkClr val="tx"/>
                    </a:ext>
                  </a:extLst>
                </a:hlinkClick>
              </a:rPr>
              <a:t>Freepik</a:t>
            </a:r>
            <a:r>
              <a:rPr b="1" lang="en" sz="1200">
                <a:solidFill>
                  <a:schemeClr val="dk1"/>
                </a:solidFill>
                <a:latin typeface="Poppins"/>
                <a:ea typeface="Poppins"/>
                <a:cs typeface="Poppins"/>
                <a:sym typeface="Poppins"/>
              </a:rPr>
              <a:t> | </a:t>
            </a:r>
            <a:r>
              <a:rPr b="1" lang="en" sz="1200">
                <a:solidFill>
                  <a:schemeClr val="dk1"/>
                </a:solidFill>
                <a:uFill>
                  <a:noFill/>
                </a:uFill>
                <a:latin typeface="Poppins"/>
                <a:ea typeface="Poppins"/>
                <a:cs typeface="Poppins"/>
                <a:sym typeface="Poppins"/>
                <a:hlinkClick r:id="rId15">
                  <a:extLst>
                    <a:ext uri="{A12FA001-AC4F-418D-AE19-62706E023703}">
                      <ahyp:hlinkClr val="tx"/>
                    </a:ext>
                  </a:extLst>
                </a:hlinkClick>
              </a:rPr>
              <a:t>Flaticon</a:t>
            </a:r>
            <a:r>
              <a:rPr b="1" lang="en" sz="1200">
                <a:solidFill>
                  <a:schemeClr val="dk1"/>
                </a:solidFill>
                <a:latin typeface="Poppins"/>
                <a:ea typeface="Poppins"/>
                <a:cs typeface="Poppins"/>
                <a:sym typeface="Poppins"/>
              </a:rPr>
              <a:t> | </a:t>
            </a:r>
            <a:r>
              <a:rPr b="1" lang="en" sz="1200">
                <a:solidFill>
                  <a:schemeClr val="dk1"/>
                </a:solidFill>
                <a:uFill>
                  <a:noFill/>
                </a:uFill>
                <a:latin typeface="Poppins"/>
                <a:ea typeface="Poppins"/>
                <a:cs typeface="Poppins"/>
                <a:sym typeface="Poppins"/>
                <a:hlinkClick r:id="rId16">
                  <a:extLst>
                    <a:ext uri="{A12FA001-AC4F-418D-AE19-62706E023703}">
                      <ahyp:hlinkClr val="tx"/>
                    </a:ext>
                  </a:extLst>
                </a:hlinkClick>
              </a:rPr>
              <a:t>Storyset</a:t>
            </a:r>
            <a:r>
              <a:rPr b="1" lang="en" sz="1200">
                <a:solidFill>
                  <a:schemeClr val="dk1"/>
                </a:solidFill>
                <a:latin typeface="Poppins"/>
                <a:ea typeface="Poppins"/>
                <a:cs typeface="Poppins"/>
                <a:sym typeface="Poppins"/>
              </a:rPr>
              <a:t> | </a:t>
            </a:r>
            <a:r>
              <a:rPr b="1" lang="en" sz="1200">
                <a:solidFill>
                  <a:schemeClr val="dk1"/>
                </a:solidFill>
                <a:uFill>
                  <a:noFill/>
                </a:uFill>
                <a:latin typeface="Poppins"/>
                <a:ea typeface="Poppins"/>
                <a:cs typeface="Poppins"/>
                <a:sym typeface="Poppins"/>
                <a:hlinkClick r:id="rId17">
                  <a:extLst>
                    <a:ext uri="{A12FA001-AC4F-418D-AE19-62706E023703}">
                      <ahyp:hlinkClr val="tx"/>
                    </a:ext>
                  </a:extLst>
                </a:hlinkClick>
              </a:rPr>
              <a:t>Wepik </a:t>
            </a:r>
            <a:r>
              <a:rPr b="1" lang="en" sz="1200">
                <a:solidFill>
                  <a:schemeClr val="dk1"/>
                </a:solidFill>
                <a:latin typeface="Poppins"/>
                <a:ea typeface="Poppins"/>
                <a:cs typeface="Poppins"/>
                <a:sym typeface="Poppins"/>
              </a:rPr>
              <a:t>| </a:t>
            </a:r>
            <a:r>
              <a:rPr b="1" lang="en" sz="1200">
                <a:solidFill>
                  <a:schemeClr val="hlink"/>
                </a:solidFill>
                <a:uFill>
                  <a:noFill/>
                </a:uFill>
                <a:latin typeface="Poppins"/>
                <a:ea typeface="Poppins"/>
                <a:cs typeface="Poppins"/>
                <a:sym typeface="Poppins"/>
                <a:hlinkClick r:id="rId18"/>
              </a:rPr>
              <a:t>Videvo</a:t>
            </a:r>
            <a:endParaRPr b="1" sz="1200">
              <a:solidFill>
                <a:schemeClr val="dk1"/>
              </a:solidFill>
              <a:latin typeface="Poppins"/>
              <a:ea typeface="Poppins"/>
              <a:cs typeface="Poppins"/>
              <a:sym typeface="Poppi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58"/>
          <p:cNvSpPr txBox="1"/>
          <p:nvPr>
            <p:ph type="title"/>
          </p:nvPr>
        </p:nvSpPr>
        <p:spPr>
          <a:xfrm>
            <a:off x="2290025" y="3097425"/>
            <a:ext cx="4563900" cy="5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313" name="Google Shape;1313;p58"/>
          <p:cNvSpPr txBox="1"/>
          <p:nvPr>
            <p:ph idx="1" type="subTitle"/>
          </p:nvPr>
        </p:nvSpPr>
        <p:spPr>
          <a:xfrm>
            <a:off x="1162050" y="1359550"/>
            <a:ext cx="6819900" cy="174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1314" name="Google Shape;1314;p58"/>
          <p:cNvGrpSpPr/>
          <p:nvPr/>
        </p:nvGrpSpPr>
        <p:grpSpPr>
          <a:xfrm>
            <a:off x="1909325" y="2994662"/>
            <a:ext cx="555912" cy="490702"/>
            <a:chOff x="3637700" y="2022874"/>
            <a:chExt cx="555912" cy="490702"/>
          </a:xfrm>
        </p:grpSpPr>
        <p:sp>
          <p:nvSpPr>
            <p:cNvPr id="1315" name="Google Shape;1315;p58"/>
            <p:cNvSpPr/>
            <p:nvPr/>
          </p:nvSpPr>
          <p:spPr>
            <a:xfrm>
              <a:off x="3637700" y="2022874"/>
              <a:ext cx="555912" cy="490702"/>
            </a:xfrm>
            <a:custGeom>
              <a:rect b="b" l="l" r="r" t="t"/>
              <a:pathLst>
                <a:path extrusionOk="0" h="7891" w="8940">
                  <a:moveTo>
                    <a:pt x="4469" y="1"/>
                  </a:moveTo>
                  <a:cubicBezTo>
                    <a:pt x="3985" y="1"/>
                    <a:pt x="3492" y="91"/>
                    <a:pt x="3014" y="281"/>
                  </a:cubicBezTo>
                  <a:cubicBezTo>
                    <a:pt x="990" y="1086"/>
                    <a:pt x="1" y="3381"/>
                    <a:pt x="805" y="5402"/>
                  </a:cubicBezTo>
                  <a:cubicBezTo>
                    <a:pt x="1419" y="6949"/>
                    <a:pt x="2905" y="7891"/>
                    <a:pt x="4474" y="7891"/>
                  </a:cubicBezTo>
                  <a:cubicBezTo>
                    <a:pt x="4959" y="7891"/>
                    <a:pt x="5452" y="7801"/>
                    <a:pt x="5930" y="7611"/>
                  </a:cubicBezTo>
                  <a:cubicBezTo>
                    <a:pt x="7951" y="6807"/>
                    <a:pt x="8940" y="4515"/>
                    <a:pt x="8134" y="2490"/>
                  </a:cubicBezTo>
                  <a:cubicBezTo>
                    <a:pt x="7520" y="943"/>
                    <a:pt x="6038" y="1"/>
                    <a:pt x="446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8"/>
            <p:cNvSpPr/>
            <p:nvPr/>
          </p:nvSpPr>
          <p:spPr>
            <a:xfrm>
              <a:off x="3757028" y="2154580"/>
              <a:ext cx="257436" cy="208320"/>
            </a:xfrm>
            <a:custGeom>
              <a:rect b="b" l="l" r="r" t="t"/>
              <a:pathLst>
                <a:path extrusionOk="0" h="3350" w="4140">
                  <a:moveTo>
                    <a:pt x="3893" y="98"/>
                  </a:moveTo>
                  <a:lnTo>
                    <a:pt x="3897" y="133"/>
                  </a:lnTo>
                  <a:lnTo>
                    <a:pt x="3937" y="607"/>
                  </a:lnTo>
                  <a:lnTo>
                    <a:pt x="3944" y="687"/>
                  </a:lnTo>
                  <a:lnTo>
                    <a:pt x="3987" y="1228"/>
                  </a:lnTo>
                  <a:lnTo>
                    <a:pt x="3991" y="1306"/>
                  </a:lnTo>
                  <a:lnTo>
                    <a:pt x="4031" y="1804"/>
                  </a:lnTo>
                  <a:lnTo>
                    <a:pt x="4038" y="1883"/>
                  </a:lnTo>
                  <a:lnTo>
                    <a:pt x="4054" y="2076"/>
                  </a:lnTo>
                  <a:lnTo>
                    <a:pt x="4058" y="2146"/>
                  </a:lnTo>
                  <a:lnTo>
                    <a:pt x="4015" y="2165"/>
                  </a:lnTo>
                  <a:cubicBezTo>
                    <a:pt x="3772" y="2259"/>
                    <a:pt x="3548" y="2346"/>
                    <a:pt x="3348" y="2424"/>
                  </a:cubicBezTo>
                  <a:lnTo>
                    <a:pt x="3273" y="2456"/>
                  </a:lnTo>
                  <a:cubicBezTo>
                    <a:pt x="3002" y="2562"/>
                    <a:pt x="2767" y="2652"/>
                    <a:pt x="2563" y="2735"/>
                  </a:cubicBezTo>
                  <a:lnTo>
                    <a:pt x="2414" y="2793"/>
                  </a:lnTo>
                  <a:cubicBezTo>
                    <a:pt x="2178" y="2887"/>
                    <a:pt x="1990" y="2962"/>
                    <a:pt x="1841" y="3021"/>
                  </a:cubicBezTo>
                  <a:cubicBezTo>
                    <a:pt x="1813" y="3032"/>
                    <a:pt x="1789" y="3045"/>
                    <a:pt x="1766" y="3052"/>
                  </a:cubicBezTo>
                  <a:cubicBezTo>
                    <a:pt x="1476" y="3174"/>
                    <a:pt x="1347" y="3233"/>
                    <a:pt x="1287" y="3260"/>
                  </a:cubicBezTo>
                  <a:lnTo>
                    <a:pt x="1130" y="3036"/>
                  </a:lnTo>
                  <a:lnTo>
                    <a:pt x="1083" y="2974"/>
                  </a:lnTo>
                  <a:lnTo>
                    <a:pt x="801" y="2578"/>
                  </a:lnTo>
                  <a:lnTo>
                    <a:pt x="753" y="2511"/>
                  </a:lnTo>
                  <a:lnTo>
                    <a:pt x="440" y="2079"/>
                  </a:lnTo>
                  <a:lnTo>
                    <a:pt x="397" y="2012"/>
                  </a:lnTo>
                  <a:lnTo>
                    <a:pt x="103" y="1605"/>
                  </a:lnTo>
                  <a:lnTo>
                    <a:pt x="3893" y="98"/>
                  </a:lnTo>
                  <a:close/>
                  <a:moveTo>
                    <a:pt x="3928" y="1"/>
                  </a:moveTo>
                  <a:cubicBezTo>
                    <a:pt x="3923" y="1"/>
                    <a:pt x="3918" y="2"/>
                    <a:pt x="3913" y="4"/>
                  </a:cubicBezTo>
                  <a:lnTo>
                    <a:pt x="28" y="1549"/>
                  </a:lnTo>
                  <a:cubicBezTo>
                    <a:pt x="16" y="1553"/>
                    <a:pt x="9" y="1565"/>
                    <a:pt x="5" y="1576"/>
                  </a:cubicBezTo>
                  <a:cubicBezTo>
                    <a:pt x="0" y="1585"/>
                    <a:pt x="5" y="1596"/>
                    <a:pt x="12" y="1608"/>
                  </a:cubicBezTo>
                  <a:lnTo>
                    <a:pt x="695" y="2565"/>
                  </a:lnTo>
                  <a:lnTo>
                    <a:pt x="719" y="2594"/>
                  </a:lnTo>
                  <a:lnTo>
                    <a:pt x="719" y="2597"/>
                  </a:lnTo>
                  <a:lnTo>
                    <a:pt x="1244" y="3331"/>
                  </a:lnTo>
                  <a:cubicBezTo>
                    <a:pt x="1253" y="3343"/>
                    <a:pt x="1266" y="3350"/>
                    <a:pt x="1278" y="3350"/>
                  </a:cubicBezTo>
                  <a:cubicBezTo>
                    <a:pt x="1283" y="3350"/>
                    <a:pt x="1287" y="3349"/>
                    <a:pt x="1291" y="3347"/>
                  </a:cubicBezTo>
                  <a:lnTo>
                    <a:pt x="1295" y="3342"/>
                  </a:lnTo>
                  <a:cubicBezTo>
                    <a:pt x="1300" y="3342"/>
                    <a:pt x="1303" y="3338"/>
                    <a:pt x="1307" y="3335"/>
                  </a:cubicBezTo>
                  <a:cubicBezTo>
                    <a:pt x="1421" y="3264"/>
                    <a:pt x="2999" y="2644"/>
                    <a:pt x="4069" y="2228"/>
                  </a:cubicBezTo>
                  <a:lnTo>
                    <a:pt x="4113" y="2208"/>
                  </a:lnTo>
                  <a:cubicBezTo>
                    <a:pt x="4120" y="2205"/>
                    <a:pt x="4129" y="2197"/>
                    <a:pt x="4132" y="2189"/>
                  </a:cubicBezTo>
                  <a:cubicBezTo>
                    <a:pt x="4136" y="2185"/>
                    <a:pt x="4140" y="2177"/>
                    <a:pt x="4136" y="2170"/>
                  </a:cubicBezTo>
                  <a:lnTo>
                    <a:pt x="4066" y="1270"/>
                  </a:lnTo>
                  <a:lnTo>
                    <a:pt x="4062" y="1223"/>
                  </a:lnTo>
                  <a:lnTo>
                    <a:pt x="3968" y="35"/>
                  </a:lnTo>
                  <a:cubicBezTo>
                    <a:pt x="3968" y="27"/>
                    <a:pt x="3960" y="19"/>
                    <a:pt x="3952" y="11"/>
                  </a:cubicBezTo>
                  <a:cubicBezTo>
                    <a:pt x="3952" y="11"/>
                    <a:pt x="3952" y="8"/>
                    <a:pt x="3948" y="8"/>
                  </a:cubicBezTo>
                  <a:cubicBezTo>
                    <a:pt x="3941" y="3"/>
                    <a:pt x="3935" y="1"/>
                    <a:pt x="3928"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8"/>
            <p:cNvSpPr/>
            <p:nvPr/>
          </p:nvSpPr>
          <p:spPr>
            <a:xfrm>
              <a:off x="3868272" y="2287653"/>
              <a:ext cx="148927" cy="109197"/>
            </a:xfrm>
            <a:custGeom>
              <a:rect b="b" l="l" r="r" t="t"/>
              <a:pathLst>
                <a:path extrusionOk="0" h="1756" w="2395">
                  <a:moveTo>
                    <a:pt x="2313" y="1"/>
                  </a:moveTo>
                  <a:cubicBezTo>
                    <a:pt x="2311" y="1"/>
                    <a:pt x="2310" y="1"/>
                    <a:pt x="2308" y="2"/>
                  </a:cubicBezTo>
                  <a:cubicBezTo>
                    <a:pt x="2289" y="2"/>
                    <a:pt x="2277" y="18"/>
                    <a:pt x="2277" y="37"/>
                  </a:cubicBezTo>
                  <a:lnTo>
                    <a:pt x="2327" y="778"/>
                  </a:lnTo>
                  <a:lnTo>
                    <a:pt x="24" y="1693"/>
                  </a:lnTo>
                  <a:cubicBezTo>
                    <a:pt x="9" y="1697"/>
                    <a:pt x="0" y="1716"/>
                    <a:pt x="5" y="1736"/>
                  </a:cubicBezTo>
                  <a:cubicBezTo>
                    <a:pt x="11" y="1748"/>
                    <a:pt x="23" y="1755"/>
                    <a:pt x="35" y="1755"/>
                  </a:cubicBezTo>
                  <a:cubicBezTo>
                    <a:pt x="39" y="1755"/>
                    <a:pt x="43" y="1754"/>
                    <a:pt x="47" y="1752"/>
                  </a:cubicBezTo>
                  <a:lnTo>
                    <a:pt x="2371" y="830"/>
                  </a:lnTo>
                  <a:cubicBezTo>
                    <a:pt x="2387" y="826"/>
                    <a:pt x="2394" y="810"/>
                    <a:pt x="2394" y="798"/>
                  </a:cubicBezTo>
                  <a:lnTo>
                    <a:pt x="2343" y="34"/>
                  </a:lnTo>
                  <a:cubicBezTo>
                    <a:pt x="2343" y="16"/>
                    <a:pt x="2330" y="1"/>
                    <a:pt x="231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8"/>
            <p:cNvSpPr/>
            <p:nvPr/>
          </p:nvSpPr>
          <p:spPr>
            <a:xfrm>
              <a:off x="3892461" y="2380121"/>
              <a:ext cx="36439" cy="32274"/>
            </a:xfrm>
            <a:custGeom>
              <a:rect b="b" l="l" r="r" t="t"/>
              <a:pathLst>
                <a:path extrusionOk="0" h="519" w="586">
                  <a:moveTo>
                    <a:pt x="289" y="0"/>
                  </a:moveTo>
                  <a:cubicBezTo>
                    <a:pt x="258" y="0"/>
                    <a:pt x="227" y="6"/>
                    <a:pt x="196" y="17"/>
                  </a:cubicBezTo>
                  <a:cubicBezTo>
                    <a:pt x="63" y="73"/>
                    <a:pt x="0" y="222"/>
                    <a:pt x="51" y="356"/>
                  </a:cubicBezTo>
                  <a:cubicBezTo>
                    <a:pt x="93" y="457"/>
                    <a:pt x="191" y="518"/>
                    <a:pt x="294" y="518"/>
                  </a:cubicBezTo>
                  <a:cubicBezTo>
                    <a:pt x="325" y="518"/>
                    <a:pt x="357" y="512"/>
                    <a:pt x="388" y="501"/>
                  </a:cubicBezTo>
                  <a:cubicBezTo>
                    <a:pt x="518" y="445"/>
                    <a:pt x="585" y="296"/>
                    <a:pt x="534" y="163"/>
                  </a:cubicBezTo>
                  <a:cubicBezTo>
                    <a:pt x="491" y="63"/>
                    <a:pt x="393" y="0"/>
                    <a:pt x="2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8"/>
            <p:cNvSpPr/>
            <p:nvPr/>
          </p:nvSpPr>
          <p:spPr>
            <a:xfrm>
              <a:off x="3966644" y="2350583"/>
              <a:ext cx="36377" cy="32274"/>
            </a:xfrm>
            <a:custGeom>
              <a:rect b="b" l="l" r="r" t="t"/>
              <a:pathLst>
                <a:path extrusionOk="0" h="519" w="585">
                  <a:moveTo>
                    <a:pt x="291" y="1"/>
                  </a:moveTo>
                  <a:cubicBezTo>
                    <a:pt x="260" y="1"/>
                    <a:pt x="230" y="6"/>
                    <a:pt x="200" y="18"/>
                  </a:cubicBezTo>
                  <a:cubicBezTo>
                    <a:pt x="66" y="72"/>
                    <a:pt x="0" y="222"/>
                    <a:pt x="55" y="355"/>
                  </a:cubicBezTo>
                  <a:cubicBezTo>
                    <a:pt x="94" y="458"/>
                    <a:pt x="191" y="519"/>
                    <a:pt x="294" y="519"/>
                  </a:cubicBezTo>
                  <a:cubicBezTo>
                    <a:pt x="325" y="519"/>
                    <a:pt x="357" y="513"/>
                    <a:pt x="388" y="501"/>
                  </a:cubicBezTo>
                  <a:cubicBezTo>
                    <a:pt x="522" y="445"/>
                    <a:pt x="584" y="297"/>
                    <a:pt x="533" y="163"/>
                  </a:cubicBezTo>
                  <a:cubicBezTo>
                    <a:pt x="491" y="63"/>
                    <a:pt x="393"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8"/>
            <p:cNvSpPr/>
            <p:nvPr/>
          </p:nvSpPr>
          <p:spPr>
            <a:xfrm>
              <a:off x="3993694" y="2091525"/>
              <a:ext cx="36874" cy="72135"/>
            </a:xfrm>
            <a:custGeom>
              <a:rect b="b" l="l" r="r" t="t"/>
              <a:pathLst>
                <a:path extrusionOk="0" h="1160" w="593">
                  <a:moveTo>
                    <a:pt x="553" y="1"/>
                  </a:moveTo>
                  <a:cubicBezTo>
                    <a:pt x="544" y="1"/>
                    <a:pt x="534" y="5"/>
                    <a:pt x="526" y="13"/>
                  </a:cubicBezTo>
                  <a:lnTo>
                    <a:pt x="13" y="472"/>
                  </a:lnTo>
                  <a:cubicBezTo>
                    <a:pt x="4" y="480"/>
                    <a:pt x="1" y="491"/>
                    <a:pt x="1" y="504"/>
                  </a:cubicBezTo>
                  <a:lnTo>
                    <a:pt x="83" y="1127"/>
                  </a:lnTo>
                  <a:cubicBezTo>
                    <a:pt x="87" y="1145"/>
                    <a:pt x="99" y="1160"/>
                    <a:pt x="119" y="1160"/>
                  </a:cubicBezTo>
                  <a:cubicBezTo>
                    <a:pt x="121" y="1160"/>
                    <a:pt x="123" y="1159"/>
                    <a:pt x="126" y="1159"/>
                  </a:cubicBezTo>
                  <a:lnTo>
                    <a:pt x="134" y="1159"/>
                  </a:lnTo>
                  <a:cubicBezTo>
                    <a:pt x="149" y="1151"/>
                    <a:pt x="162" y="1135"/>
                    <a:pt x="158" y="1116"/>
                  </a:cubicBezTo>
                  <a:lnTo>
                    <a:pt x="79" y="515"/>
                  </a:lnTo>
                  <a:lnTo>
                    <a:pt x="578" y="68"/>
                  </a:lnTo>
                  <a:cubicBezTo>
                    <a:pt x="593" y="56"/>
                    <a:pt x="593" y="29"/>
                    <a:pt x="578" y="13"/>
                  </a:cubicBezTo>
                  <a:cubicBezTo>
                    <a:pt x="572" y="5"/>
                    <a:pt x="563" y="1"/>
                    <a:pt x="55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8"/>
            <p:cNvSpPr/>
            <p:nvPr/>
          </p:nvSpPr>
          <p:spPr>
            <a:xfrm>
              <a:off x="3800929" y="2234362"/>
              <a:ext cx="71759" cy="112990"/>
            </a:xfrm>
            <a:custGeom>
              <a:rect b="b" l="l" r="r" t="t"/>
              <a:pathLst>
                <a:path extrusionOk="0" h="1817" w="1154">
                  <a:moveTo>
                    <a:pt x="47" y="1"/>
                  </a:moveTo>
                  <a:cubicBezTo>
                    <a:pt x="39" y="1"/>
                    <a:pt x="31" y="3"/>
                    <a:pt x="24" y="7"/>
                  </a:cubicBezTo>
                  <a:cubicBezTo>
                    <a:pt x="5" y="19"/>
                    <a:pt x="0" y="43"/>
                    <a:pt x="13" y="58"/>
                  </a:cubicBezTo>
                  <a:lnTo>
                    <a:pt x="1080" y="1796"/>
                  </a:lnTo>
                  <a:cubicBezTo>
                    <a:pt x="1085" y="1810"/>
                    <a:pt x="1096" y="1816"/>
                    <a:pt x="1109" y="1816"/>
                  </a:cubicBezTo>
                  <a:cubicBezTo>
                    <a:pt x="1114" y="1816"/>
                    <a:pt x="1121" y="1815"/>
                    <a:pt x="1127" y="1812"/>
                  </a:cubicBezTo>
                  <a:lnTo>
                    <a:pt x="1130" y="1812"/>
                  </a:lnTo>
                  <a:cubicBezTo>
                    <a:pt x="1150" y="1800"/>
                    <a:pt x="1154" y="1777"/>
                    <a:pt x="1146" y="1758"/>
                  </a:cubicBezTo>
                  <a:lnTo>
                    <a:pt x="80"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8"/>
            <p:cNvSpPr/>
            <p:nvPr/>
          </p:nvSpPr>
          <p:spPr>
            <a:xfrm>
              <a:off x="3845389" y="2216764"/>
              <a:ext cx="72256" cy="112244"/>
            </a:xfrm>
            <a:custGeom>
              <a:rect b="b" l="l" r="r" t="t"/>
              <a:pathLst>
                <a:path extrusionOk="0" h="1805" w="1162">
                  <a:moveTo>
                    <a:pt x="43" y="0"/>
                  </a:moveTo>
                  <a:cubicBezTo>
                    <a:pt x="36" y="0"/>
                    <a:pt x="30" y="2"/>
                    <a:pt x="24" y="4"/>
                  </a:cubicBezTo>
                  <a:cubicBezTo>
                    <a:pt x="8" y="16"/>
                    <a:pt x="0" y="40"/>
                    <a:pt x="11" y="59"/>
                  </a:cubicBezTo>
                  <a:lnTo>
                    <a:pt x="1083" y="1786"/>
                  </a:lnTo>
                  <a:cubicBezTo>
                    <a:pt x="1091" y="1797"/>
                    <a:pt x="1104" y="1804"/>
                    <a:pt x="1117" y="1804"/>
                  </a:cubicBezTo>
                  <a:cubicBezTo>
                    <a:pt x="1121" y="1804"/>
                    <a:pt x="1126" y="1803"/>
                    <a:pt x="1130" y="1801"/>
                  </a:cubicBezTo>
                  <a:cubicBezTo>
                    <a:pt x="1134" y="1801"/>
                    <a:pt x="1134" y="1801"/>
                    <a:pt x="1138" y="1797"/>
                  </a:cubicBezTo>
                  <a:cubicBezTo>
                    <a:pt x="1154" y="1789"/>
                    <a:pt x="1161" y="1762"/>
                    <a:pt x="1150" y="1746"/>
                  </a:cubicBezTo>
                  <a:lnTo>
                    <a:pt x="78" y="20"/>
                  </a:lnTo>
                  <a:cubicBezTo>
                    <a:pt x="71" y="6"/>
                    <a:pt x="57" y="0"/>
                    <a:pt x="4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8"/>
            <p:cNvSpPr/>
            <p:nvPr/>
          </p:nvSpPr>
          <p:spPr>
            <a:xfrm>
              <a:off x="3895135" y="2196305"/>
              <a:ext cx="70826" cy="112928"/>
            </a:xfrm>
            <a:custGeom>
              <a:rect b="b" l="l" r="r" t="t"/>
              <a:pathLst>
                <a:path extrusionOk="0" h="1816" w="1139">
                  <a:moveTo>
                    <a:pt x="47" y="1"/>
                  </a:moveTo>
                  <a:cubicBezTo>
                    <a:pt x="39" y="1"/>
                    <a:pt x="32" y="3"/>
                    <a:pt x="24" y="7"/>
                  </a:cubicBezTo>
                  <a:cubicBezTo>
                    <a:pt x="8" y="19"/>
                    <a:pt x="1" y="43"/>
                    <a:pt x="12" y="58"/>
                  </a:cubicBezTo>
                  <a:lnTo>
                    <a:pt x="1060" y="1796"/>
                  </a:lnTo>
                  <a:cubicBezTo>
                    <a:pt x="1068" y="1808"/>
                    <a:pt x="1081" y="1815"/>
                    <a:pt x="1094" y="1815"/>
                  </a:cubicBezTo>
                  <a:cubicBezTo>
                    <a:pt x="1098" y="1815"/>
                    <a:pt x="1103" y="1814"/>
                    <a:pt x="1107" y="1812"/>
                  </a:cubicBezTo>
                  <a:cubicBezTo>
                    <a:pt x="1111" y="1812"/>
                    <a:pt x="1111" y="1812"/>
                    <a:pt x="1115" y="1809"/>
                  </a:cubicBezTo>
                  <a:cubicBezTo>
                    <a:pt x="1131" y="1800"/>
                    <a:pt x="1138" y="1777"/>
                    <a:pt x="1127" y="1758"/>
                  </a:cubicBezTo>
                  <a:lnTo>
                    <a:pt x="79"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8"/>
            <p:cNvSpPr/>
            <p:nvPr/>
          </p:nvSpPr>
          <p:spPr>
            <a:xfrm>
              <a:off x="3946871" y="2176406"/>
              <a:ext cx="64919" cy="114483"/>
            </a:xfrm>
            <a:custGeom>
              <a:rect b="b" l="l" r="r" t="t"/>
              <a:pathLst>
                <a:path extrusionOk="0" h="1841" w="1044">
                  <a:moveTo>
                    <a:pt x="47" y="0"/>
                  </a:moveTo>
                  <a:cubicBezTo>
                    <a:pt x="41" y="0"/>
                    <a:pt x="34" y="2"/>
                    <a:pt x="27" y="6"/>
                  </a:cubicBezTo>
                  <a:cubicBezTo>
                    <a:pt x="8" y="13"/>
                    <a:pt x="0" y="37"/>
                    <a:pt x="12" y="57"/>
                  </a:cubicBezTo>
                  <a:lnTo>
                    <a:pt x="965" y="1823"/>
                  </a:lnTo>
                  <a:cubicBezTo>
                    <a:pt x="974" y="1833"/>
                    <a:pt x="987" y="1841"/>
                    <a:pt x="1000" y="1841"/>
                  </a:cubicBezTo>
                  <a:cubicBezTo>
                    <a:pt x="1006" y="1841"/>
                    <a:pt x="1011" y="1840"/>
                    <a:pt x="1016" y="1838"/>
                  </a:cubicBezTo>
                  <a:lnTo>
                    <a:pt x="1020" y="1838"/>
                  </a:lnTo>
                  <a:cubicBezTo>
                    <a:pt x="1036" y="1826"/>
                    <a:pt x="1044" y="1803"/>
                    <a:pt x="1036" y="1783"/>
                  </a:cubicBezTo>
                  <a:lnTo>
                    <a:pt x="78" y="21"/>
                  </a:lnTo>
                  <a:cubicBezTo>
                    <a:pt x="71" y="8"/>
                    <a:pt x="59" y="0"/>
                    <a:pt x="4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8"/>
            <p:cNvSpPr/>
            <p:nvPr/>
          </p:nvSpPr>
          <p:spPr>
            <a:xfrm>
              <a:off x="3778232" y="2191455"/>
              <a:ext cx="228707" cy="93588"/>
            </a:xfrm>
            <a:custGeom>
              <a:rect b="b" l="l" r="r" t="t"/>
              <a:pathLst>
                <a:path extrusionOk="0" h="1505" w="3678">
                  <a:moveTo>
                    <a:pt x="3634" y="0"/>
                  </a:moveTo>
                  <a:cubicBezTo>
                    <a:pt x="3629" y="0"/>
                    <a:pt x="3624" y="1"/>
                    <a:pt x="3619" y="3"/>
                  </a:cubicBezTo>
                  <a:lnTo>
                    <a:pt x="28" y="1431"/>
                  </a:lnTo>
                  <a:cubicBezTo>
                    <a:pt x="8" y="1439"/>
                    <a:pt x="1" y="1463"/>
                    <a:pt x="8" y="1483"/>
                  </a:cubicBezTo>
                  <a:cubicBezTo>
                    <a:pt x="15" y="1496"/>
                    <a:pt x="29" y="1505"/>
                    <a:pt x="44" y="1505"/>
                  </a:cubicBezTo>
                  <a:cubicBezTo>
                    <a:pt x="49" y="1505"/>
                    <a:pt x="54" y="1504"/>
                    <a:pt x="59" y="1501"/>
                  </a:cubicBezTo>
                  <a:lnTo>
                    <a:pt x="3650" y="78"/>
                  </a:lnTo>
                  <a:cubicBezTo>
                    <a:pt x="3670" y="70"/>
                    <a:pt x="3677" y="46"/>
                    <a:pt x="3670" y="27"/>
                  </a:cubicBezTo>
                  <a:cubicBezTo>
                    <a:pt x="3663" y="11"/>
                    <a:pt x="3650" y="0"/>
                    <a:pt x="363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8"/>
            <p:cNvSpPr/>
            <p:nvPr/>
          </p:nvSpPr>
          <p:spPr>
            <a:xfrm>
              <a:off x="3799996" y="2229946"/>
              <a:ext cx="210612" cy="86313"/>
            </a:xfrm>
            <a:custGeom>
              <a:rect b="b" l="l" r="r" t="t"/>
              <a:pathLst>
                <a:path extrusionOk="0" h="1388" w="3387">
                  <a:moveTo>
                    <a:pt x="3343" y="1"/>
                  </a:moveTo>
                  <a:cubicBezTo>
                    <a:pt x="3338" y="1"/>
                    <a:pt x="3333" y="2"/>
                    <a:pt x="3327" y="4"/>
                  </a:cubicBezTo>
                  <a:lnTo>
                    <a:pt x="31" y="1315"/>
                  </a:lnTo>
                  <a:cubicBezTo>
                    <a:pt x="8" y="1322"/>
                    <a:pt x="0" y="1342"/>
                    <a:pt x="8" y="1362"/>
                  </a:cubicBezTo>
                  <a:cubicBezTo>
                    <a:pt x="14" y="1377"/>
                    <a:pt x="30" y="1388"/>
                    <a:pt x="46" y="1388"/>
                  </a:cubicBezTo>
                  <a:cubicBezTo>
                    <a:pt x="50" y="1388"/>
                    <a:pt x="55" y="1387"/>
                    <a:pt x="59" y="1385"/>
                  </a:cubicBezTo>
                  <a:lnTo>
                    <a:pt x="3355" y="74"/>
                  </a:lnTo>
                  <a:cubicBezTo>
                    <a:pt x="3375" y="67"/>
                    <a:pt x="3387" y="43"/>
                    <a:pt x="3378" y="24"/>
                  </a:cubicBezTo>
                  <a:cubicBezTo>
                    <a:pt x="3373" y="9"/>
                    <a:pt x="3358" y="1"/>
                    <a:pt x="334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8"/>
            <p:cNvSpPr/>
            <p:nvPr/>
          </p:nvSpPr>
          <p:spPr>
            <a:xfrm>
              <a:off x="3821200" y="2266138"/>
              <a:ext cx="190900" cy="78477"/>
            </a:xfrm>
            <a:custGeom>
              <a:rect b="b" l="l" r="r" t="t"/>
              <a:pathLst>
                <a:path extrusionOk="0" h="1262" w="3070">
                  <a:moveTo>
                    <a:pt x="3023" y="0"/>
                  </a:moveTo>
                  <a:cubicBezTo>
                    <a:pt x="3019" y="0"/>
                    <a:pt x="3014" y="1"/>
                    <a:pt x="3010" y="3"/>
                  </a:cubicBezTo>
                  <a:lnTo>
                    <a:pt x="32" y="1188"/>
                  </a:lnTo>
                  <a:cubicBezTo>
                    <a:pt x="12" y="1195"/>
                    <a:pt x="0" y="1219"/>
                    <a:pt x="9" y="1238"/>
                  </a:cubicBezTo>
                  <a:cubicBezTo>
                    <a:pt x="14" y="1253"/>
                    <a:pt x="29" y="1261"/>
                    <a:pt x="44" y="1261"/>
                  </a:cubicBezTo>
                  <a:cubicBezTo>
                    <a:pt x="49" y="1261"/>
                    <a:pt x="54" y="1260"/>
                    <a:pt x="60" y="1258"/>
                  </a:cubicBezTo>
                  <a:lnTo>
                    <a:pt x="3041" y="73"/>
                  </a:lnTo>
                  <a:cubicBezTo>
                    <a:pt x="3061" y="65"/>
                    <a:pt x="3069" y="46"/>
                    <a:pt x="3061" y="26"/>
                  </a:cubicBezTo>
                  <a:cubicBezTo>
                    <a:pt x="3055" y="11"/>
                    <a:pt x="3039" y="0"/>
                    <a:pt x="302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58"/>
          <p:cNvGrpSpPr/>
          <p:nvPr/>
        </p:nvGrpSpPr>
        <p:grpSpPr>
          <a:xfrm>
            <a:off x="6518301" y="3391876"/>
            <a:ext cx="655922" cy="649916"/>
            <a:chOff x="10266976" y="2032400"/>
            <a:chExt cx="655922" cy="649916"/>
          </a:xfrm>
        </p:grpSpPr>
        <p:sp>
          <p:nvSpPr>
            <p:cNvPr id="1329" name="Google Shape;1329;p58"/>
            <p:cNvSpPr/>
            <p:nvPr/>
          </p:nvSpPr>
          <p:spPr>
            <a:xfrm>
              <a:off x="10266976" y="2037961"/>
              <a:ext cx="654440" cy="644355"/>
            </a:xfrm>
            <a:custGeom>
              <a:rect b="b" l="l" r="r" t="t"/>
              <a:pathLst>
                <a:path extrusionOk="0" h="8689" w="8825">
                  <a:moveTo>
                    <a:pt x="1240" y="1"/>
                  </a:moveTo>
                  <a:lnTo>
                    <a:pt x="16" y="7279"/>
                  </a:lnTo>
                  <a:cubicBezTo>
                    <a:pt x="0" y="7374"/>
                    <a:pt x="103" y="7472"/>
                    <a:pt x="244" y="7495"/>
                  </a:cubicBezTo>
                  <a:lnTo>
                    <a:pt x="7314" y="8684"/>
                  </a:lnTo>
                  <a:cubicBezTo>
                    <a:pt x="7336" y="8687"/>
                    <a:pt x="7357" y="8689"/>
                    <a:pt x="7377" y="8689"/>
                  </a:cubicBezTo>
                  <a:cubicBezTo>
                    <a:pt x="7492" y="8689"/>
                    <a:pt x="7588" y="8635"/>
                    <a:pt x="7601" y="8555"/>
                  </a:cubicBezTo>
                  <a:lnTo>
                    <a:pt x="8825" y="1276"/>
                  </a:lnTo>
                  <a:lnTo>
                    <a:pt x="1240"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8"/>
            <p:cNvSpPr/>
            <p:nvPr/>
          </p:nvSpPr>
          <p:spPr>
            <a:xfrm>
              <a:off x="10347288" y="2032400"/>
              <a:ext cx="575611" cy="169450"/>
            </a:xfrm>
            <a:custGeom>
              <a:rect b="b" l="l" r="r" t="t"/>
              <a:pathLst>
                <a:path extrusionOk="0" h="2285" w="7762">
                  <a:moveTo>
                    <a:pt x="170" y="1"/>
                  </a:moveTo>
                  <a:lnTo>
                    <a:pt x="0" y="1009"/>
                  </a:lnTo>
                  <a:lnTo>
                    <a:pt x="7593" y="2284"/>
                  </a:lnTo>
                  <a:lnTo>
                    <a:pt x="7762" y="1280"/>
                  </a:lnTo>
                  <a:lnTo>
                    <a:pt x="1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8"/>
            <p:cNvSpPr/>
            <p:nvPr/>
          </p:nvSpPr>
          <p:spPr>
            <a:xfrm>
              <a:off x="10490781" y="2079341"/>
              <a:ext cx="33519" cy="31369"/>
            </a:xfrm>
            <a:custGeom>
              <a:rect b="b" l="l" r="r" t="t"/>
              <a:pathLst>
                <a:path extrusionOk="0" h="423" w="452">
                  <a:moveTo>
                    <a:pt x="225" y="0"/>
                  </a:moveTo>
                  <a:cubicBezTo>
                    <a:pt x="125" y="0"/>
                    <a:pt x="37" y="74"/>
                    <a:pt x="19" y="176"/>
                  </a:cubicBezTo>
                  <a:cubicBezTo>
                    <a:pt x="0" y="290"/>
                    <a:pt x="75" y="400"/>
                    <a:pt x="192" y="419"/>
                  </a:cubicBezTo>
                  <a:cubicBezTo>
                    <a:pt x="204" y="421"/>
                    <a:pt x="216" y="422"/>
                    <a:pt x="228" y="422"/>
                  </a:cubicBezTo>
                  <a:cubicBezTo>
                    <a:pt x="327" y="422"/>
                    <a:pt x="414" y="349"/>
                    <a:pt x="432" y="247"/>
                  </a:cubicBezTo>
                  <a:cubicBezTo>
                    <a:pt x="451" y="133"/>
                    <a:pt x="377" y="23"/>
                    <a:pt x="259" y="3"/>
                  </a:cubicBezTo>
                  <a:cubicBezTo>
                    <a:pt x="248" y="1"/>
                    <a:pt x="236" y="0"/>
                    <a:pt x="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8"/>
            <p:cNvSpPr/>
            <p:nvPr/>
          </p:nvSpPr>
          <p:spPr>
            <a:xfrm>
              <a:off x="10442431" y="2071258"/>
              <a:ext cx="33519" cy="31294"/>
            </a:xfrm>
            <a:custGeom>
              <a:rect b="b" l="l" r="r" t="t"/>
              <a:pathLst>
                <a:path extrusionOk="0" h="422" w="452">
                  <a:moveTo>
                    <a:pt x="232" y="1"/>
                  </a:moveTo>
                  <a:cubicBezTo>
                    <a:pt x="127" y="1"/>
                    <a:pt x="38" y="72"/>
                    <a:pt x="20" y="175"/>
                  </a:cubicBezTo>
                  <a:cubicBezTo>
                    <a:pt x="1" y="289"/>
                    <a:pt x="79" y="399"/>
                    <a:pt x="193" y="418"/>
                  </a:cubicBezTo>
                  <a:cubicBezTo>
                    <a:pt x="205" y="420"/>
                    <a:pt x="216" y="421"/>
                    <a:pt x="228" y="421"/>
                  </a:cubicBezTo>
                  <a:cubicBezTo>
                    <a:pt x="329" y="421"/>
                    <a:pt x="418" y="348"/>
                    <a:pt x="432" y="246"/>
                  </a:cubicBezTo>
                  <a:cubicBezTo>
                    <a:pt x="452" y="132"/>
                    <a:pt x="377" y="23"/>
                    <a:pt x="263" y="3"/>
                  </a:cubicBezTo>
                  <a:cubicBezTo>
                    <a:pt x="253" y="1"/>
                    <a:pt x="24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8"/>
            <p:cNvSpPr/>
            <p:nvPr/>
          </p:nvSpPr>
          <p:spPr>
            <a:xfrm>
              <a:off x="10394081" y="2063323"/>
              <a:ext cx="33890" cy="31146"/>
            </a:xfrm>
            <a:custGeom>
              <a:rect b="b" l="l" r="r" t="t"/>
              <a:pathLst>
                <a:path extrusionOk="0" h="420" w="457">
                  <a:moveTo>
                    <a:pt x="227" y="0"/>
                  </a:moveTo>
                  <a:cubicBezTo>
                    <a:pt x="128" y="0"/>
                    <a:pt x="38" y="71"/>
                    <a:pt x="21" y="172"/>
                  </a:cubicBezTo>
                  <a:cubicBezTo>
                    <a:pt x="1" y="290"/>
                    <a:pt x="80" y="396"/>
                    <a:pt x="193" y="416"/>
                  </a:cubicBezTo>
                  <a:cubicBezTo>
                    <a:pt x="205" y="418"/>
                    <a:pt x="217" y="419"/>
                    <a:pt x="228" y="419"/>
                  </a:cubicBezTo>
                  <a:cubicBezTo>
                    <a:pt x="329" y="419"/>
                    <a:pt x="419" y="345"/>
                    <a:pt x="437" y="243"/>
                  </a:cubicBezTo>
                  <a:cubicBezTo>
                    <a:pt x="457" y="130"/>
                    <a:pt x="378" y="20"/>
                    <a:pt x="264" y="4"/>
                  </a:cubicBezTo>
                  <a:cubicBezTo>
                    <a:pt x="252" y="1"/>
                    <a:pt x="239" y="0"/>
                    <a:pt x="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8"/>
            <p:cNvSpPr/>
            <p:nvPr/>
          </p:nvSpPr>
          <p:spPr>
            <a:xfrm>
              <a:off x="10376357" y="2168924"/>
              <a:ext cx="443833" cy="437084"/>
            </a:xfrm>
            <a:custGeom>
              <a:rect b="b" l="l" r="r" t="t"/>
              <a:pathLst>
                <a:path extrusionOk="0" h="5894" w="5985">
                  <a:moveTo>
                    <a:pt x="2218" y="1"/>
                  </a:moveTo>
                  <a:lnTo>
                    <a:pt x="1821" y="789"/>
                  </a:lnTo>
                  <a:lnTo>
                    <a:pt x="1" y="1091"/>
                  </a:lnTo>
                  <a:lnTo>
                    <a:pt x="295" y="5164"/>
                  </a:lnTo>
                  <a:lnTo>
                    <a:pt x="4619" y="5894"/>
                  </a:lnTo>
                  <a:lnTo>
                    <a:pt x="5984" y="2017"/>
                  </a:lnTo>
                  <a:lnTo>
                    <a:pt x="4517" y="1134"/>
                  </a:lnTo>
                  <a:lnTo>
                    <a:pt x="4368" y="361"/>
                  </a:lnTo>
                  <a:lnTo>
                    <a:pt x="2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8"/>
            <p:cNvSpPr/>
            <p:nvPr/>
          </p:nvSpPr>
          <p:spPr>
            <a:xfrm>
              <a:off x="10540763" y="2168924"/>
              <a:ext cx="159587" cy="91436"/>
            </a:xfrm>
            <a:custGeom>
              <a:rect b="b" l="l" r="r" t="t"/>
              <a:pathLst>
                <a:path extrusionOk="0" h="1233" w="2152">
                  <a:moveTo>
                    <a:pt x="1" y="1"/>
                  </a:moveTo>
                  <a:lnTo>
                    <a:pt x="1013" y="1232"/>
                  </a:lnTo>
                  <a:lnTo>
                    <a:pt x="2151" y="36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8"/>
            <p:cNvSpPr/>
            <p:nvPr/>
          </p:nvSpPr>
          <p:spPr>
            <a:xfrm>
              <a:off x="10509617" y="2225877"/>
              <a:ext cx="205268" cy="122582"/>
            </a:xfrm>
            <a:custGeom>
              <a:rect b="b" l="l" r="r" t="t"/>
              <a:pathLst>
                <a:path extrusionOk="0" h="1653" w="2768">
                  <a:moveTo>
                    <a:pt x="27" y="0"/>
                  </a:moveTo>
                  <a:cubicBezTo>
                    <a:pt x="25" y="0"/>
                    <a:pt x="22" y="0"/>
                    <a:pt x="20" y="1"/>
                  </a:cubicBezTo>
                  <a:cubicBezTo>
                    <a:pt x="9" y="5"/>
                    <a:pt x="1" y="17"/>
                    <a:pt x="5" y="28"/>
                  </a:cubicBezTo>
                  <a:lnTo>
                    <a:pt x="339" y="1390"/>
                  </a:lnTo>
                  <a:cubicBezTo>
                    <a:pt x="339" y="1399"/>
                    <a:pt x="346" y="1402"/>
                    <a:pt x="354" y="1406"/>
                  </a:cubicBezTo>
                  <a:lnTo>
                    <a:pt x="358" y="1406"/>
                  </a:lnTo>
                  <a:cubicBezTo>
                    <a:pt x="362" y="1406"/>
                    <a:pt x="370" y="1406"/>
                    <a:pt x="373" y="1402"/>
                  </a:cubicBezTo>
                  <a:lnTo>
                    <a:pt x="1413" y="511"/>
                  </a:lnTo>
                  <a:lnTo>
                    <a:pt x="1940" y="1638"/>
                  </a:lnTo>
                  <a:cubicBezTo>
                    <a:pt x="1943" y="1645"/>
                    <a:pt x="1951" y="1653"/>
                    <a:pt x="1959" y="1653"/>
                  </a:cubicBezTo>
                  <a:cubicBezTo>
                    <a:pt x="1967" y="1653"/>
                    <a:pt x="1974" y="1649"/>
                    <a:pt x="1978" y="1642"/>
                  </a:cubicBezTo>
                  <a:lnTo>
                    <a:pt x="2760" y="405"/>
                  </a:lnTo>
                  <a:cubicBezTo>
                    <a:pt x="2767" y="394"/>
                    <a:pt x="2764" y="381"/>
                    <a:pt x="2755" y="374"/>
                  </a:cubicBezTo>
                  <a:cubicBezTo>
                    <a:pt x="2751" y="371"/>
                    <a:pt x="2746" y="370"/>
                    <a:pt x="2742" y="370"/>
                  </a:cubicBezTo>
                  <a:cubicBezTo>
                    <a:pt x="2734" y="370"/>
                    <a:pt x="2726" y="374"/>
                    <a:pt x="2724" y="381"/>
                  </a:cubicBezTo>
                  <a:lnTo>
                    <a:pt x="1963" y="1582"/>
                  </a:lnTo>
                  <a:lnTo>
                    <a:pt x="1445" y="464"/>
                  </a:lnTo>
                  <a:cubicBezTo>
                    <a:pt x="1441" y="461"/>
                    <a:pt x="1433" y="452"/>
                    <a:pt x="1429" y="452"/>
                  </a:cubicBezTo>
                  <a:cubicBezTo>
                    <a:pt x="1418" y="452"/>
                    <a:pt x="1413" y="452"/>
                    <a:pt x="1409" y="457"/>
                  </a:cubicBezTo>
                  <a:lnTo>
                    <a:pt x="373" y="1343"/>
                  </a:lnTo>
                  <a:lnTo>
                    <a:pt x="48" y="17"/>
                  </a:lnTo>
                  <a:cubicBezTo>
                    <a:pt x="45" y="7"/>
                    <a:pt x="36" y="0"/>
                    <a:pt x="2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8"/>
            <p:cNvSpPr/>
            <p:nvPr/>
          </p:nvSpPr>
          <p:spPr>
            <a:xfrm>
              <a:off x="10555001" y="2259322"/>
              <a:ext cx="62070" cy="321695"/>
            </a:xfrm>
            <a:custGeom>
              <a:rect b="b" l="l" r="r" t="t"/>
              <a:pathLst>
                <a:path extrusionOk="0" h="4338" w="837">
                  <a:moveTo>
                    <a:pt x="809" y="0"/>
                  </a:moveTo>
                  <a:cubicBezTo>
                    <a:pt x="798" y="0"/>
                    <a:pt x="790" y="11"/>
                    <a:pt x="790" y="21"/>
                  </a:cubicBezTo>
                  <a:lnTo>
                    <a:pt x="5" y="4310"/>
                  </a:lnTo>
                  <a:cubicBezTo>
                    <a:pt x="1" y="4322"/>
                    <a:pt x="9" y="4333"/>
                    <a:pt x="24" y="4338"/>
                  </a:cubicBezTo>
                  <a:cubicBezTo>
                    <a:pt x="36" y="4338"/>
                    <a:pt x="48" y="4329"/>
                    <a:pt x="48" y="4318"/>
                  </a:cubicBezTo>
                  <a:lnTo>
                    <a:pt x="833" y="29"/>
                  </a:lnTo>
                  <a:cubicBezTo>
                    <a:pt x="837" y="17"/>
                    <a:pt x="825" y="6"/>
                    <a:pt x="813" y="1"/>
                  </a:cubicBezTo>
                  <a:cubicBezTo>
                    <a:pt x="812" y="1"/>
                    <a:pt x="810" y="0"/>
                    <a:pt x="80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8"/>
            <p:cNvSpPr/>
            <p:nvPr/>
          </p:nvSpPr>
          <p:spPr>
            <a:xfrm>
              <a:off x="10603351" y="2400593"/>
              <a:ext cx="28254" cy="26326"/>
            </a:xfrm>
            <a:custGeom>
              <a:rect b="b" l="l" r="r" t="t"/>
              <a:pathLst>
                <a:path extrusionOk="0" h="355" w="381">
                  <a:moveTo>
                    <a:pt x="191" y="1"/>
                  </a:moveTo>
                  <a:cubicBezTo>
                    <a:pt x="104" y="1"/>
                    <a:pt x="30" y="60"/>
                    <a:pt x="16" y="149"/>
                  </a:cubicBezTo>
                  <a:cubicBezTo>
                    <a:pt x="0" y="243"/>
                    <a:pt x="63" y="333"/>
                    <a:pt x="161" y="353"/>
                  </a:cubicBezTo>
                  <a:cubicBezTo>
                    <a:pt x="171" y="354"/>
                    <a:pt x="180" y="355"/>
                    <a:pt x="190" y="355"/>
                  </a:cubicBezTo>
                  <a:cubicBezTo>
                    <a:pt x="274" y="355"/>
                    <a:pt x="351" y="292"/>
                    <a:pt x="366" y="207"/>
                  </a:cubicBezTo>
                  <a:cubicBezTo>
                    <a:pt x="381" y="110"/>
                    <a:pt x="314" y="19"/>
                    <a:pt x="220" y="3"/>
                  </a:cubicBezTo>
                  <a:cubicBezTo>
                    <a:pt x="210" y="2"/>
                    <a:pt x="200"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8"/>
            <p:cNvSpPr/>
            <p:nvPr/>
          </p:nvSpPr>
          <p:spPr>
            <a:xfrm>
              <a:off x="10593414" y="2458881"/>
              <a:ext cx="28328" cy="26029"/>
            </a:xfrm>
            <a:custGeom>
              <a:rect b="b" l="l" r="r" t="t"/>
              <a:pathLst>
                <a:path extrusionOk="0" h="351" w="382">
                  <a:moveTo>
                    <a:pt x="192" y="0"/>
                  </a:moveTo>
                  <a:cubicBezTo>
                    <a:pt x="108" y="0"/>
                    <a:pt x="31" y="60"/>
                    <a:pt x="17" y="148"/>
                  </a:cubicBezTo>
                  <a:cubicBezTo>
                    <a:pt x="1" y="242"/>
                    <a:pt x="67" y="332"/>
                    <a:pt x="162" y="347"/>
                  </a:cubicBezTo>
                  <a:cubicBezTo>
                    <a:pt x="173" y="350"/>
                    <a:pt x="185" y="351"/>
                    <a:pt x="196" y="351"/>
                  </a:cubicBezTo>
                  <a:cubicBezTo>
                    <a:pt x="280" y="351"/>
                    <a:pt x="352" y="289"/>
                    <a:pt x="366" y="206"/>
                  </a:cubicBezTo>
                  <a:cubicBezTo>
                    <a:pt x="382" y="108"/>
                    <a:pt x="319" y="18"/>
                    <a:pt x="221" y="3"/>
                  </a:cubicBezTo>
                  <a:cubicBezTo>
                    <a:pt x="211" y="1"/>
                    <a:pt x="201" y="0"/>
                    <a:pt x="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8"/>
            <p:cNvSpPr/>
            <p:nvPr/>
          </p:nvSpPr>
          <p:spPr>
            <a:xfrm>
              <a:off x="10583848" y="2516946"/>
              <a:ext cx="28328" cy="26103"/>
            </a:xfrm>
            <a:custGeom>
              <a:rect b="b" l="l" r="r" t="t"/>
              <a:pathLst>
                <a:path extrusionOk="0" h="352" w="382">
                  <a:moveTo>
                    <a:pt x="185" y="0"/>
                  </a:moveTo>
                  <a:cubicBezTo>
                    <a:pt x="102" y="0"/>
                    <a:pt x="30" y="62"/>
                    <a:pt x="17" y="145"/>
                  </a:cubicBezTo>
                  <a:cubicBezTo>
                    <a:pt x="1" y="243"/>
                    <a:pt x="64" y="334"/>
                    <a:pt x="162" y="350"/>
                  </a:cubicBezTo>
                  <a:cubicBezTo>
                    <a:pt x="171" y="351"/>
                    <a:pt x="180" y="352"/>
                    <a:pt x="190" y="352"/>
                  </a:cubicBezTo>
                  <a:cubicBezTo>
                    <a:pt x="273" y="352"/>
                    <a:pt x="348" y="293"/>
                    <a:pt x="365" y="205"/>
                  </a:cubicBezTo>
                  <a:cubicBezTo>
                    <a:pt x="381" y="110"/>
                    <a:pt x="314" y="20"/>
                    <a:pt x="220" y="4"/>
                  </a:cubicBezTo>
                  <a:cubicBezTo>
                    <a:pt x="208" y="2"/>
                    <a:pt x="197"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4" name="Shape 1344"/>
        <p:cNvGrpSpPr/>
        <p:nvPr/>
      </p:nvGrpSpPr>
      <p:grpSpPr>
        <a:xfrm>
          <a:off x="0" y="0"/>
          <a:ext cx="0" cy="0"/>
          <a:chOff x="0" y="0"/>
          <a:chExt cx="0" cy="0"/>
        </a:xfrm>
      </p:grpSpPr>
      <p:sp>
        <p:nvSpPr>
          <p:cNvPr id="1345" name="Google Shape;1345;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REVIEWS</a:t>
            </a:r>
            <a:endParaRPr/>
          </a:p>
        </p:txBody>
      </p:sp>
      <p:graphicFrame>
        <p:nvGraphicFramePr>
          <p:cNvPr id="1346" name="Google Shape;1346;p59"/>
          <p:cNvGraphicFramePr/>
          <p:nvPr/>
        </p:nvGraphicFramePr>
        <p:xfrm>
          <a:off x="719988" y="1498915"/>
          <a:ext cx="3000000" cy="3000000"/>
        </p:xfrm>
        <a:graphic>
          <a:graphicData uri="http://schemas.openxmlformats.org/drawingml/2006/table">
            <a:tbl>
              <a:tblPr>
                <a:noFill/>
                <a:tableStyleId>{D1FCF3D8-92CB-414F-BC59-7C6F195F6FA5}</a:tableStyleId>
              </a:tblPr>
              <a:tblGrid>
                <a:gridCol w="2350625"/>
                <a:gridCol w="2465550"/>
                <a:gridCol w="2887825"/>
              </a:tblGrid>
              <a:tr h="601475">
                <a:tc>
                  <a:txBody>
                    <a:bodyPr/>
                    <a:lstStyle/>
                    <a:p>
                      <a:pPr indent="0" lvl="0" marL="0" rtl="0" algn="l">
                        <a:spcBef>
                          <a:spcPts val="0"/>
                        </a:spcBef>
                        <a:spcAft>
                          <a:spcPts val="0"/>
                        </a:spcAft>
                        <a:buNone/>
                      </a:pPr>
                      <a:r>
                        <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lt1"/>
                          </a:solidFill>
                          <a:latin typeface="Poppins"/>
                          <a:ea typeface="Poppins"/>
                          <a:cs typeface="Poppins"/>
                          <a:sym typeface="Poppins"/>
                        </a:rPr>
                        <a:t>Review</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2200">
                          <a:solidFill>
                            <a:schemeClr val="lt1"/>
                          </a:solidFill>
                          <a:latin typeface="Poppins"/>
                          <a:ea typeface="Poppins"/>
                          <a:cs typeface="Poppins"/>
                          <a:sym typeface="Poppins"/>
                        </a:rPr>
                        <a:t>Rating</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r>
              <a:tr h="707625">
                <a:tc>
                  <a:txBody>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Jenna Doe</a:t>
                      </a:r>
                      <a:endParaRPr b="1" sz="2200">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a:t>
                      </a:r>
                      <a:r>
                        <a:rPr lang="en">
                          <a:solidFill>
                            <a:schemeClr val="dk1"/>
                          </a:solidFill>
                          <a:latin typeface="Open Sans Medium"/>
                          <a:ea typeface="Open Sans Medium"/>
                          <a:cs typeface="Open Sans Medium"/>
                          <a:sym typeface="Open Sans Medium"/>
                        </a:rPr>
                        <a:t>Mercury is the smallest planet of them all”</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707625">
                <a:tc>
                  <a:txBody>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Timmy Jimmy</a:t>
                      </a:r>
                      <a:endParaRPr b="1" sz="2200">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“Venus is extremely hot, even more than Mercury”</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707625">
                <a:tc>
                  <a:txBody>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Susan Bones</a:t>
                      </a:r>
                      <a:endParaRPr b="1" sz="2200">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“Earth is the only planet known to harbor life”</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pSp>
        <p:nvGrpSpPr>
          <p:cNvPr id="1347" name="Google Shape;1347;p59"/>
          <p:cNvGrpSpPr/>
          <p:nvPr/>
        </p:nvGrpSpPr>
        <p:grpSpPr>
          <a:xfrm>
            <a:off x="5719614" y="2243530"/>
            <a:ext cx="2515482" cy="413595"/>
            <a:chOff x="228547" y="2667002"/>
            <a:chExt cx="2515482" cy="413595"/>
          </a:xfrm>
        </p:grpSpPr>
        <p:sp>
          <p:nvSpPr>
            <p:cNvPr id="1348" name="Google Shape;1348;p59"/>
            <p:cNvSpPr/>
            <p:nvPr/>
          </p:nvSpPr>
          <p:spPr>
            <a:xfrm>
              <a:off x="2285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 name="Google Shape;1349;p59"/>
            <p:cNvSpPr/>
            <p:nvPr/>
          </p:nvSpPr>
          <p:spPr>
            <a:xfrm>
              <a:off x="7460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50" name="Google Shape;1350;p59"/>
            <p:cNvSpPr/>
            <p:nvPr/>
          </p:nvSpPr>
          <p:spPr>
            <a:xfrm>
              <a:off x="12635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51" name="Google Shape;1351;p59"/>
            <p:cNvSpPr/>
            <p:nvPr/>
          </p:nvSpPr>
          <p:spPr>
            <a:xfrm>
              <a:off x="17810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52" name="Google Shape;1352;p59"/>
            <p:cNvSpPr/>
            <p:nvPr/>
          </p:nvSpPr>
          <p:spPr>
            <a:xfrm>
              <a:off x="22985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53" name="Google Shape;1353;p59"/>
          <p:cNvGrpSpPr/>
          <p:nvPr/>
        </p:nvGrpSpPr>
        <p:grpSpPr>
          <a:xfrm>
            <a:off x="5719614" y="2953802"/>
            <a:ext cx="2515482" cy="413595"/>
            <a:chOff x="228547" y="2667002"/>
            <a:chExt cx="2515482" cy="413595"/>
          </a:xfrm>
        </p:grpSpPr>
        <p:sp>
          <p:nvSpPr>
            <p:cNvPr id="1354" name="Google Shape;1354;p59"/>
            <p:cNvSpPr/>
            <p:nvPr/>
          </p:nvSpPr>
          <p:spPr>
            <a:xfrm>
              <a:off x="2285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55" name="Google Shape;1355;p59"/>
            <p:cNvSpPr/>
            <p:nvPr/>
          </p:nvSpPr>
          <p:spPr>
            <a:xfrm>
              <a:off x="7460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56" name="Google Shape;1356;p59"/>
            <p:cNvSpPr/>
            <p:nvPr/>
          </p:nvSpPr>
          <p:spPr>
            <a:xfrm>
              <a:off x="12635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57" name="Google Shape;1357;p59"/>
            <p:cNvSpPr/>
            <p:nvPr/>
          </p:nvSpPr>
          <p:spPr>
            <a:xfrm>
              <a:off x="17810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58" name="Google Shape;1358;p59"/>
            <p:cNvSpPr/>
            <p:nvPr/>
          </p:nvSpPr>
          <p:spPr>
            <a:xfrm>
              <a:off x="22985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59" name="Google Shape;1359;p59"/>
          <p:cNvGrpSpPr/>
          <p:nvPr/>
        </p:nvGrpSpPr>
        <p:grpSpPr>
          <a:xfrm>
            <a:off x="5719614" y="3664075"/>
            <a:ext cx="2515482" cy="413595"/>
            <a:chOff x="228547" y="2667002"/>
            <a:chExt cx="2515482" cy="413595"/>
          </a:xfrm>
        </p:grpSpPr>
        <p:sp>
          <p:nvSpPr>
            <p:cNvPr id="1360" name="Google Shape;1360;p59"/>
            <p:cNvSpPr/>
            <p:nvPr/>
          </p:nvSpPr>
          <p:spPr>
            <a:xfrm>
              <a:off x="2285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61" name="Google Shape;1361;p59"/>
            <p:cNvSpPr/>
            <p:nvPr/>
          </p:nvSpPr>
          <p:spPr>
            <a:xfrm>
              <a:off x="7460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62" name="Google Shape;1362;p59"/>
            <p:cNvSpPr/>
            <p:nvPr/>
          </p:nvSpPr>
          <p:spPr>
            <a:xfrm>
              <a:off x="12635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63" name="Google Shape;1363;p59"/>
            <p:cNvSpPr/>
            <p:nvPr/>
          </p:nvSpPr>
          <p:spPr>
            <a:xfrm>
              <a:off x="17810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64" name="Google Shape;1364;p59"/>
            <p:cNvSpPr/>
            <p:nvPr/>
          </p:nvSpPr>
          <p:spPr>
            <a:xfrm>
              <a:off x="2298547" y="2667002"/>
              <a:ext cx="445482" cy="4135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8" name="Shape 1368"/>
        <p:cNvGrpSpPr/>
        <p:nvPr/>
      </p:nvGrpSpPr>
      <p:grpSpPr>
        <a:xfrm>
          <a:off x="0" y="0"/>
          <a:ext cx="0" cy="0"/>
          <a:chOff x="0" y="0"/>
          <a:chExt cx="0" cy="0"/>
        </a:xfrm>
      </p:grpSpPr>
      <p:sp>
        <p:nvSpPr>
          <p:cNvPr id="1369" name="Google Shape;1369;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1370" name="Google Shape;1370;p60"/>
          <p:cNvSpPr txBox="1"/>
          <p:nvPr>
            <p:ph idx="1" type="subTitle"/>
          </p:nvPr>
        </p:nvSpPr>
        <p:spPr>
          <a:xfrm>
            <a:off x="1179925" y="2205638"/>
            <a:ext cx="2057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1371" name="Google Shape;1371;p60"/>
          <p:cNvSpPr txBox="1"/>
          <p:nvPr>
            <p:ph idx="2" type="subTitle"/>
          </p:nvPr>
        </p:nvSpPr>
        <p:spPr>
          <a:xfrm>
            <a:off x="3543288" y="2205638"/>
            <a:ext cx="2057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372" name="Google Shape;1372;p60"/>
          <p:cNvSpPr txBox="1"/>
          <p:nvPr>
            <p:ph idx="3" type="subTitle"/>
          </p:nvPr>
        </p:nvSpPr>
        <p:spPr>
          <a:xfrm>
            <a:off x="5906650" y="2205638"/>
            <a:ext cx="2057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373" name="Google Shape;1373;p60"/>
          <p:cNvSpPr txBox="1"/>
          <p:nvPr>
            <p:ph idx="4" type="subTitle"/>
          </p:nvPr>
        </p:nvSpPr>
        <p:spPr>
          <a:xfrm>
            <a:off x="1179925" y="3902912"/>
            <a:ext cx="2057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374" name="Google Shape;1374;p60"/>
          <p:cNvSpPr txBox="1"/>
          <p:nvPr>
            <p:ph idx="5" type="subTitle"/>
          </p:nvPr>
        </p:nvSpPr>
        <p:spPr>
          <a:xfrm>
            <a:off x="3543288" y="3902912"/>
            <a:ext cx="2057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1375" name="Google Shape;1375;p60"/>
          <p:cNvSpPr txBox="1"/>
          <p:nvPr>
            <p:ph idx="6" type="subTitle"/>
          </p:nvPr>
        </p:nvSpPr>
        <p:spPr>
          <a:xfrm>
            <a:off x="5906650" y="3902912"/>
            <a:ext cx="2057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far away from Earth</a:t>
            </a:r>
            <a:endParaRPr/>
          </a:p>
        </p:txBody>
      </p:sp>
      <p:sp>
        <p:nvSpPr>
          <p:cNvPr id="1376" name="Google Shape;1376;p60"/>
          <p:cNvSpPr txBox="1"/>
          <p:nvPr>
            <p:ph idx="7" type="subTitle"/>
          </p:nvPr>
        </p:nvSpPr>
        <p:spPr>
          <a:xfrm>
            <a:off x="1175600" y="1838325"/>
            <a:ext cx="2057400" cy="5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377" name="Google Shape;1377;p60"/>
          <p:cNvSpPr txBox="1"/>
          <p:nvPr>
            <p:ph idx="8" type="subTitle"/>
          </p:nvPr>
        </p:nvSpPr>
        <p:spPr>
          <a:xfrm>
            <a:off x="3543275" y="1838325"/>
            <a:ext cx="2057400" cy="5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378" name="Google Shape;1378;p60"/>
          <p:cNvSpPr txBox="1"/>
          <p:nvPr>
            <p:ph idx="9" type="subTitle"/>
          </p:nvPr>
        </p:nvSpPr>
        <p:spPr>
          <a:xfrm>
            <a:off x="5910951" y="1838325"/>
            <a:ext cx="2057400" cy="5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379" name="Google Shape;1379;p60"/>
          <p:cNvSpPr txBox="1"/>
          <p:nvPr>
            <p:ph idx="13" type="subTitle"/>
          </p:nvPr>
        </p:nvSpPr>
        <p:spPr>
          <a:xfrm>
            <a:off x="1175600" y="3535975"/>
            <a:ext cx="2057400" cy="5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380" name="Google Shape;1380;p60"/>
          <p:cNvSpPr txBox="1"/>
          <p:nvPr>
            <p:ph idx="14" type="subTitle"/>
          </p:nvPr>
        </p:nvSpPr>
        <p:spPr>
          <a:xfrm>
            <a:off x="3543275" y="3535975"/>
            <a:ext cx="2057400" cy="5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381" name="Google Shape;1381;p60"/>
          <p:cNvSpPr txBox="1"/>
          <p:nvPr>
            <p:ph idx="15" type="subTitle"/>
          </p:nvPr>
        </p:nvSpPr>
        <p:spPr>
          <a:xfrm>
            <a:off x="5910951" y="3535975"/>
            <a:ext cx="2057400" cy="5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382" name="Google Shape;1382;p60"/>
          <p:cNvSpPr/>
          <p:nvPr/>
        </p:nvSpPr>
        <p:spPr>
          <a:xfrm>
            <a:off x="1864134" y="296984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0"/>
          <p:cNvSpPr/>
          <p:nvPr/>
        </p:nvSpPr>
        <p:spPr>
          <a:xfrm>
            <a:off x="4227434" y="296984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0"/>
          <p:cNvSpPr/>
          <p:nvPr/>
        </p:nvSpPr>
        <p:spPr>
          <a:xfrm>
            <a:off x="6590734" y="296984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0"/>
          <p:cNvSpPr/>
          <p:nvPr/>
        </p:nvSpPr>
        <p:spPr>
          <a:xfrm>
            <a:off x="1864134" y="1277222"/>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0"/>
          <p:cNvSpPr/>
          <p:nvPr/>
        </p:nvSpPr>
        <p:spPr>
          <a:xfrm>
            <a:off x="4227434" y="1277222"/>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0"/>
          <p:cNvSpPr/>
          <p:nvPr/>
        </p:nvSpPr>
        <p:spPr>
          <a:xfrm>
            <a:off x="6590734" y="1277222"/>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 name="Google Shape;1388;p60"/>
          <p:cNvGrpSpPr/>
          <p:nvPr/>
        </p:nvGrpSpPr>
        <p:grpSpPr>
          <a:xfrm>
            <a:off x="6716897" y="3059691"/>
            <a:ext cx="441903" cy="441629"/>
            <a:chOff x="-34004625" y="3585850"/>
            <a:chExt cx="292225" cy="292025"/>
          </a:xfrm>
        </p:grpSpPr>
        <p:sp>
          <p:nvSpPr>
            <p:cNvPr id="1389" name="Google Shape;1389;p6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 name="Google Shape;1394;p60"/>
          <p:cNvGrpSpPr/>
          <p:nvPr/>
        </p:nvGrpSpPr>
        <p:grpSpPr>
          <a:xfrm>
            <a:off x="4350417" y="3059522"/>
            <a:ext cx="443112" cy="441970"/>
            <a:chOff x="-34005425" y="3945575"/>
            <a:chExt cx="293025" cy="292250"/>
          </a:xfrm>
        </p:grpSpPr>
        <p:sp>
          <p:nvSpPr>
            <p:cNvPr id="1395" name="Google Shape;1395;p6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60"/>
          <p:cNvGrpSpPr/>
          <p:nvPr/>
        </p:nvGrpSpPr>
        <p:grpSpPr>
          <a:xfrm>
            <a:off x="1981544" y="3060717"/>
            <a:ext cx="445494" cy="439550"/>
            <a:chOff x="-33645475" y="3228075"/>
            <a:chExt cx="294600" cy="290650"/>
          </a:xfrm>
        </p:grpSpPr>
        <p:sp>
          <p:nvSpPr>
            <p:cNvPr id="1399" name="Google Shape;1399;p6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60"/>
          <p:cNvGrpSpPr/>
          <p:nvPr/>
        </p:nvGrpSpPr>
        <p:grpSpPr>
          <a:xfrm>
            <a:off x="6725619" y="1366422"/>
            <a:ext cx="439521" cy="442915"/>
            <a:chOff x="-31809525" y="3192625"/>
            <a:chExt cx="290650" cy="292875"/>
          </a:xfrm>
        </p:grpSpPr>
        <p:sp>
          <p:nvSpPr>
            <p:cNvPr id="1407" name="Google Shape;1407;p6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60"/>
          <p:cNvGrpSpPr/>
          <p:nvPr/>
        </p:nvGrpSpPr>
        <p:grpSpPr>
          <a:xfrm>
            <a:off x="4358769" y="1367500"/>
            <a:ext cx="426403" cy="440760"/>
            <a:chOff x="-35118325" y="3202075"/>
            <a:chExt cx="281975" cy="291450"/>
          </a:xfrm>
        </p:grpSpPr>
        <p:sp>
          <p:nvSpPr>
            <p:cNvPr id="1412" name="Google Shape;1412;p6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60"/>
          <p:cNvGrpSpPr/>
          <p:nvPr/>
        </p:nvGrpSpPr>
        <p:grpSpPr>
          <a:xfrm>
            <a:off x="1999036" y="1367197"/>
            <a:ext cx="419295" cy="441365"/>
            <a:chOff x="-33277650" y="3226875"/>
            <a:chExt cx="277275" cy="291850"/>
          </a:xfrm>
        </p:grpSpPr>
        <p:sp>
          <p:nvSpPr>
            <p:cNvPr id="1417" name="Google Shape;1417;p6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7" name="Shape 1427"/>
        <p:cNvGrpSpPr/>
        <p:nvPr/>
      </p:nvGrpSpPr>
      <p:grpSpPr>
        <a:xfrm>
          <a:off x="0" y="0"/>
          <a:ext cx="0" cy="0"/>
          <a:chOff x="0" y="0"/>
          <a:chExt cx="0" cy="0"/>
        </a:xfrm>
      </p:grpSpPr>
      <p:sp>
        <p:nvSpPr>
          <p:cNvPr id="1428" name="Google Shape;1428;p61"/>
          <p:cNvSpPr txBox="1"/>
          <p:nvPr>
            <p:ph type="title"/>
          </p:nvPr>
        </p:nvSpPr>
        <p:spPr>
          <a:xfrm>
            <a:off x="2145848" y="1657487"/>
            <a:ext cx="989400" cy="8181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30%</a:t>
            </a:r>
            <a:endParaRPr/>
          </a:p>
        </p:txBody>
      </p:sp>
      <p:sp>
        <p:nvSpPr>
          <p:cNvPr id="1429" name="Google Shape;1429;p61"/>
          <p:cNvSpPr txBox="1"/>
          <p:nvPr>
            <p:ph idx="1" type="subTitle"/>
          </p:nvPr>
        </p:nvSpPr>
        <p:spPr>
          <a:xfrm>
            <a:off x="1458725" y="3844029"/>
            <a:ext cx="2373600" cy="63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30" name="Google Shape;1430;p61"/>
          <p:cNvSpPr txBox="1"/>
          <p:nvPr>
            <p:ph idx="2" type="title"/>
          </p:nvPr>
        </p:nvSpPr>
        <p:spPr>
          <a:xfrm>
            <a:off x="6006200" y="1657487"/>
            <a:ext cx="989400" cy="8181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70%</a:t>
            </a:r>
            <a:endParaRPr/>
          </a:p>
        </p:txBody>
      </p:sp>
      <p:sp>
        <p:nvSpPr>
          <p:cNvPr id="1431" name="Google Shape;1431;p61"/>
          <p:cNvSpPr txBox="1"/>
          <p:nvPr>
            <p:ph idx="3" type="subTitle"/>
          </p:nvPr>
        </p:nvSpPr>
        <p:spPr>
          <a:xfrm>
            <a:off x="5311549" y="3844029"/>
            <a:ext cx="2378700" cy="63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432" name="Google Shape;1432;p61"/>
          <p:cNvSpPr txBox="1"/>
          <p:nvPr>
            <p:ph idx="4"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a:t>
            </a:r>
            <a:endParaRPr/>
          </a:p>
        </p:txBody>
      </p:sp>
      <p:sp>
        <p:nvSpPr>
          <p:cNvPr id="1433" name="Google Shape;1433;p61"/>
          <p:cNvSpPr txBox="1"/>
          <p:nvPr>
            <p:ph idx="5" type="subTitle"/>
          </p:nvPr>
        </p:nvSpPr>
        <p:spPr>
          <a:xfrm>
            <a:off x="1453750" y="3105274"/>
            <a:ext cx="2373600" cy="78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Account Management</a:t>
            </a:r>
            <a:endParaRPr/>
          </a:p>
        </p:txBody>
      </p:sp>
      <p:sp>
        <p:nvSpPr>
          <p:cNvPr id="1434" name="Google Shape;1434;p61"/>
          <p:cNvSpPr txBox="1"/>
          <p:nvPr>
            <p:ph idx="6" type="subTitle"/>
          </p:nvPr>
        </p:nvSpPr>
        <p:spPr>
          <a:xfrm>
            <a:off x="5311550" y="3105274"/>
            <a:ext cx="2378700" cy="78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Service</a:t>
            </a:r>
            <a:endParaRPr/>
          </a:p>
        </p:txBody>
      </p:sp>
      <p:sp>
        <p:nvSpPr>
          <p:cNvPr id="1435" name="Google Shape;1435;p61"/>
          <p:cNvSpPr/>
          <p:nvPr/>
        </p:nvSpPr>
        <p:spPr>
          <a:xfrm>
            <a:off x="1552475" y="2475574"/>
            <a:ext cx="2186100" cy="4848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6" name="Google Shape;1436;p61"/>
          <p:cNvCxnSpPr>
            <a:stCxn id="1435" idx="1"/>
            <a:endCxn id="1435" idx="3"/>
          </p:cNvCxnSpPr>
          <p:nvPr/>
        </p:nvCxnSpPr>
        <p:spPr>
          <a:xfrm>
            <a:off x="1552475" y="2717974"/>
            <a:ext cx="2186100" cy="0"/>
          </a:xfrm>
          <a:prstGeom prst="straightConnector1">
            <a:avLst/>
          </a:prstGeom>
          <a:noFill/>
          <a:ln cap="flat" cmpd="sng" w="19050">
            <a:solidFill>
              <a:schemeClr val="dk1"/>
            </a:solidFill>
            <a:prstDash val="solid"/>
            <a:round/>
            <a:headEnd len="med" w="med" type="none"/>
            <a:tailEnd len="med" w="med" type="none"/>
          </a:ln>
        </p:spPr>
      </p:cxnSp>
      <p:sp>
        <p:nvSpPr>
          <p:cNvPr id="1437" name="Google Shape;1437;p61"/>
          <p:cNvSpPr/>
          <p:nvPr/>
        </p:nvSpPr>
        <p:spPr>
          <a:xfrm>
            <a:off x="2018825" y="2623574"/>
            <a:ext cx="204000" cy="204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1"/>
          <p:cNvSpPr/>
          <p:nvPr/>
        </p:nvSpPr>
        <p:spPr>
          <a:xfrm flipH="1">
            <a:off x="5407850" y="2475574"/>
            <a:ext cx="2186100" cy="4848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9" name="Google Shape;1439;p61"/>
          <p:cNvCxnSpPr>
            <a:stCxn id="1438" idx="1"/>
            <a:endCxn id="1438" idx="3"/>
          </p:cNvCxnSpPr>
          <p:nvPr/>
        </p:nvCxnSpPr>
        <p:spPr>
          <a:xfrm rot="10800000">
            <a:off x="5407850" y="2717974"/>
            <a:ext cx="2186100" cy="0"/>
          </a:xfrm>
          <a:prstGeom prst="straightConnector1">
            <a:avLst/>
          </a:prstGeom>
          <a:noFill/>
          <a:ln cap="flat" cmpd="sng" w="19050">
            <a:solidFill>
              <a:schemeClr val="dk1"/>
            </a:solidFill>
            <a:prstDash val="solid"/>
            <a:round/>
            <a:headEnd len="med" w="med" type="none"/>
            <a:tailEnd len="med" w="med" type="none"/>
          </a:ln>
        </p:spPr>
      </p:cxnSp>
      <p:sp>
        <p:nvSpPr>
          <p:cNvPr id="1440" name="Google Shape;1440;p61"/>
          <p:cNvSpPr/>
          <p:nvPr/>
        </p:nvSpPr>
        <p:spPr>
          <a:xfrm flipH="1">
            <a:off x="6923600" y="2623574"/>
            <a:ext cx="204000" cy="204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4" name="Shape 1444"/>
        <p:cNvGrpSpPr/>
        <p:nvPr/>
      </p:nvGrpSpPr>
      <p:grpSpPr>
        <a:xfrm>
          <a:off x="0" y="0"/>
          <a:ext cx="0" cy="0"/>
          <a:chOff x="0" y="0"/>
          <a:chExt cx="0" cy="0"/>
        </a:xfrm>
      </p:grpSpPr>
      <p:sp>
        <p:nvSpPr>
          <p:cNvPr id="1445" name="Google Shape;1445;p62"/>
          <p:cNvSpPr/>
          <p:nvPr/>
        </p:nvSpPr>
        <p:spPr>
          <a:xfrm>
            <a:off x="1032797" y="160024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2"/>
          <p:cNvSpPr/>
          <p:nvPr/>
        </p:nvSpPr>
        <p:spPr>
          <a:xfrm>
            <a:off x="1950047" y="160024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2"/>
          <p:cNvSpPr/>
          <p:nvPr/>
        </p:nvSpPr>
        <p:spPr>
          <a:xfrm>
            <a:off x="2867297" y="160024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a:t>
            </a:r>
            <a:endParaRPr/>
          </a:p>
        </p:txBody>
      </p:sp>
      <p:sp>
        <p:nvSpPr>
          <p:cNvPr id="1449" name="Google Shape;1449;p62"/>
          <p:cNvSpPr txBox="1"/>
          <p:nvPr/>
        </p:nvSpPr>
        <p:spPr>
          <a:xfrm>
            <a:off x="1218575" y="1017727"/>
            <a:ext cx="2109300" cy="41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Gender</a:t>
            </a:r>
            <a:endParaRPr b="1" sz="2200">
              <a:solidFill>
                <a:schemeClr val="dk1"/>
              </a:solidFill>
              <a:latin typeface="Poppins"/>
              <a:ea typeface="Poppins"/>
              <a:cs typeface="Poppins"/>
              <a:sym typeface="Poppins"/>
            </a:endParaRPr>
          </a:p>
        </p:txBody>
      </p:sp>
      <p:sp>
        <p:nvSpPr>
          <p:cNvPr id="1450" name="Google Shape;1450;p62"/>
          <p:cNvSpPr txBox="1"/>
          <p:nvPr/>
        </p:nvSpPr>
        <p:spPr>
          <a:xfrm>
            <a:off x="980662" y="2280283"/>
            <a:ext cx="797700" cy="28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20%</a:t>
            </a:r>
            <a:endParaRPr b="1">
              <a:solidFill>
                <a:schemeClr val="dk1"/>
              </a:solidFill>
              <a:latin typeface="Open Sans"/>
              <a:ea typeface="Open Sans"/>
              <a:cs typeface="Open Sans"/>
              <a:sym typeface="Open Sans"/>
            </a:endParaRPr>
          </a:p>
        </p:txBody>
      </p:sp>
      <p:sp>
        <p:nvSpPr>
          <p:cNvPr id="1451" name="Google Shape;1451;p62"/>
          <p:cNvSpPr txBox="1"/>
          <p:nvPr/>
        </p:nvSpPr>
        <p:spPr>
          <a:xfrm>
            <a:off x="980662" y="2558061"/>
            <a:ext cx="7977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Female</a:t>
            </a:r>
            <a:endParaRPr>
              <a:solidFill>
                <a:schemeClr val="dk1"/>
              </a:solidFill>
              <a:latin typeface="Open Sans Medium"/>
              <a:ea typeface="Open Sans Medium"/>
              <a:cs typeface="Open Sans Medium"/>
              <a:sym typeface="Open Sans Medium"/>
            </a:endParaRPr>
          </a:p>
        </p:txBody>
      </p:sp>
      <p:sp>
        <p:nvSpPr>
          <p:cNvPr id="1452" name="Google Shape;1452;p62"/>
          <p:cNvSpPr txBox="1"/>
          <p:nvPr/>
        </p:nvSpPr>
        <p:spPr>
          <a:xfrm>
            <a:off x="1895762" y="2280283"/>
            <a:ext cx="797700" cy="28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6</a:t>
            </a:r>
            <a:r>
              <a:rPr b="1" lang="en">
                <a:solidFill>
                  <a:schemeClr val="dk1"/>
                </a:solidFill>
                <a:latin typeface="Open Sans"/>
                <a:ea typeface="Open Sans"/>
                <a:cs typeface="Open Sans"/>
                <a:sym typeface="Open Sans"/>
              </a:rPr>
              <a:t>0%</a:t>
            </a:r>
            <a:endParaRPr b="1">
              <a:solidFill>
                <a:schemeClr val="dk1"/>
              </a:solidFill>
              <a:latin typeface="Open Sans"/>
              <a:ea typeface="Open Sans"/>
              <a:cs typeface="Open Sans"/>
              <a:sym typeface="Open Sans"/>
            </a:endParaRPr>
          </a:p>
        </p:txBody>
      </p:sp>
      <p:sp>
        <p:nvSpPr>
          <p:cNvPr id="1453" name="Google Shape;1453;p62"/>
          <p:cNvSpPr txBox="1"/>
          <p:nvPr/>
        </p:nvSpPr>
        <p:spPr>
          <a:xfrm>
            <a:off x="1895762" y="2558061"/>
            <a:ext cx="7977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M</a:t>
            </a:r>
            <a:r>
              <a:rPr lang="en">
                <a:solidFill>
                  <a:schemeClr val="dk1"/>
                </a:solidFill>
                <a:latin typeface="Open Sans Medium"/>
                <a:ea typeface="Open Sans Medium"/>
                <a:cs typeface="Open Sans Medium"/>
                <a:sym typeface="Open Sans Medium"/>
              </a:rPr>
              <a:t>ale</a:t>
            </a:r>
            <a:endParaRPr>
              <a:solidFill>
                <a:schemeClr val="dk1"/>
              </a:solidFill>
              <a:latin typeface="Open Sans Medium"/>
              <a:ea typeface="Open Sans Medium"/>
              <a:cs typeface="Open Sans Medium"/>
              <a:sym typeface="Open Sans Medium"/>
            </a:endParaRPr>
          </a:p>
        </p:txBody>
      </p:sp>
      <p:grpSp>
        <p:nvGrpSpPr>
          <p:cNvPr id="1454" name="Google Shape;1454;p62"/>
          <p:cNvGrpSpPr/>
          <p:nvPr/>
        </p:nvGrpSpPr>
        <p:grpSpPr>
          <a:xfrm>
            <a:off x="2098941" y="1686070"/>
            <a:ext cx="391335" cy="446444"/>
            <a:chOff x="-55576850" y="3198125"/>
            <a:chExt cx="279625" cy="319025"/>
          </a:xfrm>
        </p:grpSpPr>
        <p:sp>
          <p:nvSpPr>
            <p:cNvPr id="1455" name="Google Shape;1455;p62"/>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2"/>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2"/>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2"/>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62"/>
          <p:cNvGrpSpPr/>
          <p:nvPr/>
        </p:nvGrpSpPr>
        <p:grpSpPr>
          <a:xfrm>
            <a:off x="1156769" y="1686948"/>
            <a:ext cx="445483" cy="443247"/>
            <a:chOff x="-55202750" y="3198925"/>
            <a:chExt cx="318225" cy="316650"/>
          </a:xfrm>
        </p:grpSpPr>
        <p:sp>
          <p:nvSpPr>
            <p:cNvPr id="1460" name="Google Shape;1460;p62"/>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2"/>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2" name="Google Shape;1462;p62"/>
          <p:cNvSpPr/>
          <p:nvPr/>
        </p:nvSpPr>
        <p:spPr>
          <a:xfrm flipH="1">
            <a:off x="4888900" y="1481113"/>
            <a:ext cx="2186100" cy="2868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3" name="Google Shape;1463;p62"/>
          <p:cNvCxnSpPr>
            <a:stCxn id="1462" idx="1"/>
            <a:endCxn id="1462" idx="3"/>
          </p:cNvCxnSpPr>
          <p:nvPr/>
        </p:nvCxnSpPr>
        <p:spPr>
          <a:xfrm rot="10800000">
            <a:off x="4888900" y="1624513"/>
            <a:ext cx="2186100" cy="0"/>
          </a:xfrm>
          <a:prstGeom prst="straightConnector1">
            <a:avLst/>
          </a:prstGeom>
          <a:noFill/>
          <a:ln cap="flat" cmpd="sng" w="19050">
            <a:solidFill>
              <a:schemeClr val="dk1"/>
            </a:solidFill>
            <a:prstDash val="solid"/>
            <a:round/>
            <a:headEnd len="med" w="med" type="none"/>
            <a:tailEnd len="med" w="med" type="none"/>
          </a:ln>
        </p:spPr>
      </p:cxnSp>
      <p:sp>
        <p:nvSpPr>
          <p:cNvPr id="1464" name="Google Shape;1464;p62"/>
          <p:cNvSpPr/>
          <p:nvPr/>
        </p:nvSpPr>
        <p:spPr>
          <a:xfrm flipH="1">
            <a:off x="5160500" y="1530113"/>
            <a:ext cx="204000" cy="204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2"/>
          <p:cNvSpPr txBox="1"/>
          <p:nvPr/>
        </p:nvSpPr>
        <p:spPr>
          <a:xfrm>
            <a:off x="7075000" y="1481125"/>
            <a:ext cx="571800" cy="2868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a:solidFill>
                  <a:schemeClr val="lt1"/>
                </a:solidFill>
                <a:latin typeface="Poppins"/>
                <a:ea typeface="Poppins"/>
                <a:cs typeface="Poppins"/>
                <a:sym typeface="Poppins"/>
              </a:rPr>
              <a:t>2</a:t>
            </a:r>
            <a:r>
              <a:rPr b="1" lang="en">
                <a:solidFill>
                  <a:schemeClr val="lt1"/>
                </a:solidFill>
                <a:latin typeface="Poppins"/>
                <a:ea typeface="Poppins"/>
                <a:cs typeface="Poppins"/>
                <a:sym typeface="Poppins"/>
              </a:rPr>
              <a:t>0%</a:t>
            </a:r>
            <a:endParaRPr b="1">
              <a:solidFill>
                <a:schemeClr val="lt1"/>
              </a:solidFill>
              <a:latin typeface="Poppins"/>
              <a:ea typeface="Poppins"/>
              <a:cs typeface="Poppins"/>
              <a:sym typeface="Poppins"/>
            </a:endParaRPr>
          </a:p>
        </p:txBody>
      </p:sp>
      <p:sp>
        <p:nvSpPr>
          <p:cNvPr id="1466" name="Google Shape;1466;p62"/>
          <p:cNvSpPr txBox="1"/>
          <p:nvPr/>
        </p:nvSpPr>
        <p:spPr>
          <a:xfrm>
            <a:off x="7680600" y="1443175"/>
            <a:ext cx="743400" cy="36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25 - 35</a:t>
            </a:r>
            <a:endParaRPr>
              <a:solidFill>
                <a:schemeClr val="dk1"/>
              </a:solidFill>
              <a:latin typeface="Open Sans Medium"/>
              <a:ea typeface="Open Sans Medium"/>
              <a:cs typeface="Open Sans Medium"/>
              <a:sym typeface="Open Sans Medium"/>
            </a:endParaRPr>
          </a:p>
        </p:txBody>
      </p:sp>
      <p:sp>
        <p:nvSpPr>
          <p:cNvPr id="1467" name="Google Shape;1467;p62"/>
          <p:cNvSpPr/>
          <p:nvPr/>
        </p:nvSpPr>
        <p:spPr>
          <a:xfrm flipH="1">
            <a:off x="4888900" y="2006380"/>
            <a:ext cx="2186100" cy="2868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8" name="Google Shape;1468;p62"/>
          <p:cNvCxnSpPr>
            <a:stCxn id="1467" idx="1"/>
            <a:endCxn id="1467" idx="3"/>
          </p:cNvCxnSpPr>
          <p:nvPr/>
        </p:nvCxnSpPr>
        <p:spPr>
          <a:xfrm rot="10800000">
            <a:off x="4888900" y="2149780"/>
            <a:ext cx="2186100" cy="0"/>
          </a:xfrm>
          <a:prstGeom prst="straightConnector1">
            <a:avLst/>
          </a:prstGeom>
          <a:noFill/>
          <a:ln cap="flat" cmpd="sng" w="19050">
            <a:solidFill>
              <a:schemeClr val="dk1"/>
            </a:solidFill>
            <a:prstDash val="solid"/>
            <a:round/>
            <a:headEnd len="med" w="med" type="none"/>
            <a:tailEnd len="med" w="med" type="none"/>
          </a:ln>
        </p:spPr>
      </p:cxnSp>
      <p:sp>
        <p:nvSpPr>
          <p:cNvPr id="1469" name="Google Shape;1469;p62"/>
          <p:cNvSpPr/>
          <p:nvPr/>
        </p:nvSpPr>
        <p:spPr>
          <a:xfrm flipH="1">
            <a:off x="5425550" y="2055380"/>
            <a:ext cx="204000" cy="204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2"/>
          <p:cNvSpPr txBox="1"/>
          <p:nvPr/>
        </p:nvSpPr>
        <p:spPr>
          <a:xfrm>
            <a:off x="7075000" y="2006398"/>
            <a:ext cx="571800" cy="2868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a:solidFill>
                  <a:schemeClr val="lt1"/>
                </a:solidFill>
                <a:latin typeface="Poppins"/>
                <a:ea typeface="Poppins"/>
                <a:cs typeface="Poppins"/>
                <a:sym typeface="Poppins"/>
              </a:rPr>
              <a:t>3</a:t>
            </a:r>
            <a:r>
              <a:rPr b="1" lang="en">
                <a:solidFill>
                  <a:schemeClr val="lt1"/>
                </a:solidFill>
                <a:latin typeface="Poppins"/>
                <a:ea typeface="Poppins"/>
                <a:cs typeface="Poppins"/>
                <a:sym typeface="Poppins"/>
              </a:rPr>
              <a:t>0%</a:t>
            </a:r>
            <a:endParaRPr b="1">
              <a:solidFill>
                <a:schemeClr val="lt1"/>
              </a:solidFill>
              <a:latin typeface="Poppins"/>
              <a:ea typeface="Poppins"/>
              <a:cs typeface="Poppins"/>
              <a:sym typeface="Poppins"/>
            </a:endParaRPr>
          </a:p>
        </p:txBody>
      </p:sp>
      <p:sp>
        <p:nvSpPr>
          <p:cNvPr id="1471" name="Google Shape;1471;p62"/>
          <p:cNvSpPr txBox="1"/>
          <p:nvPr/>
        </p:nvSpPr>
        <p:spPr>
          <a:xfrm>
            <a:off x="7680600" y="1968444"/>
            <a:ext cx="743400" cy="36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36</a:t>
            </a:r>
            <a:r>
              <a:rPr lang="en">
                <a:solidFill>
                  <a:schemeClr val="dk1"/>
                </a:solidFill>
                <a:latin typeface="Open Sans Medium"/>
                <a:ea typeface="Open Sans Medium"/>
                <a:cs typeface="Open Sans Medium"/>
                <a:sym typeface="Open Sans Medium"/>
              </a:rPr>
              <a:t> - 55</a:t>
            </a:r>
            <a:endParaRPr>
              <a:solidFill>
                <a:schemeClr val="dk1"/>
              </a:solidFill>
              <a:latin typeface="Open Sans Medium"/>
              <a:ea typeface="Open Sans Medium"/>
              <a:cs typeface="Open Sans Medium"/>
              <a:sym typeface="Open Sans Medium"/>
            </a:endParaRPr>
          </a:p>
        </p:txBody>
      </p:sp>
      <p:sp>
        <p:nvSpPr>
          <p:cNvPr id="1472" name="Google Shape;1472;p62"/>
          <p:cNvSpPr/>
          <p:nvPr/>
        </p:nvSpPr>
        <p:spPr>
          <a:xfrm flipH="1">
            <a:off x="4888900" y="2531660"/>
            <a:ext cx="2186100" cy="2868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3" name="Google Shape;1473;p62"/>
          <p:cNvCxnSpPr>
            <a:stCxn id="1472" idx="1"/>
            <a:endCxn id="1472" idx="3"/>
          </p:cNvCxnSpPr>
          <p:nvPr/>
        </p:nvCxnSpPr>
        <p:spPr>
          <a:xfrm rot="10800000">
            <a:off x="4888900" y="2675060"/>
            <a:ext cx="2186100" cy="0"/>
          </a:xfrm>
          <a:prstGeom prst="straightConnector1">
            <a:avLst/>
          </a:prstGeom>
          <a:noFill/>
          <a:ln cap="flat" cmpd="sng" w="19050">
            <a:solidFill>
              <a:schemeClr val="dk1"/>
            </a:solidFill>
            <a:prstDash val="solid"/>
            <a:round/>
            <a:headEnd len="med" w="med" type="none"/>
            <a:tailEnd len="med" w="med" type="none"/>
          </a:ln>
        </p:spPr>
      </p:cxnSp>
      <p:sp>
        <p:nvSpPr>
          <p:cNvPr id="1474" name="Google Shape;1474;p62"/>
          <p:cNvSpPr/>
          <p:nvPr/>
        </p:nvSpPr>
        <p:spPr>
          <a:xfrm flipH="1">
            <a:off x="5879950" y="2580660"/>
            <a:ext cx="204000" cy="204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2"/>
          <p:cNvSpPr txBox="1"/>
          <p:nvPr/>
        </p:nvSpPr>
        <p:spPr>
          <a:xfrm>
            <a:off x="7075000" y="2531687"/>
            <a:ext cx="571800" cy="2868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a:solidFill>
                  <a:schemeClr val="lt1"/>
                </a:solidFill>
                <a:latin typeface="Poppins"/>
                <a:ea typeface="Poppins"/>
                <a:cs typeface="Poppins"/>
                <a:sym typeface="Poppins"/>
              </a:rPr>
              <a:t>5</a:t>
            </a:r>
            <a:r>
              <a:rPr b="1" lang="en">
                <a:solidFill>
                  <a:schemeClr val="lt1"/>
                </a:solidFill>
                <a:latin typeface="Poppins"/>
                <a:ea typeface="Poppins"/>
                <a:cs typeface="Poppins"/>
                <a:sym typeface="Poppins"/>
              </a:rPr>
              <a:t>0%</a:t>
            </a:r>
            <a:endParaRPr b="1">
              <a:solidFill>
                <a:schemeClr val="lt1"/>
              </a:solidFill>
              <a:latin typeface="Poppins"/>
              <a:ea typeface="Poppins"/>
              <a:cs typeface="Poppins"/>
              <a:sym typeface="Poppins"/>
            </a:endParaRPr>
          </a:p>
        </p:txBody>
      </p:sp>
      <p:sp>
        <p:nvSpPr>
          <p:cNvPr id="1476" name="Google Shape;1476;p62"/>
          <p:cNvSpPr txBox="1"/>
          <p:nvPr/>
        </p:nvSpPr>
        <p:spPr>
          <a:xfrm>
            <a:off x="7680600" y="2493725"/>
            <a:ext cx="743400" cy="36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56 </a:t>
            </a:r>
            <a:r>
              <a:rPr lang="en">
                <a:solidFill>
                  <a:schemeClr val="dk1"/>
                </a:solidFill>
                <a:latin typeface="Open Sans Medium"/>
                <a:ea typeface="Open Sans Medium"/>
                <a:cs typeface="Open Sans Medium"/>
                <a:sym typeface="Open Sans Medium"/>
              </a:rPr>
              <a:t>- 75</a:t>
            </a:r>
            <a:endParaRPr>
              <a:solidFill>
                <a:schemeClr val="dk1"/>
              </a:solidFill>
              <a:latin typeface="Open Sans Medium"/>
              <a:ea typeface="Open Sans Medium"/>
              <a:cs typeface="Open Sans Medium"/>
              <a:sym typeface="Open Sans Medium"/>
            </a:endParaRPr>
          </a:p>
        </p:txBody>
      </p:sp>
      <p:sp>
        <p:nvSpPr>
          <p:cNvPr id="1477" name="Google Shape;1477;p62"/>
          <p:cNvSpPr txBox="1"/>
          <p:nvPr/>
        </p:nvSpPr>
        <p:spPr>
          <a:xfrm>
            <a:off x="694625" y="3609508"/>
            <a:ext cx="3157200" cy="1002900"/>
          </a:xfrm>
          <a:prstGeom prst="rect">
            <a:avLst/>
          </a:prstGeom>
          <a:noFill/>
          <a:ln>
            <a:noFill/>
          </a:ln>
        </p:spPr>
        <p:txBody>
          <a:bodyPr anchorCtr="0" anchor="t" bIns="91425" lIns="91425" spcFirstLastPara="1" rIns="91425" wrap="square" tIns="91425">
            <a:noAutofit/>
          </a:bodyPr>
          <a:lstStyle/>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Write an interest or hobby here</a:t>
            </a:r>
            <a:endParaRPr>
              <a:solidFill>
                <a:schemeClr val="dk1"/>
              </a:solidFill>
              <a:latin typeface="Open Sans Medium"/>
              <a:ea typeface="Open Sans Medium"/>
              <a:cs typeface="Open Sans Medium"/>
              <a:sym typeface="Open Sans Medium"/>
            </a:endParaRPr>
          </a:p>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Write an interest or hobby here</a:t>
            </a:r>
            <a:endParaRPr>
              <a:solidFill>
                <a:schemeClr val="dk1"/>
              </a:solidFill>
              <a:latin typeface="Open Sans Medium"/>
              <a:ea typeface="Open Sans Medium"/>
              <a:cs typeface="Open Sans Medium"/>
              <a:sym typeface="Open Sans Medium"/>
            </a:endParaRPr>
          </a:p>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Write an interest or hobby here</a:t>
            </a:r>
            <a:endParaRPr>
              <a:solidFill>
                <a:schemeClr val="dk1"/>
              </a:solidFill>
              <a:latin typeface="Open Sans Medium"/>
              <a:ea typeface="Open Sans Medium"/>
              <a:cs typeface="Open Sans Medium"/>
              <a:sym typeface="Open Sans Medium"/>
            </a:endParaRPr>
          </a:p>
          <a:p>
            <a:pPr indent="-226059" lvl="0" marL="274320" rtl="0" algn="l">
              <a:spcBef>
                <a:spcPts val="0"/>
              </a:spcBef>
              <a:spcAft>
                <a:spcPts val="0"/>
              </a:spcAft>
              <a:buClr>
                <a:schemeClr val="dk1"/>
              </a:buClr>
              <a:buSzPts val="1400"/>
              <a:buFont typeface="Open Sans Medium"/>
              <a:buChar char="●"/>
            </a:pPr>
            <a:r>
              <a:rPr lang="en">
                <a:solidFill>
                  <a:schemeClr val="dk1"/>
                </a:solidFill>
                <a:latin typeface="Open Sans Medium"/>
                <a:ea typeface="Open Sans Medium"/>
                <a:cs typeface="Open Sans Medium"/>
                <a:sym typeface="Open Sans Medium"/>
              </a:rPr>
              <a:t>Write an interest or hobby here</a:t>
            </a:r>
            <a:endParaRPr>
              <a:solidFill>
                <a:schemeClr val="dk1"/>
              </a:solidFill>
              <a:latin typeface="Open Sans Medium"/>
              <a:ea typeface="Open Sans Medium"/>
              <a:cs typeface="Open Sans Medium"/>
              <a:sym typeface="Open Sans Medium"/>
            </a:endParaRPr>
          </a:p>
        </p:txBody>
      </p:sp>
      <p:sp>
        <p:nvSpPr>
          <p:cNvPr id="1478" name="Google Shape;1478;p62"/>
          <p:cNvSpPr txBox="1"/>
          <p:nvPr/>
        </p:nvSpPr>
        <p:spPr>
          <a:xfrm>
            <a:off x="694629" y="3220625"/>
            <a:ext cx="31572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Interests</a:t>
            </a:r>
            <a:endParaRPr b="1" sz="2200">
              <a:solidFill>
                <a:schemeClr val="dk1"/>
              </a:solidFill>
              <a:latin typeface="Poppins"/>
              <a:ea typeface="Poppins"/>
              <a:cs typeface="Poppins"/>
              <a:sym typeface="Poppins"/>
            </a:endParaRPr>
          </a:p>
        </p:txBody>
      </p:sp>
      <p:sp>
        <p:nvSpPr>
          <p:cNvPr id="1479" name="Google Shape;1479;p62"/>
          <p:cNvSpPr txBox="1"/>
          <p:nvPr/>
        </p:nvSpPr>
        <p:spPr>
          <a:xfrm>
            <a:off x="4212637" y="3220625"/>
            <a:ext cx="39165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Spending</a:t>
            </a:r>
            <a:endParaRPr b="1" sz="2200">
              <a:solidFill>
                <a:schemeClr val="dk1"/>
              </a:solidFill>
              <a:latin typeface="Poppins"/>
              <a:ea typeface="Poppins"/>
              <a:cs typeface="Poppins"/>
              <a:sym typeface="Poppins"/>
            </a:endParaRPr>
          </a:p>
        </p:txBody>
      </p:sp>
      <p:sp>
        <p:nvSpPr>
          <p:cNvPr id="1480" name="Google Shape;1480;p62"/>
          <p:cNvSpPr txBox="1"/>
          <p:nvPr/>
        </p:nvSpPr>
        <p:spPr>
          <a:xfrm>
            <a:off x="5518950" y="3792358"/>
            <a:ext cx="26127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A</a:t>
            </a:r>
            <a:r>
              <a:rPr lang="en">
                <a:solidFill>
                  <a:schemeClr val="dk1"/>
                </a:solidFill>
                <a:latin typeface="Open Sans Medium"/>
                <a:ea typeface="Open Sans Medium"/>
                <a:cs typeface="Open Sans Medium"/>
                <a:sym typeface="Open Sans Medium"/>
              </a:rPr>
              <a:t>verage spend per customer</a:t>
            </a:r>
            <a:endParaRPr>
              <a:solidFill>
                <a:schemeClr val="dk1"/>
              </a:solidFill>
              <a:latin typeface="Open Sans Medium"/>
              <a:ea typeface="Open Sans Medium"/>
              <a:cs typeface="Open Sans Medium"/>
              <a:sym typeface="Open Sans Medium"/>
            </a:endParaRPr>
          </a:p>
        </p:txBody>
      </p:sp>
      <p:sp>
        <p:nvSpPr>
          <p:cNvPr id="1481" name="Google Shape;1481;p62"/>
          <p:cNvSpPr txBox="1"/>
          <p:nvPr/>
        </p:nvSpPr>
        <p:spPr>
          <a:xfrm>
            <a:off x="4210126" y="3792358"/>
            <a:ext cx="1217700" cy="484800"/>
          </a:xfrm>
          <a:prstGeom prst="rect">
            <a:avLst/>
          </a:prstGeom>
          <a:solidFill>
            <a:schemeClr val="dk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Poppins"/>
                <a:ea typeface="Poppins"/>
                <a:cs typeface="Poppins"/>
                <a:sym typeface="Poppins"/>
              </a:rPr>
              <a:t>$50.00</a:t>
            </a:r>
            <a:endParaRPr b="1" sz="2200">
              <a:solidFill>
                <a:schemeClr val="lt1"/>
              </a:solidFill>
              <a:latin typeface="Poppins"/>
              <a:ea typeface="Poppins"/>
              <a:cs typeface="Poppins"/>
              <a:sym typeface="Poppins"/>
            </a:endParaRPr>
          </a:p>
        </p:txBody>
      </p:sp>
      <p:sp>
        <p:nvSpPr>
          <p:cNvPr id="1482" name="Google Shape;1482;p62"/>
          <p:cNvSpPr txBox="1"/>
          <p:nvPr/>
        </p:nvSpPr>
        <p:spPr>
          <a:xfrm>
            <a:off x="5548150" y="1017727"/>
            <a:ext cx="2109300" cy="41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Ages</a:t>
            </a:r>
            <a:endParaRPr b="1" sz="2200">
              <a:solidFill>
                <a:schemeClr val="dk1"/>
              </a:solidFill>
              <a:latin typeface="Poppins"/>
              <a:ea typeface="Poppins"/>
              <a:cs typeface="Poppins"/>
              <a:sym typeface="Poppins"/>
            </a:endParaRPr>
          </a:p>
        </p:txBody>
      </p:sp>
      <p:sp>
        <p:nvSpPr>
          <p:cNvPr id="1483" name="Google Shape;1483;p62"/>
          <p:cNvSpPr/>
          <p:nvPr/>
        </p:nvSpPr>
        <p:spPr>
          <a:xfrm rot="2700000">
            <a:off x="3051374" y="1752577"/>
            <a:ext cx="316648" cy="316648"/>
          </a:xfrm>
          <a:custGeom>
            <a:rect b="b" l="l" r="r" t="t"/>
            <a:pathLst>
              <a:path extrusionOk="0" h="208768" w="208768">
                <a:moveTo>
                  <a:pt x="69317" y="86443"/>
                </a:moveTo>
                <a:cubicBezTo>
                  <a:pt x="98545" y="86443"/>
                  <a:pt x="122324" y="110223"/>
                  <a:pt x="122324" y="139450"/>
                </a:cubicBezTo>
                <a:cubicBezTo>
                  <a:pt x="122324" y="168677"/>
                  <a:pt x="98545" y="192457"/>
                  <a:pt x="69317" y="192457"/>
                </a:cubicBezTo>
                <a:cubicBezTo>
                  <a:pt x="40090" y="192457"/>
                  <a:pt x="16310" y="168677"/>
                  <a:pt x="16310" y="139450"/>
                </a:cubicBezTo>
                <a:cubicBezTo>
                  <a:pt x="16310" y="110223"/>
                  <a:pt x="40090" y="86443"/>
                  <a:pt x="69317" y="86443"/>
                </a:cubicBezTo>
                <a:close/>
                <a:moveTo>
                  <a:pt x="135372" y="0"/>
                </a:moveTo>
                <a:lnTo>
                  <a:pt x="135372" y="16310"/>
                </a:lnTo>
                <a:lnTo>
                  <a:pt x="180910" y="16310"/>
                </a:lnTo>
                <a:lnTo>
                  <a:pt x="141896" y="55323"/>
                </a:lnTo>
                <a:lnTo>
                  <a:pt x="116681" y="30108"/>
                </a:lnTo>
                <a:lnTo>
                  <a:pt x="105134" y="41656"/>
                </a:lnTo>
                <a:lnTo>
                  <a:pt x="130349" y="66871"/>
                </a:lnTo>
                <a:lnTo>
                  <a:pt x="112212" y="85040"/>
                </a:lnTo>
                <a:cubicBezTo>
                  <a:pt x="100404" y="75711"/>
                  <a:pt x="85497" y="70133"/>
                  <a:pt x="69317" y="70133"/>
                </a:cubicBezTo>
                <a:cubicBezTo>
                  <a:pt x="31087" y="70133"/>
                  <a:pt x="0" y="101219"/>
                  <a:pt x="0" y="139450"/>
                </a:cubicBezTo>
                <a:cubicBezTo>
                  <a:pt x="0" y="177680"/>
                  <a:pt x="31087" y="208767"/>
                  <a:pt x="69317" y="208767"/>
                </a:cubicBezTo>
                <a:cubicBezTo>
                  <a:pt x="107548" y="208767"/>
                  <a:pt x="138634" y="177680"/>
                  <a:pt x="138634" y="139450"/>
                </a:cubicBezTo>
                <a:cubicBezTo>
                  <a:pt x="138634" y="123270"/>
                  <a:pt x="133056" y="108363"/>
                  <a:pt x="123727" y="96555"/>
                </a:cubicBezTo>
                <a:lnTo>
                  <a:pt x="141896" y="78418"/>
                </a:lnTo>
                <a:lnTo>
                  <a:pt x="167112" y="103633"/>
                </a:lnTo>
                <a:lnTo>
                  <a:pt x="178659" y="92086"/>
                </a:lnTo>
                <a:lnTo>
                  <a:pt x="153444" y="66871"/>
                </a:lnTo>
                <a:lnTo>
                  <a:pt x="192457" y="27857"/>
                </a:lnTo>
                <a:lnTo>
                  <a:pt x="192457" y="73395"/>
                </a:lnTo>
                <a:lnTo>
                  <a:pt x="208767" y="73395"/>
                </a:lnTo>
                <a:lnTo>
                  <a:pt x="2087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2"/>
          <p:cNvSpPr txBox="1"/>
          <p:nvPr/>
        </p:nvSpPr>
        <p:spPr>
          <a:xfrm>
            <a:off x="2810862" y="2280283"/>
            <a:ext cx="797700" cy="28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2</a:t>
            </a:r>
            <a:r>
              <a:rPr b="1" lang="en">
                <a:solidFill>
                  <a:schemeClr val="dk1"/>
                </a:solidFill>
                <a:latin typeface="Open Sans"/>
                <a:ea typeface="Open Sans"/>
                <a:cs typeface="Open Sans"/>
                <a:sym typeface="Open Sans"/>
              </a:rPr>
              <a:t>0%</a:t>
            </a:r>
            <a:endParaRPr b="1">
              <a:solidFill>
                <a:schemeClr val="dk1"/>
              </a:solidFill>
              <a:latin typeface="Open Sans"/>
              <a:ea typeface="Open Sans"/>
              <a:cs typeface="Open Sans"/>
              <a:sym typeface="Open Sans"/>
            </a:endParaRPr>
          </a:p>
        </p:txBody>
      </p:sp>
      <p:sp>
        <p:nvSpPr>
          <p:cNvPr id="1485" name="Google Shape;1485;p62"/>
          <p:cNvSpPr txBox="1"/>
          <p:nvPr/>
        </p:nvSpPr>
        <p:spPr>
          <a:xfrm>
            <a:off x="2810862" y="2558061"/>
            <a:ext cx="7977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Other</a:t>
            </a:r>
            <a:endParaRPr>
              <a:solidFill>
                <a:schemeClr val="dk1"/>
              </a:solidFill>
              <a:latin typeface="Open Sans Medium"/>
              <a:ea typeface="Open Sans Medium"/>
              <a:cs typeface="Open Sans Medium"/>
              <a:sym typeface="Open Sans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9" name="Shape 1489"/>
        <p:cNvGrpSpPr/>
        <p:nvPr/>
      </p:nvGrpSpPr>
      <p:grpSpPr>
        <a:xfrm>
          <a:off x="0" y="0"/>
          <a:ext cx="0" cy="0"/>
          <a:chOff x="0" y="0"/>
          <a:chExt cx="0" cy="0"/>
        </a:xfrm>
      </p:grpSpPr>
      <p:sp>
        <p:nvSpPr>
          <p:cNvPr id="1490" name="Google Shape;1490;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GEOGRAPHIC TARGET MARKET</a:t>
            </a:r>
            <a:endParaRPr/>
          </a:p>
        </p:txBody>
      </p:sp>
      <p:grpSp>
        <p:nvGrpSpPr>
          <p:cNvPr id="1491" name="Google Shape;1491;p63"/>
          <p:cNvGrpSpPr/>
          <p:nvPr/>
        </p:nvGrpSpPr>
        <p:grpSpPr>
          <a:xfrm>
            <a:off x="3215906" y="1519576"/>
            <a:ext cx="5208088" cy="2774538"/>
            <a:chOff x="233350" y="949250"/>
            <a:chExt cx="7137300" cy="3802300"/>
          </a:xfrm>
        </p:grpSpPr>
        <p:sp>
          <p:nvSpPr>
            <p:cNvPr id="1492" name="Google Shape;1492;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3" name="Google Shape;1543;p63"/>
          <p:cNvSpPr txBox="1"/>
          <p:nvPr/>
        </p:nvSpPr>
        <p:spPr>
          <a:xfrm>
            <a:off x="1743550" y="1951451"/>
            <a:ext cx="1423200" cy="75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Mars is actually a very cold place</a:t>
            </a:r>
            <a:endParaRPr>
              <a:solidFill>
                <a:schemeClr val="dk1"/>
              </a:solidFill>
              <a:latin typeface="Open Sans Medium"/>
              <a:ea typeface="Open Sans Medium"/>
              <a:cs typeface="Open Sans Medium"/>
              <a:sym typeface="Open Sans Medium"/>
            </a:endParaRPr>
          </a:p>
        </p:txBody>
      </p:sp>
      <p:sp>
        <p:nvSpPr>
          <p:cNvPr id="1544" name="Google Shape;1544;p63"/>
          <p:cNvSpPr txBox="1"/>
          <p:nvPr/>
        </p:nvSpPr>
        <p:spPr>
          <a:xfrm>
            <a:off x="1743550" y="3434550"/>
            <a:ext cx="1423200" cy="75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Venus is the second planet from the Sun</a:t>
            </a:r>
            <a:endParaRPr>
              <a:solidFill>
                <a:schemeClr val="dk1"/>
              </a:solidFill>
              <a:latin typeface="Open Sans Medium"/>
              <a:ea typeface="Open Sans Medium"/>
              <a:cs typeface="Open Sans Medium"/>
              <a:sym typeface="Open Sans Medium"/>
            </a:endParaRPr>
          </a:p>
        </p:txBody>
      </p:sp>
      <p:sp>
        <p:nvSpPr>
          <p:cNvPr id="1545" name="Google Shape;1545;p63"/>
          <p:cNvSpPr txBox="1"/>
          <p:nvPr/>
        </p:nvSpPr>
        <p:spPr>
          <a:xfrm>
            <a:off x="1746525" y="1695075"/>
            <a:ext cx="1098000" cy="41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Mars</a:t>
            </a:r>
            <a:endParaRPr b="1" sz="2200">
              <a:solidFill>
                <a:schemeClr val="dk1"/>
              </a:solidFill>
              <a:latin typeface="Poppins"/>
              <a:ea typeface="Poppins"/>
              <a:cs typeface="Poppins"/>
              <a:sym typeface="Poppins"/>
            </a:endParaRPr>
          </a:p>
        </p:txBody>
      </p:sp>
      <p:sp>
        <p:nvSpPr>
          <p:cNvPr id="1546" name="Google Shape;1546;p63"/>
          <p:cNvSpPr txBox="1"/>
          <p:nvPr/>
        </p:nvSpPr>
        <p:spPr>
          <a:xfrm>
            <a:off x="1746525" y="3173550"/>
            <a:ext cx="1098000" cy="41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Venus</a:t>
            </a:r>
            <a:endParaRPr b="1" sz="2200">
              <a:solidFill>
                <a:schemeClr val="dk1"/>
              </a:solidFill>
              <a:latin typeface="Poppins"/>
              <a:ea typeface="Poppins"/>
              <a:cs typeface="Poppins"/>
              <a:sym typeface="Poppins"/>
            </a:endParaRPr>
          </a:p>
        </p:txBody>
      </p:sp>
      <p:cxnSp>
        <p:nvCxnSpPr>
          <p:cNvPr id="1547" name="Google Shape;1547;p63"/>
          <p:cNvCxnSpPr>
            <a:stCxn id="1545" idx="3"/>
            <a:endCxn id="1548" idx="2"/>
          </p:cNvCxnSpPr>
          <p:nvPr/>
        </p:nvCxnSpPr>
        <p:spPr>
          <a:xfrm>
            <a:off x="2844525" y="1900725"/>
            <a:ext cx="2590500" cy="300000"/>
          </a:xfrm>
          <a:prstGeom prst="bentConnector3">
            <a:avLst>
              <a:gd fmla="val 18502" name="adj1"/>
            </a:avLst>
          </a:prstGeom>
          <a:noFill/>
          <a:ln cap="flat" cmpd="sng" w="19050">
            <a:solidFill>
              <a:schemeClr val="dk1"/>
            </a:solidFill>
            <a:prstDash val="solid"/>
            <a:round/>
            <a:headEnd len="med" w="med" type="none"/>
            <a:tailEnd len="med" w="med" type="none"/>
          </a:ln>
        </p:spPr>
      </p:cxnSp>
      <p:cxnSp>
        <p:nvCxnSpPr>
          <p:cNvPr id="1549" name="Google Shape;1549;p63"/>
          <p:cNvCxnSpPr>
            <a:stCxn id="1546" idx="3"/>
            <a:endCxn id="1550" idx="2"/>
          </p:cNvCxnSpPr>
          <p:nvPr/>
        </p:nvCxnSpPr>
        <p:spPr>
          <a:xfrm flipH="1" rot="10800000">
            <a:off x="2844525" y="3141300"/>
            <a:ext cx="1259400" cy="237900"/>
          </a:xfrm>
          <a:prstGeom prst="bentConnector3">
            <a:avLst>
              <a:gd fmla="val 36944" name="adj1"/>
            </a:avLst>
          </a:prstGeom>
          <a:noFill/>
          <a:ln cap="flat" cmpd="sng" w="19050">
            <a:solidFill>
              <a:schemeClr val="dk1"/>
            </a:solidFill>
            <a:prstDash val="solid"/>
            <a:round/>
            <a:headEnd len="med" w="med" type="none"/>
            <a:tailEnd len="med" w="med" type="none"/>
          </a:ln>
        </p:spPr>
      </p:cxnSp>
      <p:sp>
        <p:nvSpPr>
          <p:cNvPr id="1548" name="Google Shape;1548;p63"/>
          <p:cNvSpPr/>
          <p:nvPr/>
        </p:nvSpPr>
        <p:spPr>
          <a:xfrm>
            <a:off x="5434900" y="2098650"/>
            <a:ext cx="204000" cy="20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3"/>
          <p:cNvSpPr/>
          <p:nvPr/>
        </p:nvSpPr>
        <p:spPr>
          <a:xfrm>
            <a:off x="4103850" y="3039400"/>
            <a:ext cx="204000" cy="20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3"/>
          <p:cNvSpPr txBox="1"/>
          <p:nvPr/>
        </p:nvSpPr>
        <p:spPr>
          <a:xfrm>
            <a:off x="715098" y="1781474"/>
            <a:ext cx="989400" cy="8181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3000">
                <a:solidFill>
                  <a:schemeClr val="lt1"/>
                </a:solidFill>
                <a:latin typeface="Poppins"/>
                <a:ea typeface="Poppins"/>
                <a:cs typeface="Poppins"/>
                <a:sym typeface="Poppins"/>
              </a:rPr>
              <a:t>30%</a:t>
            </a:r>
            <a:endParaRPr b="1" sz="3000">
              <a:solidFill>
                <a:schemeClr val="lt1"/>
              </a:solidFill>
              <a:latin typeface="Poppins"/>
              <a:ea typeface="Poppins"/>
              <a:cs typeface="Poppins"/>
              <a:sym typeface="Poppins"/>
            </a:endParaRPr>
          </a:p>
        </p:txBody>
      </p:sp>
      <p:sp>
        <p:nvSpPr>
          <p:cNvPr id="1552" name="Google Shape;1552;p63"/>
          <p:cNvSpPr txBox="1"/>
          <p:nvPr/>
        </p:nvSpPr>
        <p:spPr>
          <a:xfrm>
            <a:off x="715098" y="3256775"/>
            <a:ext cx="989400" cy="8181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3000">
                <a:solidFill>
                  <a:schemeClr val="lt1"/>
                </a:solidFill>
                <a:latin typeface="Poppins"/>
                <a:ea typeface="Poppins"/>
                <a:cs typeface="Poppins"/>
                <a:sym typeface="Poppins"/>
              </a:rPr>
              <a:t>7</a:t>
            </a:r>
            <a:r>
              <a:rPr b="1" lang="en" sz="3000">
                <a:solidFill>
                  <a:schemeClr val="lt1"/>
                </a:solidFill>
                <a:latin typeface="Poppins"/>
                <a:ea typeface="Poppins"/>
                <a:cs typeface="Poppins"/>
                <a:sym typeface="Poppins"/>
              </a:rPr>
              <a:t>0%</a:t>
            </a:r>
            <a:endParaRPr b="1" sz="3000">
              <a:solidFill>
                <a:schemeClr val="lt1"/>
              </a:solidFill>
              <a:latin typeface="Poppins"/>
              <a:ea typeface="Poppins"/>
              <a:cs typeface="Poppins"/>
              <a:sym typeface="Poppi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6" name="Shape 1556"/>
        <p:cNvGrpSpPr/>
        <p:nvPr/>
      </p:nvGrpSpPr>
      <p:grpSpPr>
        <a:xfrm>
          <a:off x="0" y="0"/>
          <a:ext cx="0" cy="0"/>
          <a:chOff x="0" y="0"/>
          <a:chExt cx="0" cy="0"/>
        </a:xfrm>
      </p:grpSpPr>
      <p:sp>
        <p:nvSpPr>
          <p:cNvPr id="1557" name="Google Shape;1557;p64"/>
          <p:cNvSpPr txBox="1"/>
          <p:nvPr>
            <p:ph type="title"/>
          </p:nvPr>
        </p:nvSpPr>
        <p:spPr>
          <a:xfrm>
            <a:off x="720000" y="1160650"/>
            <a:ext cx="3498000" cy="16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IMAGE REINFORCES THE CONCEPT</a:t>
            </a:r>
            <a:endParaRPr/>
          </a:p>
        </p:txBody>
      </p:sp>
      <p:sp>
        <p:nvSpPr>
          <p:cNvPr id="1558" name="Google Shape;1558;p64"/>
          <p:cNvSpPr txBox="1"/>
          <p:nvPr>
            <p:ph idx="1" type="body"/>
          </p:nvPr>
        </p:nvSpPr>
        <p:spPr>
          <a:xfrm>
            <a:off x="720000" y="2934950"/>
            <a:ext cx="3498000" cy="10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1559" name="Google Shape;1559;p64"/>
          <p:cNvSpPr/>
          <p:nvPr/>
        </p:nvSpPr>
        <p:spPr>
          <a:xfrm>
            <a:off x="4525125" y="619951"/>
            <a:ext cx="3903600" cy="3903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60" name="Google Shape;1560;p64"/>
          <p:cNvPicPr preferRelativeResize="0"/>
          <p:nvPr/>
        </p:nvPicPr>
        <p:blipFill rotWithShape="1">
          <a:blip r:embed="rId3">
            <a:alphaModFix/>
          </a:blip>
          <a:srcRect b="2444" l="18251" r="18244" t="2453"/>
          <a:stretch/>
        </p:blipFill>
        <p:spPr>
          <a:xfrm>
            <a:off x="4728080" y="822939"/>
            <a:ext cx="3497889" cy="3497893"/>
          </a:xfrm>
          <a:prstGeom prst="rect">
            <a:avLst/>
          </a:prstGeom>
          <a:noFill/>
          <a:ln>
            <a:noFill/>
          </a:ln>
        </p:spPr>
      </p:pic>
      <p:grpSp>
        <p:nvGrpSpPr>
          <p:cNvPr id="1561" name="Google Shape;1561;p64"/>
          <p:cNvGrpSpPr/>
          <p:nvPr/>
        </p:nvGrpSpPr>
        <p:grpSpPr>
          <a:xfrm>
            <a:off x="7664299" y="4374869"/>
            <a:ext cx="561665" cy="467266"/>
            <a:chOff x="9117324" y="2766042"/>
            <a:chExt cx="561665" cy="467266"/>
          </a:xfrm>
        </p:grpSpPr>
        <p:sp>
          <p:nvSpPr>
            <p:cNvPr id="1562" name="Google Shape;1562;p64"/>
            <p:cNvSpPr/>
            <p:nvPr/>
          </p:nvSpPr>
          <p:spPr>
            <a:xfrm>
              <a:off x="9117324" y="2766042"/>
              <a:ext cx="522365" cy="467266"/>
            </a:xfrm>
            <a:custGeom>
              <a:rect b="b" l="l" r="r" t="t"/>
              <a:pathLst>
                <a:path extrusionOk="0" h="6301" w="7044">
                  <a:moveTo>
                    <a:pt x="5539" y="564"/>
                  </a:moveTo>
                  <a:cubicBezTo>
                    <a:pt x="5607" y="564"/>
                    <a:pt x="5677" y="580"/>
                    <a:pt x="5741" y="612"/>
                  </a:cubicBezTo>
                  <a:cubicBezTo>
                    <a:pt x="5756" y="620"/>
                    <a:pt x="5772" y="628"/>
                    <a:pt x="5788" y="640"/>
                  </a:cubicBezTo>
                  <a:cubicBezTo>
                    <a:pt x="5796" y="647"/>
                    <a:pt x="5808" y="655"/>
                    <a:pt x="5819" y="663"/>
                  </a:cubicBezTo>
                  <a:cubicBezTo>
                    <a:pt x="5992" y="805"/>
                    <a:pt x="6031" y="1060"/>
                    <a:pt x="5906" y="1252"/>
                  </a:cubicBezTo>
                  <a:cubicBezTo>
                    <a:pt x="5879" y="1287"/>
                    <a:pt x="5850" y="1319"/>
                    <a:pt x="5815" y="1346"/>
                  </a:cubicBezTo>
                  <a:cubicBezTo>
                    <a:pt x="5812" y="1350"/>
                    <a:pt x="5803" y="1354"/>
                    <a:pt x="5799" y="1361"/>
                  </a:cubicBezTo>
                  <a:cubicBezTo>
                    <a:pt x="5780" y="1373"/>
                    <a:pt x="5761" y="1385"/>
                    <a:pt x="5741" y="1393"/>
                  </a:cubicBezTo>
                  <a:cubicBezTo>
                    <a:pt x="5737" y="1393"/>
                    <a:pt x="5737" y="1397"/>
                    <a:pt x="5737" y="1397"/>
                  </a:cubicBezTo>
                  <a:cubicBezTo>
                    <a:pt x="5676" y="1428"/>
                    <a:pt x="5609" y="1444"/>
                    <a:pt x="5540" y="1444"/>
                  </a:cubicBezTo>
                  <a:cubicBezTo>
                    <a:pt x="5456" y="1444"/>
                    <a:pt x="5370" y="1420"/>
                    <a:pt x="5294" y="1370"/>
                  </a:cubicBezTo>
                  <a:cubicBezTo>
                    <a:pt x="5089" y="1232"/>
                    <a:pt x="5039" y="957"/>
                    <a:pt x="5176" y="757"/>
                  </a:cubicBezTo>
                  <a:cubicBezTo>
                    <a:pt x="5260" y="631"/>
                    <a:pt x="5398" y="564"/>
                    <a:pt x="5539" y="564"/>
                  </a:cubicBezTo>
                  <a:close/>
                  <a:moveTo>
                    <a:pt x="2923" y="0"/>
                  </a:moveTo>
                  <a:lnTo>
                    <a:pt x="624" y="2585"/>
                  </a:lnTo>
                  <a:lnTo>
                    <a:pt x="106" y="3166"/>
                  </a:lnTo>
                  <a:cubicBezTo>
                    <a:pt x="0" y="3288"/>
                    <a:pt x="24" y="3472"/>
                    <a:pt x="153" y="3567"/>
                  </a:cubicBezTo>
                  <a:lnTo>
                    <a:pt x="3956" y="6251"/>
                  </a:lnTo>
                  <a:cubicBezTo>
                    <a:pt x="4003" y="6284"/>
                    <a:pt x="4058" y="6300"/>
                    <a:pt x="4112" y="6300"/>
                  </a:cubicBezTo>
                  <a:cubicBezTo>
                    <a:pt x="4192" y="6300"/>
                    <a:pt x="4271" y="6265"/>
                    <a:pt x="4325" y="6200"/>
                  </a:cubicBezTo>
                  <a:lnTo>
                    <a:pt x="7044" y="2829"/>
                  </a:lnTo>
                  <a:lnTo>
                    <a:pt x="6828" y="2143"/>
                  </a:lnTo>
                  <a:lnTo>
                    <a:pt x="6726" y="1817"/>
                  </a:lnTo>
                  <a:lnTo>
                    <a:pt x="6706" y="1766"/>
                  </a:lnTo>
                  <a:lnTo>
                    <a:pt x="6223" y="240"/>
                  </a:lnTo>
                  <a:lnTo>
                    <a:pt x="6200" y="240"/>
                  </a:lnTo>
                  <a:lnTo>
                    <a:pt x="6047" y="227"/>
                  </a:lnTo>
                  <a:lnTo>
                    <a:pt x="2923"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4"/>
            <p:cNvSpPr/>
            <p:nvPr/>
          </p:nvSpPr>
          <p:spPr>
            <a:xfrm>
              <a:off x="9533417" y="2766117"/>
              <a:ext cx="145571" cy="134670"/>
            </a:xfrm>
            <a:custGeom>
              <a:rect b="b" l="l" r="r" t="t"/>
              <a:pathLst>
                <a:path extrusionOk="0" h="1816" w="1963">
                  <a:moveTo>
                    <a:pt x="1077" y="1"/>
                  </a:moveTo>
                  <a:cubicBezTo>
                    <a:pt x="862" y="1"/>
                    <a:pt x="638" y="73"/>
                    <a:pt x="444" y="223"/>
                  </a:cubicBezTo>
                  <a:cubicBezTo>
                    <a:pt x="444" y="223"/>
                    <a:pt x="440" y="226"/>
                    <a:pt x="436" y="226"/>
                  </a:cubicBezTo>
                  <a:cubicBezTo>
                    <a:pt x="302" y="333"/>
                    <a:pt x="197" y="470"/>
                    <a:pt x="130" y="611"/>
                  </a:cubicBezTo>
                  <a:cubicBezTo>
                    <a:pt x="9" y="866"/>
                    <a:pt x="0" y="1153"/>
                    <a:pt x="126" y="1396"/>
                  </a:cubicBezTo>
                  <a:cubicBezTo>
                    <a:pt x="126" y="1396"/>
                    <a:pt x="126" y="1392"/>
                    <a:pt x="130" y="1392"/>
                  </a:cubicBezTo>
                  <a:cubicBezTo>
                    <a:pt x="134" y="1392"/>
                    <a:pt x="141" y="1388"/>
                    <a:pt x="150" y="1388"/>
                  </a:cubicBezTo>
                  <a:cubicBezTo>
                    <a:pt x="165" y="1376"/>
                    <a:pt x="177" y="1369"/>
                    <a:pt x="188" y="1360"/>
                  </a:cubicBezTo>
                  <a:cubicBezTo>
                    <a:pt x="192" y="1353"/>
                    <a:pt x="201" y="1349"/>
                    <a:pt x="204" y="1345"/>
                  </a:cubicBezTo>
                  <a:cubicBezTo>
                    <a:pt x="98" y="1133"/>
                    <a:pt x="103" y="886"/>
                    <a:pt x="208" y="662"/>
                  </a:cubicBezTo>
                  <a:cubicBezTo>
                    <a:pt x="268" y="525"/>
                    <a:pt x="369" y="400"/>
                    <a:pt x="503" y="297"/>
                  </a:cubicBezTo>
                  <a:cubicBezTo>
                    <a:pt x="530" y="273"/>
                    <a:pt x="558" y="254"/>
                    <a:pt x="589" y="239"/>
                  </a:cubicBezTo>
                  <a:cubicBezTo>
                    <a:pt x="742" y="142"/>
                    <a:pt x="914" y="95"/>
                    <a:pt x="1080" y="95"/>
                  </a:cubicBezTo>
                  <a:cubicBezTo>
                    <a:pt x="1189" y="95"/>
                    <a:pt x="1296" y="115"/>
                    <a:pt x="1393" y="156"/>
                  </a:cubicBezTo>
                  <a:cubicBezTo>
                    <a:pt x="1440" y="175"/>
                    <a:pt x="1483" y="199"/>
                    <a:pt x="1527" y="226"/>
                  </a:cubicBezTo>
                  <a:cubicBezTo>
                    <a:pt x="1586" y="266"/>
                    <a:pt x="1641" y="320"/>
                    <a:pt x="1688" y="380"/>
                  </a:cubicBezTo>
                  <a:cubicBezTo>
                    <a:pt x="1817" y="548"/>
                    <a:pt x="1864" y="760"/>
                    <a:pt x="1821" y="980"/>
                  </a:cubicBezTo>
                  <a:cubicBezTo>
                    <a:pt x="1782" y="1192"/>
                    <a:pt x="1660" y="1388"/>
                    <a:pt x="1480" y="1533"/>
                  </a:cubicBezTo>
                  <a:cubicBezTo>
                    <a:pt x="1476" y="1537"/>
                    <a:pt x="1468" y="1541"/>
                    <a:pt x="1464" y="1548"/>
                  </a:cubicBezTo>
                  <a:cubicBezTo>
                    <a:pt x="1346" y="1639"/>
                    <a:pt x="1217" y="1698"/>
                    <a:pt x="1087" y="1726"/>
                  </a:cubicBezTo>
                  <a:lnTo>
                    <a:pt x="1095" y="1765"/>
                  </a:lnTo>
                  <a:lnTo>
                    <a:pt x="1110" y="1816"/>
                  </a:lnTo>
                  <a:lnTo>
                    <a:pt x="1115" y="1816"/>
                  </a:lnTo>
                  <a:cubicBezTo>
                    <a:pt x="1244" y="1789"/>
                    <a:pt x="1369" y="1729"/>
                    <a:pt x="1487" y="1643"/>
                  </a:cubicBezTo>
                  <a:cubicBezTo>
                    <a:pt x="1499" y="1639"/>
                    <a:pt x="1511" y="1631"/>
                    <a:pt x="1523" y="1624"/>
                  </a:cubicBezTo>
                  <a:cubicBezTo>
                    <a:pt x="1727" y="1463"/>
                    <a:pt x="1869" y="1239"/>
                    <a:pt x="1916" y="996"/>
                  </a:cubicBezTo>
                  <a:cubicBezTo>
                    <a:pt x="1963" y="748"/>
                    <a:pt x="1907" y="509"/>
                    <a:pt x="1762" y="324"/>
                  </a:cubicBezTo>
                  <a:cubicBezTo>
                    <a:pt x="1664" y="195"/>
                    <a:pt x="1534" y="105"/>
                    <a:pt x="1385" y="54"/>
                  </a:cubicBezTo>
                  <a:cubicBezTo>
                    <a:pt x="1288" y="19"/>
                    <a:pt x="1183" y="1"/>
                    <a:pt x="10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4"/>
            <p:cNvSpPr/>
            <p:nvPr/>
          </p:nvSpPr>
          <p:spPr>
            <a:xfrm>
              <a:off x="9311392" y="2889589"/>
              <a:ext cx="162405" cy="184356"/>
            </a:xfrm>
            <a:custGeom>
              <a:rect b="b" l="l" r="r" t="t"/>
              <a:pathLst>
                <a:path extrusionOk="0" h="2486" w="2190">
                  <a:moveTo>
                    <a:pt x="969" y="222"/>
                  </a:moveTo>
                  <a:cubicBezTo>
                    <a:pt x="999" y="222"/>
                    <a:pt x="1028" y="230"/>
                    <a:pt x="1056" y="249"/>
                  </a:cubicBezTo>
                  <a:cubicBezTo>
                    <a:pt x="1107" y="288"/>
                    <a:pt x="1130" y="339"/>
                    <a:pt x="1127" y="406"/>
                  </a:cubicBezTo>
                  <a:cubicBezTo>
                    <a:pt x="1119" y="477"/>
                    <a:pt x="1087" y="547"/>
                    <a:pt x="1036" y="626"/>
                  </a:cubicBezTo>
                  <a:cubicBezTo>
                    <a:pt x="1009" y="669"/>
                    <a:pt x="978" y="700"/>
                    <a:pt x="950" y="731"/>
                  </a:cubicBezTo>
                  <a:cubicBezTo>
                    <a:pt x="922" y="755"/>
                    <a:pt x="895" y="774"/>
                    <a:pt x="868" y="787"/>
                  </a:cubicBezTo>
                  <a:cubicBezTo>
                    <a:pt x="838" y="803"/>
                    <a:pt x="810" y="811"/>
                    <a:pt x="783" y="811"/>
                  </a:cubicBezTo>
                  <a:cubicBezTo>
                    <a:pt x="753" y="811"/>
                    <a:pt x="724" y="801"/>
                    <a:pt x="695" y="783"/>
                  </a:cubicBezTo>
                  <a:cubicBezTo>
                    <a:pt x="679" y="771"/>
                    <a:pt x="667" y="759"/>
                    <a:pt x="660" y="747"/>
                  </a:cubicBezTo>
                  <a:cubicBezTo>
                    <a:pt x="632" y="716"/>
                    <a:pt x="620" y="673"/>
                    <a:pt x="625" y="626"/>
                  </a:cubicBezTo>
                  <a:cubicBezTo>
                    <a:pt x="632" y="555"/>
                    <a:pt x="663" y="484"/>
                    <a:pt x="714" y="406"/>
                  </a:cubicBezTo>
                  <a:cubicBezTo>
                    <a:pt x="766" y="331"/>
                    <a:pt x="821" y="276"/>
                    <a:pt x="884" y="245"/>
                  </a:cubicBezTo>
                  <a:cubicBezTo>
                    <a:pt x="912" y="230"/>
                    <a:pt x="941" y="222"/>
                    <a:pt x="969" y="222"/>
                  </a:cubicBezTo>
                  <a:close/>
                  <a:moveTo>
                    <a:pt x="965" y="1"/>
                  </a:moveTo>
                  <a:cubicBezTo>
                    <a:pt x="959" y="1"/>
                    <a:pt x="952" y="1"/>
                    <a:pt x="946" y="1"/>
                  </a:cubicBezTo>
                  <a:cubicBezTo>
                    <a:pt x="864" y="1"/>
                    <a:pt x="785" y="29"/>
                    <a:pt x="710" y="77"/>
                  </a:cubicBezTo>
                  <a:cubicBezTo>
                    <a:pt x="632" y="124"/>
                    <a:pt x="569" y="186"/>
                    <a:pt x="511" y="272"/>
                  </a:cubicBezTo>
                  <a:cubicBezTo>
                    <a:pt x="455" y="351"/>
                    <a:pt x="420" y="437"/>
                    <a:pt x="404" y="524"/>
                  </a:cubicBezTo>
                  <a:cubicBezTo>
                    <a:pt x="389" y="610"/>
                    <a:pt x="397" y="689"/>
                    <a:pt x="420" y="763"/>
                  </a:cubicBezTo>
                  <a:cubicBezTo>
                    <a:pt x="420" y="767"/>
                    <a:pt x="424" y="767"/>
                    <a:pt x="424" y="771"/>
                  </a:cubicBezTo>
                  <a:cubicBezTo>
                    <a:pt x="451" y="845"/>
                    <a:pt x="499" y="908"/>
                    <a:pt x="573" y="959"/>
                  </a:cubicBezTo>
                  <a:cubicBezTo>
                    <a:pt x="639" y="1003"/>
                    <a:pt x="712" y="1026"/>
                    <a:pt x="785" y="1026"/>
                  </a:cubicBezTo>
                  <a:cubicBezTo>
                    <a:pt x="790" y="1026"/>
                    <a:pt x="795" y="1026"/>
                    <a:pt x="801" y="1026"/>
                  </a:cubicBezTo>
                  <a:cubicBezTo>
                    <a:pt x="884" y="1022"/>
                    <a:pt x="962" y="998"/>
                    <a:pt x="1040" y="951"/>
                  </a:cubicBezTo>
                  <a:cubicBezTo>
                    <a:pt x="1114" y="908"/>
                    <a:pt x="1181" y="841"/>
                    <a:pt x="1237" y="763"/>
                  </a:cubicBezTo>
                  <a:cubicBezTo>
                    <a:pt x="1248" y="743"/>
                    <a:pt x="1260" y="727"/>
                    <a:pt x="1272" y="707"/>
                  </a:cubicBezTo>
                  <a:cubicBezTo>
                    <a:pt x="1308" y="645"/>
                    <a:pt x="1335" y="575"/>
                    <a:pt x="1346" y="508"/>
                  </a:cubicBezTo>
                  <a:cubicBezTo>
                    <a:pt x="1362" y="421"/>
                    <a:pt x="1358" y="339"/>
                    <a:pt x="1331" y="260"/>
                  </a:cubicBezTo>
                  <a:cubicBezTo>
                    <a:pt x="1303" y="182"/>
                    <a:pt x="1252" y="119"/>
                    <a:pt x="1178" y="68"/>
                  </a:cubicBezTo>
                  <a:cubicBezTo>
                    <a:pt x="1109" y="21"/>
                    <a:pt x="1041" y="1"/>
                    <a:pt x="965" y="1"/>
                  </a:cubicBezTo>
                  <a:close/>
                  <a:moveTo>
                    <a:pt x="2066" y="718"/>
                  </a:moveTo>
                  <a:cubicBezTo>
                    <a:pt x="2051" y="718"/>
                    <a:pt x="2033" y="721"/>
                    <a:pt x="2014" y="727"/>
                  </a:cubicBezTo>
                  <a:lnTo>
                    <a:pt x="83" y="1524"/>
                  </a:lnTo>
                  <a:cubicBezTo>
                    <a:pt x="55" y="1536"/>
                    <a:pt x="36" y="1551"/>
                    <a:pt x="20" y="1571"/>
                  </a:cubicBezTo>
                  <a:cubicBezTo>
                    <a:pt x="0" y="1598"/>
                    <a:pt x="0" y="1630"/>
                    <a:pt x="8" y="1665"/>
                  </a:cubicBezTo>
                  <a:cubicBezTo>
                    <a:pt x="20" y="1696"/>
                    <a:pt x="40" y="1720"/>
                    <a:pt x="60" y="1736"/>
                  </a:cubicBezTo>
                  <a:cubicBezTo>
                    <a:pt x="78" y="1747"/>
                    <a:pt x="99" y="1753"/>
                    <a:pt x="121" y="1753"/>
                  </a:cubicBezTo>
                  <a:cubicBezTo>
                    <a:pt x="137" y="1753"/>
                    <a:pt x="155" y="1750"/>
                    <a:pt x="173" y="1743"/>
                  </a:cubicBezTo>
                  <a:lnTo>
                    <a:pt x="2108" y="951"/>
                  </a:lnTo>
                  <a:cubicBezTo>
                    <a:pt x="2135" y="935"/>
                    <a:pt x="2155" y="919"/>
                    <a:pt x="2166" y="901"/>
                  </a:cubicBezTo>
                  <a:cubicBezTo>
                    <a:pt x="2186" y="872"/>
                    <a:pt x="2190" y="841"/>
                    <a:pt x="2179" y="810"/>
                  </a:cubicBezTo>
                  <a:cubicBezTo>
                    <a:pt x="2166" y="778"/>
                    <a:pt x="2150" y="751"/>
                    <a:pt x="2127" y="736"/>
                  </a:cubicBezTo>
                  <a:cubicBezTo>
                    <a:pt x="2109" y="724"/>
                    <a:pt x="2089" y="718"/>
                    <a:pt x="2066" y="718"/>
                  </a:cubicBezTo>
                  <a:close/>
                  <a:moveTo>
                    <a:pt x="1424" y="1681"/>
                  </a:moveTo>
                  <a:cubicBezTo>
                    <a:pt x="1454" y="1681"/>
                    <a:pt x="1483" y="1690"/>
                    <a:pt x="1511" y="1709"/>
                  </a:cubicBezTo>
                  <a:cubicBezTo>
                    <a:pt x="1562" y="1743"/>
                    <a:pt x="1585" y="1799"/>
                    <a:pt x="1578" y="1866"/>
                  </a:cubicBezTo>
                  <a:cubicBezTo>
                    <a:pt x="1574" y="1932"/>
                    <a:pt x="1543" y="2007"/>
                    <a:pt x="1491" y="2085"/>
                  </a:cubicBezTo>
                  <a:cubicBezTo>
                    <a:pt x="1437" y="2160"/>
                    <a:pt x="1382" y="2214"/>
                    <a:pt x="1323" y="2246"/>
                  </a:cubicBezTo>
                  <a:cubicBezTo>
                    <a:pt x="1292" y="2261"/>
                    <a:pt x="1264" y="2269"/>
                    <a:pt x="1236" y="2269"/>
                  </a:cubicBezTo>
                  <a:cubicBezTo>
                    <a:pt x="1207" y="2269"/>
                    <a:pt x="1178" y="2260"/>
                    <a:pt x="1150" y="2243"/>
                  </a:cubicBezTo>
                  <a:cubicBezTo>
                    <a:pt x="1099" y="2207"/>
                    <a:pt x="1076" y="2152"/>
                    <a:pt x="1080" y="2085"/>
                  </a:cubicBezTo>
                  <a:cubicBezTo>
                    <a:pt x="1087" y="2015"/>
                    <a:pt x="1114" y="1940"/>
                    <a:pt x="1170" y="1866"/>
                  </a:cubicBezTo>
                  <a:cubicBezTo>
                    <a:pt x="1217" y="1790"/>
                    <a:pt x="1275" y="1736"/>
                    <a:pt x="1339" y="1705"/>
                  </a:cubicBezTo>
                  <a:cubicBezTo>
                    <a:pt x="1367" y="1689"/>
                    <a:pt x="1396" y="1681"/>
                    <a:pt x="1424" y="1681"/>
                  </a:cubicBezTo>
                  <a:close/>
                  <a:moveTo>
                    <a:pt x="1419" y="1460"/>
                  </a:moveTo>
                  <a:cubicBezTo>
                    <a:pt x="1413" y="1460"/>
                    <a:pt x="1407" y="1461"/>
                    <a:pt x="1402" y="1461"/>
                  </a:cubicBezTo>
                  <a:cubicBezTo>
                    <a:pt x="1319" y="1461"/>
                    <a:pt x="1241" y="1489"/>
                    <a:pt x="1166" y="1536"/>
                  </a:cubicBezTo>
                  <a:cubicBezTo>
                    <a:pt x="1087" y="1583"/>
                    <a:pt x="1025" y="1645"/>
                    <a:pt x="966" y="1732"/>
                  </a:cubicBezTo>
                  <a:cubicBezTo>
                    <a:pt x="911" y="1810"/>
                    <a:pt x="875" y="1897"/>
                    <a:pt x="864" y="1984"/>
                  </a:cubicBezTo>
                  <a:cubicBezTo>
                    <a:pt x="848" y="2073"/>
                    <a:pt x="852" y="2156"/>
                    <a:pt x="879" y="2230"/>
                  </a:cubicBezTo>
                  <a:cubicBezTo>
                    <a:pt x="911" y="2308"/>
                    <a:pt x="958" y="2372"/>
                    <a:pt x="1029" y="2419"/>
                  </a:cubicBezTo>
                  <a:cubicBezTo>
                    <a:pt x="1094" y="2462"/>
                    <a:pt x="1167" y="2486"/>
                    <a:pt x="1239" y="2486"/>
                  </a:cubicBezTo>
                  <a:cubicBezTo>
                    <a:pt x="1245" y="2486"/>
                    <a:pt x="1250" y="2486"/>
                    <a:pt x="1256" y="2485"/>
                  </a:cubicBezTo>
                  <a:cubicBezTo>
                    <a:pt x="1339" y="2482"/>
                    <a:pt x="1417" y="2458"/>
                    <a:pt x="1491" y="2411"/>
                  </a:cubicBezTo>
                  <a:cubicBezTo>
                    <a:pt x="1570" y="2364"/>
                    <a:pt x="1637" y="2301"/>
                    <a:pt x="1692" y="2219"/>
                  </a:cubicBezTo>
                  <a:cubicBezTo>
                    <a:pt x="1746" y="2136"/>
                    <a:pt x="1786" y="2054"/>
                    <a:pt x="1797" y="1964"/>
                  </a:cubicBezTo>
                  <a:cubicBezTo>
                    <a:pt x="1813" y="1877"/>
                    <a:pt x="1809" y="1795"/>
                    <a:pt x="1782" y="1720"/>
                  </a:cubicBezTo>
                  <a:cubicBezTo>
                    <a:pt x="1759" y="1642"/>
                    <a:pt x="1708" y="1579"/>
                    <a:pt x="1637" y="1528"/>
                  </a:cubicBezTo>
                  <a:cubicBezTo>
                    <a:pt x="1567" y="1484"/>
                    <a:pt x="1494" y="1460"/>
                    <a:pt x="1419" y="1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65" name="Google Shape;1565;p64"/>
          <p:cNvPicPr preferRelativeResize="0"/>
          <p:nvPr>
            <p:ph idx="2" type="pic"/>
          </p:nvPr>
        </p:nvPicPr>
        <p:blipFill rotWithShape="1">
          <a:blip r:embed="rId4">
            <a:alphaModFix/>
          </a:blip>
          <a:srcRect b="529" l="20047" r="21129" t="11209"/>
          <a:stretch/>
        </p:blipFill>
        <p:spPr>
          <a:xfrm>
            <a:off x="4728075" y="822950"/>
            <a:ext cx="3497999" cy="3498000"/>
          </a:xfrm>
          <a:prstGeom prst="rect">
            <a:avLst/>
          </a:prstGeom>
        </p:spPr>
      </p:pic>
      <p:grpSp>
        <p:nvGrpSpPr>
          <p:cNvPr id="1566" name="Google Shape;1566;p64"/>
          <p:cNvGrpSpPr/>
          <p:nvPr/>
        </p:nvGrpSpPr>
        <p:grpSpPr>
          <a:xfrm>
            <a:off x="4291140" y="940338"/>
            <a:ext cx="561700" cy="557216"/>
            <a:chOff x="6005054" y="2317117"/>
            <a:chExt cx="708859" cy="703201"/>
          </a:xfrm>
        </p:grpSpPr>
        <p:sp>
          <p:nvSpPr>
            <p:cNvPr id="1567" name="Google Shape;1567;p64"/>
            <p:cNvSpPr/>
            <p:nvPr/>
          </p:nvSpPr>
          <p:spPr>
            <a:xfrm>
              <a:off x="6005682" y="2317117"/>
              <a:ext cx="708231" cy="703201"/>
            </a:xfrm>
            <a:custGeom>
              <a:rect b="b" l="l" r="r" t="t"/>
              <a:pathLst>
                <a:path extrusionOk="0" h="7829" w="7885">
                  <a:moveTo>
                    <a:pt x="6428" y="0"/>
                  </a:moveTo>
                  <a:lnTo>
                    <a:pt x="1" y="1491"/>
                  </a:lnTo>
                  <a:lnTo>
                    <a:pt x="1437" y="7726"/>
                  </a:lnTo>
                  <a:cubicBezTo>
                    <a:pt x="1453" y="7788"/>
                    <a:pt x="1526" y="7829"/>
                    <a:pt x="1616" y="7829"/>
                  </a:cubicBezTo>
                  <a:cubicBezTo>
                    <a:pt x="1639" y="7829"/>
                    <a:pt x="1664" y="7826"/>
                    <a:pt x="1688" y="7820"/>
                  </a:cubicBezTo>
                  <a:lnTo>
                    <a:pt x="7683" y="6431"/>
                  </a:lnTo>
                  <a:cubicBezTo>
                    <a:pt x="7801" y="6404"/>
                    <a:pt x="7884" y="6317"/>
                    <a:pt x="7864" y="6235"/>
                  </a:cubicBezTo>
                  <a:lnTo>
                    <a:pt x="642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4"/>
            <p:cNvSpPr/>
            <p:nvPr/>
          </p:nvSpPr>
          <p:spPr>
            <a:xfrm>
              <a:off x="6005054" y="2317117"/>
              <a:ext cx="596046" cy="210808"/>
            </a:xfrm>
            <a:custGeom>
              <a:rect b="b" l="l" r="r" t="t"/>
              <a:pathLst>
                <a:path extrusionOk="0" h="2347" w="6636">
                  <a:moveTo>
                    <a:pt x="6435" y="0"/>
                  </a:moveTo>
                  <a:lnTo>
                    <a:pt x="0" y="1495"/>
                  </a:lnTo>
                  <a:lnTo>
                    <a:pt x="196" y="2346"/>
                  </a:lnTo>
                  <a:lnTo>
                    <a:pt x="6636" y="855"/>
                  </a:lnTo>
                  <a:lnTo>
                    <a:pt x="6435"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4"/>
            <p:cNvSpPr/>
            <p:nvPr/>
          </p:nvSpPr>
          <p:spPr>
            <a:xfrm>
              <a:off x="6153701" y="2436036"/>
              <a:ext cx="35748" cy="32425"/>
            </a:xfrm>
            <a:custGeom>
              <a:rect b="b" l="l" r="r" t="t"/>
              <a:pathLst>
                <a:path extrusionOk="0" h="361" w="398">
                  <a:moveTo>
                    <a:pt x="201" y="1"/>
                  </a:moveTo>
                  <a:cubicBezTo>
                    <a:pt x="187" y="1"/>
                    <a:pt x="173" y="3"/>
                    <a:pt x="158" y="6"/>
                  </a:cubicBezTo>
                  <a:cubicBezTo>
                    <a:pt x="60" y="26"/>
                    <a:pt x="1" y="124"/>
                    <a:pt x="24" y="222"/>
                  </a:cubicBezTo>
                  <a:cubicBezTo>
                    <a:pt x="41" y="302"/>
                    <a:pt x="116" y="360"/>
                    <a:pt x="198" y="360"/>
                  </a:cubicBezTo>
                  <a:cubicBezTo>
                    <a:pt x="212" y="360"/>
                    <a:pt x="226" y="359"/>
                    <a:pt x="240" y="355"/>
                  </a:cubicBezTo>
                  <a:cubicBezTo>
                    <a:pt x="338" y="332"/>
                    <a:pt x="397" y="238"/>
                    <a:pt x="374" y="140"/>
                  </a:cubicBezTo>
                  <a:cubicBezTo>
                    <a:pt x="354" y="56"/>
                    <a:pt x="282" y="1"/>
                    <a:pt x="2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4"/>
            <p:cNvSpPr/>
            <p:nvPr/>
          </p:nvSpPr>
          <p:spPr>
            <a:xfrm>
              <a:off x="6104122" y="2447443"/>
              <a:ext cx="35569" cy="32515"/>
            </a:xfrm>
            <a:custGeom>
              <a:rect b="b" l="l" r="r" t="t"/>
              <a:pathLst>
                <a:path extrusionOk="0" h="362" w="396">
                  <a:moveTo>
                    <a:pt x="201" y="0"/>
                  </a:moveTo>
                  <a:cubicBezTo>
                    <a:pt x="187" y="0"/>
                    <a:pt x="174" y="2"/>
                    <a:pt x="160" y="5"/>
                  </a:cubicBezTo>
                  <a:cubicBezTo>
                    <a:pt x="62" y="29"/>
                    <a:pt x="0" y="127"/>
                    <a:pt x="24" y="221"/>
                  </a:cubicBezTo>
                  <a:cubicBezTo>
                    <a:pt x="44" y="307"/>
                    <a:pt x="122" y="362"/>
                    <a:pt x="204" y="362"/>
                  </a:cubicBezTo>
                  <a:cubicBezTo>
                    <a:pt x="216" y="362"/>
                    <a:pt x="227" y="361"/>
                    <a:pt x="239" y="358"/>
                  </a:cubicBezTo>
                  <a:cubicBezTo>
                    <a:pt x="337" y="335"/>
                    <a:pt x="396" y="236"/>
                    <a:pt x="377" y="142"/>
                  </a:cubicBezTo>
                  <a:cubicBezTo>
                    <a:pt x="357" y="58"/>
                    <a:pt x="281" y="0"/>
                    <a:pt x="2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4"/>
            <p:cNvSpPr/>
            <p:nvPr/>
          </p:nvSpPr>
          <p:spPr>
            <a:xfrm>
              <a:off x="6054722" y="2459030"/>
              <a:ext cx="35659" cy="32335"/>
            </a:xfrm>
            <a:custGeom>
              <a:rect b="b" l="l" r="r" t="t"/>
              <a:pathLst>
                <a:path extrusionOk="0" h="360" w="397">
                  <a:moveTo>
                    <a:pt x="200" y="0"/>
                  </a:moveTo>
                  <a:cubicBezTo>
                    <a:pt x="186" y="0"/>
                    <a:pt x="172" y="2"/>
                    <a:pt x="157" y="5"/>
                  </a:cubicBezTo>
                  <a:cubicBezTo>
                    <a:pt x="59" y="29"/>
                    <a:pt x="0" y="123"/>
                    <a:pt x="24" y="221"/>
                  </a:cubicBezTo>
                  <a:cubicBezTo>
                    <a:pt x="40" y="304"/>
                    <a:pt x="114" y="360"/>
                    <a:pt x="196" y="360"/>
                  </a:cubicBezTo>
                  <a:cubicBezTo>
                    <a:pt x="210" y="360"/>
                    <a:pt x="225" y="358"/>
                    <a:pt x="239" y="355"/>
                  </a:cubicBezTo>
                  <a:cubicBezTo>
                    <a:pt x="333" y="335"/>
                    <a:pt x="397" y="237"/>
                    <a:pt x="373" y="139"/>
                  </a:cubicBezTo>
                  <a:cubicBezTo>
                    <a:pt x="353" y="56"/>
                    <a:pt x="282" y="0"/>
                    <a:pt x="2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4"/>
            <p:cNvSpPr/>
            <p:nvPr/>
          </p:nvSpPr>
          <p:spPr>
            <a:xfrm>
              <a:off x="6321479" y="2660402"/>
              <a:ext cx="87215" cy="36018"/>
            </a:xfrm>
            <a:custGeom>
              <a:rect b="b" l="l" r="r" t="t"/>
              <a:pathLst>
                <a:path extrusionOk="0" h="401" w="971">
                  <a:moveTo>
                    <a:pt x="671" y="1"/>
                  </a:moveTo>
                  <a:cubicBezTo>
                    <a:pt x="635" y="1"/>
                    <a:pt x="599" y="3"/>
                    <a:pt x="565" y="7"/>
                  </a:cubicBezTo>
                  <a:cubicBezTo>
                    <a:pt x="503" y="16"/>
                    <a:pt x="448" y="31"/>
                    <a:pt x="401" y="43"/>
                  </a:cubicBezTo>
                  <a:cubicBezTo>
                    <a:pt x="330" y="67"/>
                    <a:pt x="264" y="94"/>
                    <a:pt x="208" y="121"/>
                  </a:cubicBezTo>
                  <a:cubicBezTo>
                    <a:pt x="118" y="177"/>
                    <a:pt x="47" y="239"/>
                    <a:pt x="0" y="318"/>
                  </a:cubicBezTo>
                  <a:lnTo>
                    <a:pt x="138" y="400"/>
                  </a:lnTo>
                  <a:cubicBezTo>
                    <a:pt x="161" y="357"/>
                    <a:pt x="201" y="322"/>
                    <a:pt x="248" y="286"/>
                  </a:cubicBezTo>
                  <a:cubicBezTo>
                    <a:pt x="299" y="251"/>
                    <a:pt x="366" y="219"/>
                    <a:pt x="444" y="196"/>
                  </a:cubicBezTo>
                  <a:cubicBezTo>
                    <a:pt x="491" y="184"/>
                    <a:pt x="547" y="172"/>
                    <a:pt x="601" y="165"/>
                  </a:cubicBezTo>
                  <a:cubicBezTo>
                    <a:pt x="625" y="162"/>
                    <a:pt x="650" y="160"/>
                    <a:pt x="676" y="160"/>
                  </a:cubicBezTo>
                  <a:cubicBezTo>
                    <a:pt x="749" y="160"/>
                    <a:pt x="825" y="174"/>
                    <a:pt x="895" y="212"/>
                  </a:cubicBezTo>
                  <a:lnTo>
                    <a:pt x="970" y="70"/>
                  </a:lnTo>
                  <a:cubicBezTo>
                    <a:pt x="872" y="19"/>
                    <a:pt x="769" y="1"/>
                    <a:pt x="67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4"/>
            <p:cNvSpPr/>
            <p:nvPr/>
          </p:nvSpPr>
          <p:spPr>
            <a:xfrm>
              <a:off x="6321479" y="2671270"/>
              <a:ext cx="22275" cy="25150"/>
            </a:xfrm>
            <a:custGeom>
              <a:rect b="b" l="l" r="r" t="t"/>
              <a:pathLst>
                <a:path extrusionOk="0" h="280" w="248">
                  <a:moveTo>
                    <a:pt x="208" y="0"/>
                  </a:moveTo>
                  <a:cubicBezTo>
                    <a:pt x="118" y="56"/>
                    <a:pt x="47" y="118"/>
                    <a:pt x="0" y="197"/>
                  </a:cubicBezTo>
                  <a:lnTo>
                    <a:pt x="138" y="279"/>
                  </a:lnTo>
                  <a:cubicBezTo>
                    <a:pt x="161" y="236"/>
                    <a:pt x="201" y="201"/>
                    <a:pt x="248" y="165"/>
                  </a:cubicBezTo>
                  <a:lnTo>
                    <a:pt x="20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4"/>
            <p:cNvSpPr/>
            <p:nvPr/>
          </p:nvSpPr>
          <p:spPr>
            <a:xfrm>
              <a:off x="6372226" y="2660402"/>
              <a:ext cx="36467" cy="19042"/>
            </a:xfrm>
            <a:custGeom>
              <a:rect b="b" l="l" r="r" t="t"/>
              <a:pathLst>
                <a:path extrusionOk="0" h="212" w="406">
                  <a:moveTo>
                    <a:pt x="106" y="1"/>
                  </a:moveTo>
                  <a:cubicBezTo>
                    <a:pt x="70" y="1"/>
                    <a:pt x="34" y="3"/>
                    <a:pt x="0" y="7"/>
                  </a:cubicBezTo>
                  <a:lnTo>
                    <a:pt x="36" y="165"/>
                  </a:lnTo>
                  <a:cubicBezTo>
                    <a:pt x="60" y="162"/>
                    <a:pt x="85" y="160"/>
                    <a:pt x="111" y="160"/>
                  </a:cubicBezTo>
                  <a:cubicBezTo>
                    <a:pt x="184" y="160"/>
                    <a:pt x="260" y="174"/>
                    <a:pt x="330" y="212"/>
                  </a:cubicBezTo>
                  <a:lnTo>
                    <a:pt x="405" y="70"/>
                  </a:lnTo>
                  <a:cubicBezTo>
                    <a:pt x="307" y="19"/>
                    <a:pt x="204" y="1"/>
                    <a:pt x="10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4"/>
            <p:cNvSpPr/>
            <p:nvPr/>
          </p:nvSpPr>
          <p:spPr>
            <a:xfrm>
              <a:off x="6154419" y="2629505"/>
              <a:ext cx="196706" cy="180089"/>
            </a:xfrm>
            <a:custGeom>
              <a:rect b="b" l="l" r="r" t="t"/>
              <a:pathLst>
                <a:path extrusionOk="0" h="2005" w="2190">
                  <a:moveTo>
                    <a:pt x="1091" y="0"/>
                  </a:moveTo>
                  <a:cubicBezTo>
                    <a:pt x="1016" y="0"/>
                    <a:pt x="941" y="9"/>
                    <a:pt x="864" y="26"/>
                  </a:cubicBezTo>
                  <a:cubicBezTo>
                    <a:pt x="821" y="38"/>
                    <a:pt x="782" y="50"/>
                    <a:pt x="739" y="65"/>
                  </a:cubicBezTo>
                  <a:cubicBezTo>
                    <a:pt x="275" y="238"/>
                    <a:pt x="0" y="733"/>
                    <a:pt x="114" y="1227"/>
                  </a:cubicBezTo>
                  <a:cubicBezTo>
                    <a:pt x="154" y="1384"/>
                    <a:pt x="225" y="1521"/>
                    <a:pt x="319" y="1639"/>
                  </a:cubicBezTo>
                  <a:cubicBezTo>
                    <a:pt x="495" y="1851"/>
                    <a:pt x="754" y="1984"/>
                    <a:pt x="1033" y="2004"/>
                  </a:cubicBezTo>
                  <a:cubicBezTo>
                    <a:pt x="1047" y="2005"/>
                    <a:pt x="1061" y="2005"/>
                    <a:pt x="1075" y="2005"/>
                  </a:cubicBezTo>
                  <a:cubicBezTo>
                    <a:pt x="1155" y="2005"/>
                    <a:pt x="1235" y="1996"/>
                    <a:pt x="1315" y="1976"/>
                  </a:cubicBezTo>
                  <a:cubicBezTo>
                    <a:pt x="1857" y="1854"/>
                    <a:pt x="2190" y="1313"/>
                    <a:pt x="2065" y="775"/>
                  </a:cubicBezTo>
                  <a:cubicBezTo>
                    <a:pt x="1986" y="422"/>
                    <a:pt x="1728" y="159"/>
                    <a:pt x="1405" y="54"/>
                  </a:cubicBezTo>
                  <a:cubicBezTo>
                    <a:pt x="1305" y="19"/>
                    <a:pt x="1200" y="0"/>
                    <a:pt x="10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4"/>
            <p:cNvSpPr/>
            <p:nvPr/>
          </p:nvSpPr>
          <p:spPr>
            <a:xfrm>
              <a:off x="6378513" y="2577410"/>
              <a:ext cx="197514" cy="179909"/>
            </a:xfrm>
            <a:custGeom>
              <a:rect b="b" l="l" r="r" t="t"/>
              <a:pathLst>
                <a:path extrusionOk="0" h="2003" w="2199">
                  <a:moveTo>
                    <a:pt x="1100" y="0"/>
                  </a:moveTo>
                  <a:cubicBezTo>
                    <a:pt x="1055" y="0"/>
                    <a:pt x="1009" y="3"/>
                    <a:pt x="962" y="9"/>
                  </a:cubicBezTo>
                  <a:cubicBezTo>
                    <a:pt x="931" y="13"/>
                    <a:pt x="904" y="22"/>
                    <a:pt x="872" y="25"/>
                  </a:cubicBezTo>
                  <a:cubicBezTo>
                    <a:pt x="335" y="151"/>
                    <a:pt x="1" y="688"/>
                    <a:pt x="123" y="1230"/>
                  </a:cubicBezTo>
                  <a:cubicBezTo>
                    <a:pt x="178" y="1462"/>
                    <a:pt x="312" y="1657"/>
                    <a:pt x="488" y="1795"/>
                  </a:cubicBezTo>
                  <a:cubicBezTo>
                    <a:pt x="661" y="1926"/>
                    <a:pt x="873" y="2003"/>
                    <a:pt x="1095" y="2003"/>
                  </a:cubicBezTo>
                  <a:cubicBezTo>
                    <a:pt x="1144" y="2003"/>
                    <a:pt x="1195" y="1999"/>
                    <a:pt x="1245" y="1991"/>
                  </a:cubicBezTo>
                  <a:cubicBezTo>
                    <a:pt x="1272" y="1987"/>
                    <a:pt x="1301" y="1983"/>
                    <a:pt x="1324" y="1976"/>
                  </a:cubicBezTo>
                  <a:cubicBezTo>
                    <a:pt x="1866" y="1854"/>
                    <a:pt x="2199" y="1317"/>
                    <a:pt x="2073" y="775"/>
                  </a:cubicBezTo>
                  <a:cubicBezTo>
                    <a:pt x="2011" y="496"/>
                    <a:pt x="1834" y="268"/>
                    <a:pt x="1602" y="136"/>
                  </a:cubicBezTo>
                  <a:cubicBezTo>
                    <a:pt x="1452" y="48"/>
                    <a:pt x="1279" y="0"/>
                    <a:pt x="1100"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4"/>
            <p:cNvSpPr/>
            <p:nvPr/>
          </p:nvSpPr>
          <p:spPr>
            <a:xfrm>
              <a:off x="6140049" y="2715191"/>
              <a:ext cx="49760" cy="28024"/>
            </a:xfrm>
            <a:custGeom>
              <a:rect b="b" l="l" r="r" t="t"/>
              <a:pathLst>
                <a:path extrusionOk="0" h="312" w="554">
                  <a:moveTo>
                    <a:pt x="414" y="0"/>
                  </a:moveTo>
                  <a:cubicBezTo>
                    <a:pt x="407" y="0"/>
                    <a:pt x="399" y="1"/>
                    <a:pt x="392" y="2"/>
                  </a:cubicBezTo>
                  <a:lnTo>
                    <a:pt x="106" y="69"/>
                  </a:lnTo>
                  <a:cubicBezTo>
                    <a:pt x="43" y="85"/>
                    <a:pt x="0" y="151"/>
                    <a:pt x="15" y="218"/>
                  </a:cubicBezTo>
                  <a:cubicBezTo>
                    <a:pt x="29" y="272"/>
                    <a:pt x="80" y="311"/>
                    <a:pt x="137" y="311"/>
                  </a:cubicBezTo>
                  <a:cubicBezTo>
                    <a:pt x="146" y="311"/>
                    <a:pt x="156" y="310"/>
                    <a:pt x="165" y="308"/>
                  </a:cubicBezTo>
                  <a:lnTo>
                    <a:pt x="448" y="241"/>
                  </a:lnTo>
                  <a:cubicBezTo>
                    <a:pt x="510" y="226"/>
                    <a:pt x="553" y="159"/>
                    <a:pt x="537" y="96"/>
                  </a:cubicBezTo>
                  <a:cubicBezTo>
                    <a:pt x="524" y="37"/>
                    <a:pt x="470" y="0"/>
                    <a:pt x="41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4"/>
            <p:cNvSpPr/>
            <p:nvPr/>
          </p:nvSpPr>
          <p:spPr>
            <a:xfrm>
              <a:off x="6539645" y="2622679"/>
              <a:ext cx="49760" cy="27844"/>
            </a:xfrm>
            <a:custGeom>
              <a:rect b="b" l="l" r="r" t="t"/>
              <a:pathLst>
                <a:path extrusionOk="0" h="310" w="554">
                  <a:moveTo>
                    <a:pt x="418" y="0"/>
                  </a:moveTo>
                  <a:cubicBezTo>
                    <a:pt x="408" y="0"/>
                    <a:pt x="399" y="1"/>
                    <a:pt x="389" y="4"/>
                  </a:cubicBezTo>
                  <a:lnTo>
                    <a:pt x="106" y="67"/>
                  </a:lnTo>
                  <a:cubicBezTo>
                    <a:pt x="40" y="83"/>
                    <a:pt x="1" y="150"/>
                    <a:pt x="16" y="216"/>
                  </a:cubicBezTo>
                  <a:cubicBezTo>
                    <a:pt x="30" y="272"/>
                    <a:pt x="80" y="309"/>
                    <a:pt x="133" y="309"/>
                  </a:cubicBezTo>
                  <a:cubicBezTo>
                    <a:pt x="142" y="309"/>
                    <a:pt x="152" y="308"/>
                    <a:pt x="161" y="306"/>
                  </a:cubicBezTo>
                  <a:lnTo>
                    <a:pt x="444" y="239"/>
                  </a:lnTo>
                  <a:cubicBezTo>
                    <a:pt x="510" y="228"/>
                    <a:pt x="554" y="161"/>
                    <a:pt x="538" y="94"/>
                  </a:cubicBezTo>
                  <a:cubicBezTo>
                    <a:pt x="525" y="37"/>
                    <a:pt x="474" y="0"/>
                    <a:pt x="41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4"/>
            <p:cNvSpPr/>
            <p:nvPr/>
          </p:nvSpPr>
          <p:spPr>
            <a:xfrm>
              <a:off x="6422254" y="2577410"/>
              <a:ext cx="100149" cy="179909"/>
            </a:xfrm>
            <a:custGeom>
              <a:rect b="b" l="l" r="r" t="t"/>
              <a:pathLst>
                <a:path extrusionOk="0" h="2003" w="1115">
                  <a:moveTo>
                    <a:pt x="613" y="0"/>
                  </a:moveTo>
                  <a:cubicBezTo>
                    <a:pt x="568" y="0"/>
                    <a:pt x="522" y="3"/>
                    <a:pt x="475" y="9"/>
                  </a:cubicBezTo>
                  <a:cubicBezTo>
                    <a:pt x="303" y="602"/>
                    <a:pt x="146" y="1199"/>
                    <a:pt x="1" y="1795"/>
                  </a:cubicBezTo>
                  <a:cubicBezTo>
                    <a:pt x="174" y="1926"/>
                    <a:pt x="386" y="2003"/>
                    <a:pt x="608" y="2003"/>
                  </a:cubicBezTo>
                  <a:cubicBezTo>
                    <a:pt x="657" y="2003"/>
                    <a:pt x="708" y="1999"/>
                    <a:pt x="758" y="1991"/>
                  </a:cubicBezTo>
                  <a:cubicBezTo>
                    <a:pt x="879" y="1375"/>
                    <a:pt x="997" y="755"/>
                    <a:pt x="1115" y="136"/>
                  </a:cubicBezTo>
                  <a:cubicBezTo>
                    <a:pt x="965" y="48"/>
                    <a:pt x="792" y="0"/>
                    <a:pt x="61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4"/>
            <p:cNvSpPr/>
            <p:nvPr/>
          </p:nvSpPr>
          <p:spPr>
            <a:xfrm>
              <a:off x="6182981" y="2629505"/>
              <a:ext cx="97724" cy="180089"/>
            </a:xfrm>
            <a:custGeom>
              <a:rect b="b" l="l" r="r" t="t"/>
              <a:pathLst>
                <a:path extrusionOk="0" h="2005" w="1088">
                  <a:moveTo>
                    <a:pt x="773" y="0"/>
                  </a:moveTo>
                  <a:cubicBezTo>
                    <a:pt x="698" y="0"/>
                    <a:pt x="623" y="9"/>
                    <a:pt x="546" y="26"/>
                  </a:cubicBezTo>
                  <a:cubicBezTo>
                    <a:pt x="503" y="38"/>
                    <a:pt x="464" y="50"/>
                    <a:pt x="421" y="65"/>
                  </a:cubicBezTo>
                  <a:cubicBezTo>
                    <a:pt x="271" y="587"/>
                    <a:pt x="130" y="1113"/>
                    <a:pt x="1" y="1639"/>
                  </a:cubicBezTo>
                  <a:cubicBezTo>
                    <a:pt x="177" y="1851"/>
                    <a:pt x="436" y="1984"/>
                    <a:pt x="715" y="2004"/>
                  </a:cubicBezTo>
                  <a:cubicBezTo>
                    <a:pt x="844" y="1352"/>
                    <a:pt x="966" y="701"/>
                    <a:pt x="1087" y="54"/>
                  </a:cubicBezTo>
                  <a:cubicBezTo>
                    <a:pt x="987" y="19"/>
                    <a:pt x="882" y="0"/>
                    <a:pt x="77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4" name="Shape 1584"/>
        <p:cNvGrpSpPr/>
        <p:nvPr/>
      </p:nvGrpSpPr>
      <p:grpSpPr>
        <a:xfrm>
          <a:off x="0" y="0"/>
          <a:ext cx="0" cy="0"/>
          <a:chOff x="0" y="0"/>
          <a:chExt cx="0" cy="0"/>
        </a:xfrm>
      </p:grpSpPr>
      <p:sp>
        <p:nvSpPr>
          <p:cNvPr id="1585" name="Google Shape;1585;p65"/>
          <p:cNvSpPr/>
          <p:nvPr/>
        </p:nvSpPr>
        <p:spPr>
          <a:xfrm>
            <a:off x="1063084" y="208959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5"/>
          <p:cNvSpPr/>
          <p:nvPr/>
        </p:nvSpPr>
        <p:spPr>
          <a:xfrm>
            <a:off x="1063084" y="296364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5"/>
          <p:cNvSpPr/>
          <p:nvPr/>
        </p:nvSpPr>
        <p:spPr>
          <a:xfrm>
            <a:off x="1063084" y="383769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COMPETITORS</a:t>
            </a:r>
            <a:endParaRPr/>
          </a:p>
        </p:txBody>
      </p:sp>
      <p:graphicFrame>
        <p:nvGraphicFramePr>
          <p:cNvPr id="1589" name="Google Shape;1589;p65"/>
          <p:cNvGraphicFramePr/>
          <p:nvPr/>
        </p:nvGraphicFramePr>
        <p:xfrm>
          <a:off x="2265200" y="1445178"/>
          <a:ext cx="3000000" cy="3000000"/>
        </p:xfrm>
        <a:graphic>
          <a:graphicData uri="http://schemas.openxmlformats.org/drawingml/2006/table">
            <a:tbl>
              <a:tblPr>
                <a:noFill/>
                <a:tableStyleId>{D1FCF3D8-92CB-414F-BC59-7C6F195F6FA5}</a:tableStyleId>
              </a:tblPr>
              <a:tblGrid>
                <a:gridCol w="1545125"/>
                <a:gridCol w="1423525"/>
                <a:gridCol w="1423525"/>
                <a:gridCol w="1423525"/>
              </a:tblGrid>
              <a:tr h="100000">
                <a:tc>
                  <a:txBody>
                    <a:bodyPr/>
                    <a:lstStyle/>
                    <a:p>
                      <a:pPr indent="0" lvl="0" marL="0" rtl="0" algn="ctr">
                        <a:spcBef>
                          <a:spcPts val="0"/>
                        </a:spcBef>
                        <a:spcAft>
                          <a:spcPts val="0"/>
                        </a:spcAft>
                        <a:buNone/>
                      </a:pPr>
                      <a:r>
                        <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Users</a:t>
                      </a:r>
                      <a:endParaRPr b="1" sz="2200">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Reviews</a:t>
                      </a:r>
                      <a:endParaRPr b="1" sz="2200">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Sales</a:t>
                      </a:r>
                      <a:endParaRPr b="1" sz="2200">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874050">
                <a:tc>
                  <a:txBody>
                    <a:bodyPr/>
                    <a:lstStyle/>
                    <a:p>
                      <a:pPr indent="0" lvl="0" marL="0" rtl="0" algn="ctr">
                        <a:spcBef>
                          <a:spcPts val="0"/>
                        </a:spcBef>
                        <a:spcAft>
                          <a:spcPts val="0"/>
                        </a:spcAft>
                        <a:buNone/>
                      </a:pPr>
                      <a:r>
                        <a:rPr b="1" lang="en" sz="2200">
                          <a:solidFill>
                            <a:schemeClr val="lt1"/>
                          </a:solidFill>
                          <a:latin typeface="Poppins"/>
                          <a:ea typeface="Poppins"/>
                          <a:cs typeface="Poppins"/>
                          <a:sym typeface="Poppins"/>
                        </a:rPr>
                        <a:t>Mercury</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1,000</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4.5 / 5</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$3,000</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874050">
                <a:tc>
                  <a:txBody>
                    <a:bodyPr/>
                    <a:lstStyle/>
                    <a:p>
                      <a:pPr indent="0" lvl="0" marL="0" rtl="0" algn="ctr">
                        <a:spcBef>
                          <a:spcPts val="0"/>
                        </a:spcBef>
                        <a:spcAft>
                          <a:spcPts val="0"/>
                        </a:spcAft>
                        <a:buNone/>
                      </a:pPr>
                      <a:r>
                        <a:rPr b="1" lang="en" sz="2200">
                          <a:solidFill>
                            <a:schemeClr val="lt1"/>
                          </a:solidFill>
                          <a:latin typeface="Poppins"/>
                          <a:ea typeface="Poppins"/>
                          <a:cs typeface="Poppins"/>
                          <a:sym typeface="Poppins"/>
                        </a:rPr>
                        <a:t>Venus</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2,000</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4.5 / 5</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$3,500</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874050">
                <a:tc>
                  <a:txBody>
                    <a:bodyPr/>
                    <a:lstStyle/>
                    <a:p>
                      <a:pPr indent="0" lvl="0" marL="0" rtl="0" algn="ctr">
                        <a:spcBef>
                          <a:spcPts val="0"/>
                        </a:spcBef>
                        <a:spcAft>
                          <a:spcPts val="0"/>
                        </a:spcAft>
                        <a:buNone/>
                      </a:pPr>
                      <a:r>
                        <a:rPr b="1" lang="en" sz="2200">
                          <a:solidFill>
                            <a:schemeClr val="lt1"/>
                          </a:solidFill>
                          <a:latin typeface="Poppins"/>
                          <a:ea typeface="Poppins"/>
                          <a:cs typeface="Poppins"/>
                          <a:sym typeface="Poppins"/>
                        </a:rPr>
                        <a:t>Earth</a:t>
                      </a:r>
                      <a:endParaRPr b="1" sz="2200">
                        <a:solidFill>
                          <a:schemeClr val="lt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3,000</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5 / 5</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Open Sans Medium"/>
                          <a:ea typeface="Open Sans Medium"/>
                          <a:cs typeface="Open Sans Medium"/>
                          <a:sym typeface="Open Sans Medium"/>
                        </a:rPr>
                        <a:t>$4,000</a:t>
                      </a:r>
                      <a:endParaRPr>
                        <a:solidFill>
                          <a:schemeClr val="dk1"/>
                        </a:solidFill>
                        <a:latin typeface="Open Sans Medium"/>
                        <a:ea typeface="Open Sans Medium"/>
                        <a:cs typeface="Open Sans Medium"/>
                        <a:sym typeface="Open Sans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pSp>
        <p:nvGrpSpPr>
          <p:cNvPr id="1590" name="Google Shape;1590;p65"/>
          <p:cNvGrpSpPr/>
          <p:nvPr/>
        </p:nvGrpSpPr>
        <p:grpSpPr>
          <a:xfrm>
            <a:off x="1195034" y="3936190"/>
            <a:ext cx="425206" cy="424323"/>
            <a:chOff x="7045716" y="1932029"/>
            <a:chExt cx="341093" cy="340384"/>
          </a:xfrm>
        </p:grpSpPr>
        <p:sp>
          <p:nvSpPr>
            <p:cNvPr id="1591" name="Google Shape;1591;p65"/>
            <p:cNvSpPr/>
            <p:nvPr/>
          </p:nvSpPr>
          <p:spPr>
            <a:xfrm>
              <a:off x="7157982" y="2043584"/>
              <a:ext cx="116564" cy="116564"/>
            </a:xfrm>
            <a:custGeom>
              <a:rect b="b" l="l" r="r" t="t"/>
              <a:pathLst>
                <a:path extrusionOk="0" h="3931" w="3931">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5"/>
            <p:cNvSpPr/>
            <p:nvPr/>
          </p:nvSpPr>
          <p:spPr>
            <a:xfrm>
              <a:off x="7045716" y="1932029"/>
              <a:ext cx="341093" cy="160301"/>
            </a:xfrm>
            <a:custGeom>
              <a:rect b="b" l="l" r="r" t="t"/>
              <a:pathLst>
                <a:path extrusionOk="0" h="5406" w="11503">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5"/>
            <p:cNvSpPr/>
            <p:nvPr/>
          </p:nvSpPr>
          <p:spPr>
            <a:xfrm>
              <a:off x="7045716" y="2112082"/>
              <a:ext cx="341093" cy="160331"/>
            </a:xfrm>
            <a:custGeom>
              <a:rect b="b" l="l" r="r" t="t"/>
              <a:pathLst>
                <a:path extrusionOk="0" h="5407" w="11503">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5"/>
            <p:cNvSpPr/>
            <p:nvPr/>
          </p:nvSpPr>
          <p:spPr>
            <a:xfrm>
              <a:off x="7226481" y="1999104"/>
              <a:ext cx="93939" cy="206233"/>
            </a:xfrm>
            <a:custGeom>
              <a:rect b="b" l="l" r="r" t="t"/>
              <a:pathLst>
                <a:path extrusionOk="0" h="6955" w="3168">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5"/>
            <p:cNvSpPr/>
            <p:nvPr/>
          </p:nvSpPr>
          <p:spPr>
            <a:xfrm>
              <a:off x="7112079" y="1999104"/>
              <a:ext cx="93257" cy="206233"/>
            </a:xfrm>
            <a:custGeom>
              <a:rect b="b" l="l" r="r" t="t"/>
              <a:pathLst>
                <a:path extrusionOk="0" h="6955" w="3145">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65"/>
          <p:cNvGrpSpPr/>
          <p:nvPr/>
        </p:nvGrpSpPr>
        <p:grpSpPr>
          <a:xfrm>
            <a:off x="1194598" y="3083254"/>
            <a:ext cx="426099" cy="382074"/>
            <a:chOff x="3501438" y="2474353"/>
            <a:chExt cx="341809" cy="306493"/>
          </a:xfrm>
        </p:grpSpPr>
        <p:sp>
          <p:nvSpPr>
            <p:cNvPr id="1597" name="Google Shape;1597;p65"/>
            <p:cNvSpPr/>
            <p:nvPr/>
          </p:nvSpPr>
          <p:spPr>
            <a:xfrm>
              <a:off x="3501438" y="2484939"/>
              <a:ext cx="104525" cy="132784"/>
            </a:xfrm>
            <a:custGeom>
              <a:rect b="b" l="l" r="r" t="t"/>
              <a:pathLst>
                <a:path extrusionOk="0" h="4478" w="3525">
                  <a:moveTo>
                    <a:pt x="2596" y="1"/>
                  </a:moveTo>
                  <a:lnTo>
                    <a:pt x="0" y="4478"/>
                  </a:lnTo>
                  <a:lnTo>
                    <a:pt x="1858" y="4478"/>
                  </a:lnTo>
                  <a:lnTo>
                    <a:pt x="3525" y="1573"/>
                  </a:lnTo>
                  <a:lnTo>
                    <a:pt x="25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5"/>
            <p:cNvSpPr/>
            <p:nvPr/>
          </p:nvSpPr>
          <p:spPr>
            <a:xfrm>
              <a:off x="3595349" y="2474353"/>
              <a:ext cx="154667" cy="48037"/>
            </a:xfrm>
            <a:custGeom>
              <a:rect b="b" l="l" r="r" t="t"/>
              <a:pathLst>
                <a:path extrusionOk="0" h="1620" w="5216">
                  <a:moveTo>
                    <a:pt x="1" y="1"/>
                  </a:moveTo>
                  <a:lnTo>
                    <a:pt x="929" y="1620"/>
                  </a:lnTo>
                  <a:lnTo>
                    <a:pt x="4287" y="1620"/>
                  </a:lnTo>
                  <a:lnTo>
                    <a:pt x="52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5"/>
            <p:cNvSpPr/>
            <p:nvPr/>
          </p:nvSpPr>
          <p:spPr>
            <a:xfrm>
              <a:off x="3574177" y="2541428"/>
              <a:ext cx="197753" cy="171629"/>
            </a:xfrm>
            <a:custGeom>
              <a:rect b="b" l="l" r="r" t="t"/>
              <a:pathLst>
                <a:path extrusionOk="0" h="5788" w="6669">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5"/>
            <p:cNvSpPr/>
            <p:nvPr/>
          </p:nvSpPr>
          <p:spPr>
            <a:xfrm>
              <a:off x="3502149" y="2636763"/>
              <a:ext cx="103813" cy="132784"/>
            </a:xfrm>
            <a:custGeom>
              <a:rect b="b" l="l" r="r" t="t"/>
              <a:pathLst>
                <a:path extrusionOk="0" h="4478" w="3501">
                  <a:moveTo>
                    <a:pt x="0" y="1"/>
                  </a:moveTo>
                  <a:lnTo>
                    <a:pt x="2596" y="4478"/>
                  </a:lnTo>
                  <a:lnTo>
                    <a:pt x="3501" y="2906"/>
                  </a:lnTo>
                  <a:lnTo>
                    <a:pt x="18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5"/>
            <p:cNvSpPr/>
            <p:nvPr/>
          </p:nvSpPr>
          <p:spPr>
            <a:xfrm>
              <a:off x="3739403" y="2484939"/>
              <a:ext cx="103131" cy="132784"/>
            </a:xfrm>
            <a:custGeom>
              <a:rect b="b" l="l" r="r" t="t"/>
              <a:pathLst>
                <a:path extrusionOk="0" h="4478" w="3478">
                  <a:moveTo>
                    <a:pt x="882" y="1"/>
                  </a:moveTo>
                  <a:lnTo>
                    <a:pt x="1" y="1573"/>
                  </a:lnTo>
                  <a:lnTo>
                    <a:pt x="1668" y="4478"/>
                  </a:lnTo>
                  <a:lnTo>
                    <a:pt x="3478" y="4478"/>
                  </a:lnTo>
                  <a:lnTo>
                    <a:pt x="8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5"/>
            <p:cNvSpPr/>
            <p:nvPr/>
          </p:nvSpPr>
          <p:spPr>
            <a:xfrm>
              <a:off x="3739403" y="2636763"/>
              <a:ext cx="103843" cy="132784"/>
            </a:xfrm>
            <a:custGeom>
              <a:rect b="b" l="l" r="r" t="t"/>
              <a:pathLst>
                <a:path extrusionOk="0" h="4478" w="3502">
                  <a:moveTo>
                    <a:pt x="1668" y="1"/>
                  </a:moveTo>
                  <a:lnTo>
                    <a:pt x="1" y="2906"/>
                  </a:lnTo>
                  <a:lnTo>
                    <a:pt x="906" y="4478"/>
                  </a:lnTo>
                  <a:lnTo>
                    <a:pt x="3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5"/>
            <p:cNvSpPr/>
            <p:nvPr/>
          </p:nvSpPr>
          <p:spPr>
            <a:xfrm>
              <a:off x="3595349" y="2733521"/>
              <a:ext cx="154667" cy="47325"/>
            </a:xfrm>
            <a:custGeom>
              <a:rect b="b" l="l" r="r" t="t"/>
              <a:pathLst>
                <a:path extrusionOk="0" h="1596" w="5216">
                  <a:moveTo>
                    <a:pt x="929" y="0"/>
                  </a:moveTo>
                  <a:lnTo>
                    <a:pt x="1" y="1596"/>
                  </a:lnTo>
                  <a:lnTo>
                    <a:pt x="5216" y="1596"/>
                  </a:lnTo>
                  <a:lnTo>
                    <a:pt x="42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65"/>
          <p:cNvGrpSpPr/>
          <p:nvPr/>
        </p:nvGrpSpPr>
        <p:grpSpPr>
          <a:xfrm>
            <a:off x="1184901" y="2194217"/>
            <a:ext cx="445468" cy="412052"/>
            <a:chOff x="3492957" y="2994082"/>
            <a:chExt cx="357346" cy="330540"/>
          </a:xfrm>
        </p:grpSpPr>
        <p:sp>
          <p:nvSpPr>
            <p:cNvPr id="1605" name="Google Shape;1605;p65"/>
            <p:cNvSpPr/>
            <p:nvPr/>
          </p:nvSpPr>
          <p:spPr>
            <a:xfrm>
              <a:off x="3624290" y="3120493"/>
              <a:ext cx="97497" cy="97497"/>
            </a:xfrm>
            <a:custGeom>
              <a:rect b="b" l="l" r="r" t="t"/>
              <a:pathLst>
                <a:path extrusionOk="0" h="3288"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5"/>
            <p:cNvSpPr/>
            <p:nvPr/>
          </p:nvSpPr>
          <p:spPr>
            <a:xfrm>
              <a:off x="3684338" y="3184039"/>
              <a:ext cx="129967" cy="140405"/>
            </a:xfrm>
            <a:custGeom>
              <a:rect b="b" l="l" r="r" t="t"/>
              <a:pathLst>
                <a:path extrusionOk="0" h="4735" w="4383">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5"/>
            <p:cNvSpPr/>
            <p:nvPr/>
          </p:nvSpPr>
          <p:spPr>
            <a:xfrm>
              <a:off x="3603118" y="2994082"/>
              <a:ext cx="138448" cy="108795"/>
            </a:xfrm>
            <a:custGeom>
              <a:rect b="b" l="l" r="r" t="t"/>
              <a:pathLst>
                <a:path extrusionOk="0" h="3669" w="4669">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5"/>
            <p:cNvSpPr/>
            <p:nvPr/>
          </p:nvSpPr>
          <p:spPr>
            <a:xfrm>
              <a:off x="3492957" y="3066465"/>
              <a:ext cx="144793" cy="140760"/>
            </a:xfrm>
            <a:custGeom>
              <a:rect b="b" l="l" r="r" t="t"/>
              <a:pathLst>
                <a:path extrusionOk="0" h="4747" w="4883">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5"/>
            <p:cNvSpPr/>
            <p:nvPr/>
          </p:nvSpPr>
          <p:spPr>
            <a:xfrm>
              <a:off x="3707645" y="3066821"/>
              <a:ext cx="142658" cy="133496"/>
            </a:xfrm>
            <a:custGeom>
              <a:rect b="b" l="l" r="r" t="t"/>
              <a:pathLst>
                <a:path extrusionOk="0" h="4502" w="4811">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5"/>
            <p:cNvSpPr/>
            <p:nvPr/>
          </p:nvSpPr>
          <p:spPr>
            <a:xfrm>
              <a:off x="3532514" y="3212299"/>
              <a:ext cx="150427" cy="112324"/>
            </a:xfrm>
            <a:custGeom>
              <a:rect b="b" l="l" r="r" t="t"/>
              <a:pathLst>
                <a:path extrusionOk="0" h="3788" w="5073">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11" name="Google Shape;1611;p65"/>
          <p:cNvCxnSpPr/>
          <p:nvPr/>
        </p:nvCxnSpPr>
        <p:spPr>
          <a:xfrm>
            <a:off x="1752184" y="3274297"/>
            <a:ext cx="655200" cy="0"/>
          </a:xfrm>
          <a:prstGeom prst="straightConnector1">
            <a:avLst/>
          </a:prstGeom>
          <a:noFill/>
          <a:ln cap="flat" cmpd="sng" w="19050">
            <a:solidFill>
              <a:schemeClr val="dk1"/>
            </a:solidFill>
            <a:prstDash val="solid"/>
            <a:round/>
            <a:headEnd len="med" w="med" type="none"/>
            <a:tailEnd len="med" w="med" type="none"/>
          </a:ln>
        </p:spPr>
      </p:cxnSp>
      <p:cxnSp>
        <p:nvCxnSpPr>
          <p:cNvPr id="1612" name="Google Shape;1612;p65"/>
          <p:cNvCxnSpPr/>
          <p:nvPr/>
        </p:nvCxnSpPr>
        <p:spPr>
          <a:xfrm>
            <a:off x="1752184" y="4148347"/>
            <a:ext cx="655200" cy="0"/>
          </a:xfrm>
          <a:prstGeom prst="straightConnector1">
            <a:avLst/>
          </a:prstGeom>
          <a:noFill/>
          <a:ln cap="flat" cmpd="sng" w="19050">
            <a:solidFill>
              <a:schemeClr val="dk1"/>
            </a:solidFill>
            <a:prstDash val="solid"/>
            <a:round/>
            <a:headEnd len="med" w="med" type="none"/>
            <a:tailEnd len="med" w="med" type="none"/>
          </a:ln>
        </p:spPr>
      </p:cxnSp>
      <p:cxnSp>
        <p:nvCxnSpPr>
          <p:cNvPr id="1613" name="Google Shape;1613;p65"/>
          <p:cNvCxnSpPr/>
          <p:nvPr/>
        </p:nvCxnSpPr>
        <p:spPr>
          <a:xfrm>
            <a:off x="1752184" y="2400247"/>
            <a:ext cx="6552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7" name="Shape 1617"/>
        <p:cNvGrpSpPr/>
        <p:nvPr/>
      </p:nvGrpSpPr>
      <p:grpSpPr>
        <a:xfrm>
          <a:off x="0" y="0"/>
          <a:ext cx="0" cy="0"/>
          <a:chOff x="0" y="0"/>
          <a:chExt cx="0" cy="0"/>
        </a:xfrm>
      </p:grpSpPr>
      <p:sp>
        <p:nvSpPr>
          <p:cNvPr id="1618" name="Google Shape;1618;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MODEL</a:t>
            </a:r>
            <a:endParaRPr/>
          </a:p>
        </p:txBody>
      </p:sp>
      <p:sp>
        <p:nvSpPr>
          <p:cNvPr id="1619" name="Google Shape;1619;p66"/>
          <p:cNvSpPr txBox="1"/>
          <p:nvPr/>
        </p:nvSpPr>
        <p:spPr>
          <a:xfrm>
            <a:off x="715112" y="2326023"/>
            <a:ext cx="2171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Open Sans Medium"/>
                <a:ea typeface="Open Sans Medium"/>
                <a:cs typeface="Open Sans Medium"/>
                <a:sym typeface="Open Sans Medium"/>
              </a:rPr>
              <a:t>Venus is the second planet from the Sun</a:t>
            </a:r>
            <a:endParaRPr>
              <a:solidFill>
                <a:schemeClr val="dk1"/>
              </a:solidFill>
              <a:latin typeface="Open Sans Medium"/>
              <a:ea typeface="Open Sans Medium"/>
              <a:cs typeface="Open Sans Medium"/>
              <a:sym typeface="Open Sans Medium"/>
            </a:endParaRPr>
          </a:p>
        </p:txBody>
      </p:sp>
      <p:sp>
        <p:nvSpPr>
          <p:cNvPr id="1620" name="Google Shape;1620;p66"/>
          <p:cNvSpPr txBox="1"/>
          <p:nvPr/>
        </p:nvSpPr>
        <p:spPr>
          <a:xfrm>
            <a:off x="6252300" y="2326023"/>
            <a:ext cx="2167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Mars is actually a very cold place</a:t>
            </a:r>
            <a:endParaRPr>
              <a:solidFill>
                <a:schemeClr val="dk1"/>
              </a:solidFill>
              <a:latin typeface="Open Sans Medium"/>
              <a:ea typeface="Open Sans Medium"/>
              <a:cs typeface="Open Sans Medium"/>
              <a:sym typeface="Open Sans Medium"/>
            </a:endParaRPr>
          </a:p>
        </p:txBody>
      </p:sp>
      <p:sp>
        <p:nvSpPr>
          <p:cNvPr id="1621" name="Google Shape;1621;p66"/>
          <p:cNvSpPr txBox="1"/>
          <p:nvPr/>
        </p:nvSpPr>
        <p:spPr>
          <a:xfrm>
            <a:off x="715112" y="3980650"/>
            <a:ext cx="2171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Open Sans Medium"/>
                <a:ea typeface="Open Sans Medium"/>
                <a:cs typeface="Open Sans Medium"/>
                <a:sym typeface="Open Sans Medium"/>
              </a:rPr>
              <a:t>Saturn is one of the planets with rings</a:t>
            </a:r>
            <a:endParaRPr>
              <a:solidFill>
                <a:schemeClr val="dk1"/>
              </a:solidFill>
              <a:latin typeface="Open Sans Medium"/>
              <a:ea typeface="Open Sans Medium"/>
              <a:cs typeface="Open Sans Medium"/>
              <a:sym typeface="Open Sans Medium"/>
            </a:endParaRPr>
          </a:p>
        </p:txBody>
      </p:sp>
      <p:sp>
        <p:nvSpPr>
          <p:cNvPr id="1622" name="Google Shape;1622;p66"/>
          <p:cNvSpPr txBox="1"/>
          <p:nvPr/>
        </p:nvSpPr>
        <p:spPr>
          <a:xfrm>
            <a:off x="6252300" y="3980650"/>
            <a:ext cx="2167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Neptune is far away from Earth</a:t>
            </a:r>
            <a:endParaRPr>
              <a:solidFill>
                <a:schemeClr val="dk1"/>
              </a:solidFill>
              <a:latin typeface="Open Sans Medium"/>
              <a:ea typeface="Open Sans Medium"/>
              <a:cs typeface="Open Sans Medium"/>
              <a:sym typeface="Open Sans Medium"/>
            </a:endParaRPr>
          </a:p>
        </p:txBody>
      </p:sp>
      <p:sp>
        <p:nvSpPr>
          <p:cNvPr id="1623" name="Google Shape;1623;p66"/>
          <p:cNvSpPr txBox="1"/>
          <p:nvPr/>
        </p:nvSpPr>
        <p:spPr>
          <a:xfrm>
            <a:off x="715100" y="1590725"/>
            <a:ext cx="2171700" cy="73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Poppins"/>
                <a:ea typeface="Poppins"/>
                <a:cs typeface="Poppins"/>
                <a:sym typeface="Poppins"/>
              </a:rPr>
              <a:t>Strategy process</a:t>
            </a:r>
            <a:endParaRPr b="1" sz="2200">
              <a:solidFill>
                <a:schemeClr val="dk1"/>
              </a:solidFill>
              <a:latin typeface="Poppins"/>
              <a:ea typeface="Poppins"/>
              <a:cs typeface="Poppins"/>
              <a:sym typeface="Poppins"/>
            </a:endParaRPr>
          </a:p>
        </p:txBody>
      </p:sp>
      <p:sp>
        <p:nvSpPr>
          <p:cNvPr id="1624" name="Google Shape;1624;p66"/>
          <p:cNvSpPr txBox="1"/>
          <p:nvPr/>
        </p:nvSpPr>
        <p:spPr>
          <a:xfrm>
            <a:off x="6256827" y="1590725"/>
            <a:ext cx="2167200" cy="73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Value creation</a:t>
            </a:r>
            <a:endParaRPr b="1" sz="2200">
              <a:solidFill>
                <a:schemeClr val="dk1"/>
              </a:solidFill>
              <a:latin typeface="Poppins"/>
              <a:ea typeface="Poppins"/>
              <a:cs typeface="Poppins"/>
              <a:sym typeface="Poppins"/>
            </a:endParaRPr>
          </a:p>
        </p:txBody>
      </p:sp>
      <p:sp>
        <p:nvSpPr>
          <p:cNvPr id="1625" name="Google Shape;1625;p66"/>
          <p:cNvSpPr txBox="1"/>
          <p:nvPr/>
        </p:nvSpPr>
        <p:spPr>
          <a:xfrm>
            <a:off x="715100" y="3240851"/>
            <a:ext cx="2171700" cy="73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Poppins"/>
                <a:ea typeface="Poppins"/>
                <a:cs typeface="Poppins"/>
                <a:sym typeface="Poppins"/>
              </a:rPr>
              <a:t>Performance process</a:t>
            </a:r>
            <a:endParaRPr b="1" sz="2200">
              <a:solidFill>
                <a:schemeClr val="dk1"/>
              </a:solidFill>
              <a:latin typeface="Poppins"/>
              <a:ea typeface="Poppins"/>
              <a:cs typeface="Poppins"/>
              <a:sym typeface="Poppins"/>
            </a:endParaRPr>
          </a:p>
        </p:txBody>
      </p:sp>
      <p:sp>
        <p:nvSpPr>
          <p:cNvPr id="1626" name="Google Shape;1626;p66"/>
          <p:cNvSpPr txBox="1"/>
          <p:nvPr/>
        </p:nvSpPr>
        <p:spPr>
          <a:xfrm>
            <a:off x="6256827" y="3240851"/>
            <a:ext cx="2167200" cy="73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Integration process</a:t>
            </a:r>
            <a:endParaRPr b="1" sz="2200">
              <a:solidFill>
                <a:schemeClr val="dk1"/>
              </a:solidFill>
              <a:latin typeface="Poppins"/>
              <a:ea typeface="Poppins"/>
              <a:cs typeface="Poppins"/>
              <a:sym typeface="Poppins"/>
            </a:endParaRPr>
          </a:p>
        </p:txBody>
      </p:sp>
      <p:grpSp>
        <p:nvGrpSpPr>
          <p:cNvPr id="1627" name="Google Shape;1627;p66"/>
          <p:cNvGrpSpPr/>
          <p:nvPr/>
        </p:nvGrpSpPr>
        <p:grpSpPr>
          <a:xfrm>
            <a:off x="3599371" y="1491810"/>
            <a:ext cx="1945258" cy="3100086"/>
            <a:chOff x="3400425" y="533015"/>
            <a:chExt cx="2558540" cy="4077451"/>
          </a:xfrm>
        </p:grpSpPr>
        <p:sp>
          <p:nvSpPr>
            <p:cNvPr id="1628" name="Google Shape;1628;p66"/>
            <p:cNvSpPr/>
            <p:nvPr/>
          </p:nvSpPr>
          <p:spPr>
            <a:xfrm>
              <a:off x="3558720" y="533015"/>
              <a:ext cx="2239376" cy="4077451"/>
            </a:xfrm>
            <a:custGeom>
              <a:rect b="b" l="l" r="r" t="t"/>
              <a:pathLst>
                <a:path extrusionOk="0" h="49120" w="26978">
                  <a:moveTo>
                    <a:pt x="2504" y="1"/>
                  </a:moveTo>
                  <a:cubicBezTo>
                    <a:pt x="1122" y="1"/>
                    <a:pt x="0" y="1120"/>
                    <a:pt x="0" y="2504"/>
                  </a:cubicBezTo>
                  <a:lnTo>
                    <a:pt x="0" y="46616"/>
                  </a:lnTo>
                  <a:cubicBezTo>
                    <a:pt x="0" y="47307"/>
                    <a:pt x="279" y="47931"/>
                    <a:pt x="730" y="48382"/>
                  </a:cubicBezTo>
                  <a:cubicBezTo>
                    <a:pt x="1181" y="48837"/>
                    <a:pt x="1809" y="49120"/>
                    <a:pt x="2504" y="49120"/>
                  </a:cubicBezTo>
                  <a:lnTo>
                    <a:pt x="24473" y="49120"/>
                  </a:lnTo>
                  <a:cubicBezTo>
                    <a:pt x="25855" y="49120"/>
                    <a:pt x="26977" y="48002"/>
                    <a:pt x="26977" y="46616"/>
                  </a:cubicBezTo>
                  <a:lnTo>
                    <a:pt x="26977" y="2504"/>
                  </a:lnTo>
                  <a:cubicBezTo>
                    <a:pt x="26977" y="1531"/>
                    <a:pt x="26420" y="688"/>
                    <a:pt x="25607" y="272"/>
                  </a:cubicBezTo>
                  <a:cubicBezTo>
                    <a:pt x="25270" y="99"/>
                    <a:pt x="24882" y="1"/>
                    <a:pt x="24473"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6"/>
            <p:cNvSpPr/>
            <p:nvPr/>
          </p:nvSpPr>
          <p:spPr>
            <a:xfrm>
              <a:off x="3482851" y="1522219"/>
              <a:ext cx="75952" cy="483782"/>
            </a:xfrm>
            <a:custGeom>
              <a:rect b="b" l="l" r="r" t="t"/>
              <a:pathLst>
                <a:path extrusionOk="0" h="5828" w="915">
                  <a:moveTo>
                    <a:pt x="259" y="1"/>
                  </a:moveTo>
                  <a:cubicBezTo>
                    <a:pt x="118" y="1"/>
                    <a:pt x="0" y="115"/>
                    <a:pt x="0" y="260"/>
                  </a:cubicBezTo>
                  <a:lnTo>
                    <a:pt x="0" y="5565"/>
                  </a:lnTo>
                  <a:cubicBezTo>
                    <a:pt x="0" y="5710"/>
                    <a:pt x="118" y="5828"/>
                    <a:pt x="259" y="5828"/>
                  </a:cubicBezTo>
                  <a:lnTo>
                    <a:pt x="891" y="5828"/>
                  </a:lnTo>
                  <a:cubicBezTo>
                    <a:pt x="902" y="5828"/>
                    <a:pt x="914" y="5816"/>
                    <a:pt x="914" y="5801"/>
                  </a:cubicBezTo>
                  <a:lnTo>
                    <a:pt x="914" y="24"/>
                  </a:lnTo>
                  <a:cubicBezTo>
                    <a:pt x="914" y="13"/>
                    <a:pt x="902" y="1"/>
                    <a:pt x="89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6"/>
            <p:cNvSpPr/>
            <p:nvPr/>
          </p:nvSpPr>
          <p:spPr>
            <a:xfrm>
              <a:off x="5796347" y="1522219"/>
              <a:ext cx="75952" cy="483782"/>
            </a:xfrm>
            <a:custGeom>
              <a:rect b="b" l="l" r="r" t="t"/>
              <a:pathLst>
                <a:path extrusionOk="0" h="5828" w="915">
                  <a:moveTo>
                    <a:pt x="28" y="1"/>
                  </a:moveTo>
                  <a:cubicBezTo>
                    <a:pt x="12" y="1"/>
                    <a:pt x="0" y="13"/>
                    <a:pt x="0" y="24"/>
                  </a:cubicBezTo>
                  <a:lnTo>
                    <a:pt x="0" y="5801"/>
                  </a:lnTo>
                  <a:cubicBezTo>
                    <a:pt x="0" y="5816"/>
                    <a:pt x="12" y="5828"/>
                    <a:pt x="28" y="5828"/>
                  </a:cubicBezTo>
                  <a:lnTo>
                    <a:pt x="656" y="5828"/>
                  </a:lnTo>
                  <a:cubicBezTo>
                    <a:pt x="801" y="5828"/>
                    <a:pt x="915" y="5710"/>
                    <a:pt x="915" y="5565"/>
                  </a:cubicBezTo>
                  <a:lnTo>
                    <a:pt x="915" y="260"/>
                  </a:lnTo>
                  <a:cubicBezTo>
                    <a:pt x="915" y="115"/>
                    <a:pt x="801" y="1"/>
                    <a:pt x="65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6"/>
            <p:cNvSpPr/>
            <p:nvPr/>
          </p:nvSpPr>
          <p:spPr>
            <a:xfrm>
              <a:off x="3482851" y="2071398"/>
              <a:ext cx="75952" cy="484114"/>
            </a:xfrm>
            <a:custGeom>
              <a:rect b="b" l="l" r="r" t="t"/>
              <a:pathLst>
                <a:path extrusionOk="0" h="5832" w="915">
                  <a:moveTo>
                    <a:pt x="259" y="0"/>
                  </a:moveTo>
                  <a:cubicBezTo>
                    <a:pt x="118" y="0"/>
                    <a:pt x="0" y="118"/>
                    <a:pt x="0" y="263"/>
                  </a:cubicBezTo>
                  <a:lnTo>
                    <a:pt x="0" y="5569"/>
                  </a:lnTo>
                  <a:cubicBezTo>
                    <a:pt x="0" y="5714"/>
                    <a:pt x="118" y="5831"/>
                    <a:pt x="259" y="5831"/>
                  </a:cubicBezTo>
                  <a:lnTo>
                    <a:pt x="891" y="5831"/>
                  </a:lnTo>
                  <a:cubicBezTo>
                    <a:pt x="902" y="5831"/>
                    <a:pt x="914" y="5819"/>
                    <a:pt x="914" y="5804"/>
                  </a:cubicBezTo>
                  <a:lnTo>
                    <a:pt x="914" y="28"/>
                  </a:lnTo>
                  <a:cubicBezTo>
                    <a:pt x="914" y="12"/>
                    <a:pt x="902" y="0"/>
                    <a:pt x="8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6"/>
            <p:cNvSpPr/>
            <p:nvPr/>
          </p:nvSpPr>
          <p:spPr>
            <a:xfrm>
              <a:off x="3662562" y="636609"/>
              <a:ext cx="2031941" cy="3870258"/>
            </a:xfrm>
            <a:custGeom>
              <a:rect b="b" l="l" r="r" t="t"/>
              <a:pathLst>
                <a:path extrusionOk="0" h="46624" w="24479">
                  <a:moveTo>
                    <a:pt x="1363" y="1"/>
                  </a:moveTo>
                  <a:cubicBezTo>
                    <a:pt x="609" y="1"/>
                    <a:pt x="1" y="613"/>
                    <a:pt x="1" y="1366"/>
                  </a:cubicBezTo>
                  <a:lnTo>
                    <a:pt x="1" y="45263"/>
                  </a:lnTo>
                  <a:cubicBezTo>
                    <a:pt x="1" y="45479"/>
                    <a:pt x="48" y="45678"/>
                    <a:pt x="138" y="45859"/>
                  </a:cubicBezTo>
                  <a:lnTo>
                    <a:pt x="138" y="45863"/>
                  </a:lnTo>
                  <a:cubicBezTo>
                    <a:pt x="362" y="46314"/>
                    <a:pt x="825" y="46624"/>
                    <a:pt x="1363" y="46624"/>
                  </a:cubicBezTo>
                  <a:lnTo>
                    <a:pt x="23113" y="46624"/>
                  </a:lnTo>
                  <a:cubicBezTo>
                    <a:pt x="23866" y="46624"/>
                    <a:pt x="24478" y="46016"/>
                    <a:pt x="24478" y="45263"/>
                  </a:cubicBezTo>
                  <a:lnTo>
                    <a:pt x="24478" y="1366"/>
                  </a:lnTo>
                  <a:cubicBezTo>
                    <a:pt x="24478" y="848"/>
                    <a:pt x="24191" y="401"/>
                    <a:pt x="23767" y="169"/>
                  </a:cubicBezTo>
                  <a:lnTo>
                    <a:pt x="23767" y="166"/>
                  </a:lnTo>
                  <a:cubicBezTo>
                    <a:pt x="23571" y="60"/>
                    <a:pt x="23352" y="1"/>
                    <a:pt x="2311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6"/>
            <p:cNvSpPr/>
            <p:nvPr/>
          </p:nvSpPr>
          <p:spPr>
            <a:xfrm>
              <a:off x="3822849" y="3879391"/>
              <a:ext cx="491570" cy="426505"/>
            </a:xfrm>
            <a:custGeom>
              <a:rect b="b" l="l" r="r" t="t"/>
              <a:pathLst>
                <a:path extrusionOk="0" h="5138" w="5922">
                  <a:moveTo>
                    <a:pt x="5078" y="531"/>
                  </a:moveTo>
                  <a:lnTo>
                    <a:pt x="4956" y="970"/>
                  </a:lnTo>
                  <a:lnTo>
                    <a:pt x="252" y="970"/>
                  </a:lnTo>
                  <a:lnTo>
                    <a:pt x="189" y="531"/>
                  </a:lnTo>
                  <a:close/>
                  <a:moveTo>
                    <a:pt x="4905" y="1143"/>
                  </a:moveTo>
                  <a:lnTo>
                    <a:pt x="4717" y="1833"/>
                  </a:lnTo>
                  <a:lnTo>
                    <a:pt x="370" y="1833"/>
                  </a:lnTo>
                  <a:lnTo>
                    <a:pt x="276" y="1143"/>
                  </a:lnTo>
                  <a:close/>
                  <a:moveTo>
                    <a:pt x="4666" y="2006"/>
                  </a:moveTo>
                  <a:lnTo>
                    <a:pt x="4474" y="2693"/>
                  </a:lnTo>
                  <a:lnTo>
                    <a:pt x="491" y="2693"/>
                  </a:lnTo>
                  <a:lnTo>
                    <a:pt x="397" y="2006"/>
                  </a:lnTo>
                  <a:close/>
                  <a:moveTo>
                    <a:pt x="4427" y="2869"/>
                  </a:moveTo>
                  <a:lnTo>
                    <a:pt x="4407" y="2940"/>
                  </a:lnTo>
                  <a:cubicBezTo>
                    <a:pt x="4403" y="2943"/>
                    <a:pt x="4403" y="2948"/>
                    <a:pt x="4403" y="2952"/>
                  </a:cubicBezTo>
                  <a:lnTo>
                    <a:pt x="4282" y="3379"/>
                  </a:lnTo>
                  <a:lnTo>
                    <a:pt x="585" y="3379"/>
                  </a:lnTo>
                  <a:lnTo>
                    <a:pt x="515" y="2869"/>
                  </a:lnTo>
                  <a:close/>
                  <a:moveTo>
                    <a:pt x="5285" y="0"/>
                  </a:moveTo>
                  <a:cubicBezTo>
                    <a:pt x="5247" y="0"/>
                    <a:pt x="5215" y="24"/>
                    <a:pt x="5204" y="63"/>
                  </a:cubicBezTo>
                  <a:lnTo>
                    <a:pt x="5125" y="358"/>
                  </a:lnTo>
                  <a:lnTo>
                    <a:pt x="91" y="358"/>
                  </a:lnTo>
                  <a:cubicBezTo>
                    <a:pt x="64" y="358"/>
                    <a:pt x="40" y="366"/>
                    <a:pt x="24" y="386"/>
                  </a:cubicBezTo>
                  <a:cubicBezTo>
                    <a:pt x="8" y="405"/>
                    <a:pt x="1" y="429"/>
                    <a:pt x="4" y="456"/>
                  </a:cubicBezTo>
                  <a:lnTo>
                    <a:pt x="82" y="1033"/>
                  </a:lnTo>
                  <a:lnTo>
                    <a:pt x="82" y="1056"/>
                  </a:lnTo>
                  <a:cubicBezTo>
                    <a:pt x="82" y="1072"/>
                    <a:pt x="87" y="1088"/>
                    <a:pt x="95" y="1099"/>
                  </a:cubicBezTo>
                  <a:lnTo>
                    <a:pt x="196" y="1833"/>
                  </a:lnTo>
                  <a:lnTo>
                    <a:pt x="220" y="2006"/>
                  </a:lnTo>
                  <a:lnTo>
                    <a:pt x="314" y="2693"/>
                  </a:lnTo>
                  <a:lnTo>
                    <a:pt x="341" y="2869"/>
                  </a:lnTo>
                  <a:lnTo>
                    <a:pt x="424" y="3477"/>
                  </a:lnTo>
                  <a:cubicBezTo>
                    <a:pt x="432" y="3521"/>
                    <a:pt x="468" y="3552"/>
                    <a:pt x="511" y="3552"/>
                  </a:cubicBezTo>
                  <a:lnTo>
                    <a:pt x="4235" y="3552"/>
                  </a:lnTo>
                  <a:lnTo>
                    <a:pt x="4113" y="3988"/>
                  </a:lnTo>
                  <a:cubicBezTo>
                    <a:pt x="4057" y="4191"/>
                    <a:pt x="3869" y="4337"/>
                    <a:pt x="3657" y="4337"/>
                  </a:cubicBezTo>
                  <a:lnTo>
                    <a:pt x="1005" y="4337"/>
                  </a:lnTo>
                  <a:cubicBezTo>
                    <a:pt x="962" y="4337"/>
                    <a:pt x="919" y="4368"/>
                    <a:pt x="915" y="4415"/>
                  </a:cubicBezTo>
                  <a:cubicBezTo>
                    <a:pt x="911" y="4466"/>
                    <a:pt x="950" y="4509"/>
                    <a:pt x="1001" y="4509"/>
                  </a:cubicBezTo>
                  <a:lnTo>
                    <a:pt x="1335" y="4509"/>
                  </a:lnTo>
                  <a:cubicBezTo>
                    <a:pt x="1241" y="4568"/>
                    <a:pt x="1178" y="4674"/>
                    <a:pt x="1178" y="4796"/>
                  </a:cubicBezTo>
                  <a:cubicBezTo>
                    <a:pt x="1178" y="4984"/>
                    <a:pt x="1326" y="5138"/>
                    <a:pt x="1519" y="5138"/>
                  </a:cubicBezTo>
                  <a:cubicBezTo>
                    <a:pt x="1707" y="5138"/>
                    <a:pt x="1860" y="4984"/>
                    <a:pt x="1860" y="4796"/>
                  </a:cubicBezTo>
                  <a:cubicBezTo>
                    <a:pt x="1860" y="4674"/>
                    <a:pt x="1797" y="4568"/>
                    <a:pt x="1699" y="4509"/>
                  </a:cubicBezTo>
                  <a:lnTo>
                    <a:pt x="3195" y="4509"/>
                  </a:lnTo>
                  <a:cubicBezTo>
                    <a:pt x="3101" y="4568"/>
                    <a:pt x="3038" y="4674"/>
                    <a:pt x="3038" y="4796"/>
                  </a:cubicBezTo>
                  <a:cubicBezTo>
                    <a:pt x="3038" y="4984"/>
                    <a:pt x="3190" y="5138"/>
                    <a:pt x="3378" y="5138"/>
                  </a:cubicBezTo>
                  <a:cubicBezTo>
                    <a:pt x="3567" y="5138"/>
                    <a:pt x="3720" y="4984"/>
                    <a:pt x="3720" y="4796"/>
                  </a:cubicBezTo>
                  <a:cubicBezTo>
                    <a:pt x="3720" y="4674"/>
                    <a:pt x="3657" y="4568"/>
                    <a:pt x="3563" y="4509"/>
                  </a:cubicBezTo>
                  <a:lnTo>
                    <a:pt x="3657" y="4509"/>
                  </a:lnTo>
                  <a:cubicBezTo>
                    <a:pt x="3948" y="4509"/>
                    <a:pt x="4203" y="4314"/>
                    <a:pt x="4282" y="4035"/>
                  </a:cubicBezTo>
                  <a:lnTo>
                    <a:pt x="4430" y="3501"/>
                  </a:lnTo>
                  <a:cubicBezTo>
                    <a:pt x="4430" y="3497"/>
                    <a:pt x="4434" y="3493"/>
                    <a:pt x="4434" y="3489"/>
                  </a:cubicBezTo>
                  <a:lnTo>
                    <a:pt x="4607" y="2869"/>
                  </a:lnTo>
                  <a:lnTo>
                    <a:pt x="4655" y="2693"/>
                  </a:lnTo>
                  <a:lnTo>
                    <a:pt x="4847" y="2006"/>
                  </a:lnTo>
                  <a:lnTo>
                    <a:pt x="4894" y="1833"/>
                  </a:lnTo>
                  <a:lnTo>
                    <a:pt x="5093" y="1119"/>
                  </a:lnTo>
                  <a:lnTo>
                    <a:pt x="5117" y="1033"/>
                  </a:lnTo>
                  <a:lnTo>
                    <a:pt x="5274" y="467"/>
                  </a:lnTo>
                  <a:cubicBezTo>
                    <a:pt x="5278" y="464"/>
                    <a:pt x="5278" y="460"/>
                    <a:pt x="5278" y="460"/>
                  </a:cubicBezTo>
                  <a:lnTo>
                    <a:pt x="5356" y="174"/>
                  </a:lnTo>
                  <a:lnTo>
                    <a:pt x="5835" y="174"/>
                  </a:lnTo>
                  <a:cubicBezTo>
                    <a:pt x="5883" y="174"/>
                    <a:pt x="5921" y="134"/>
                    <a:pt x="5921" y="87"/>
                  </a:cubicBezTo>
                  <a:cubicBezTo>
                    <a:pt x="5921" y="40"/>
                    <a:pt x="5883" y="0"/>
                    <a:pt x="58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6"/>
            <p:cNvSpPr/>
            <p:nvPr/>
          </p:nvSpPr>
          <p:spPr>
            <a:xfrm>
              <a:off x="3872321" y="1680183"/>
              <a:ext cx="1573573" cy="364663"/>
            </a:xfrm>
            <a:custGeom>
              <a:rect b="b" l="l" r="r" t="t"/>
              <a:pathLst>
                <a:path extrusionOk="0" h="4393" w="18957">
                  <a:moveTo>
                    <a:pt x="16763" y="236"/>
                  </a:moveTo>
                  <a:cubicBezTo>
                    <a:pt x="17843" y="236"/>
                    <a:pt x="18726" y="1115"/>
                    <a:pt x="18726" y="2198"/>
                  </a:cubicBezTo>
                  <a:cubicBezTo>
                    <a:pt x="18726" y="3281"/>
                    <a:pt x="17843" y="4160"/>
                    <a:pt x="16763" y="4160"/>
                  </a:cubicBezTo>
                  <a:lnTo>
                    <a:pt x="2194" y="4160"/>
                  </a:lnTo>
                  <a:cubicBezTo>
                    <a:pt x="1111" y="4160"/>
                    <a:pt x="232" y="3281"/>
                    <a:pt x="232" y="2198"/>
                  </a:cubicBezTo>
                  <a:cubicBezTo>
                    <a:pt x="232" y="1115"/>
                    <a:pt x="1111" y="236"/>
                    <a:pt x="2194" y="236"/>
                  </a:cubicBezTo>
                  <a:close/>
                  <a:moveTo>
                    <a:pt x="2194" y="1"/>
                  </a:moveTo>
                  <a:cubicBezTo>
                    <a:pt x="986" y="1"/>
                    <a:pt x="1" y="986"/>
                    <a:pt x="1" y="2198"/>
                  </a:cubicBezTo>
                  <a:cubicBezTo>
                    <a:pt x="1" y="3407"/>
                    <a:pt x="986" y="4392"/>
                    <a:pt x="2194" y="4392"/>
                  </a:cubicBezTo>
                  <a:lnTo>
                    <a:pt x="16763" y="4392"/>
                  </a:lnTo>
                  <a:cubicBezTo>
                    <a:pt x="17973" y="4392"/>
                    <a:pt x="18957" y="3407"/>
                    <a:pt x="18957" y="2198"/>
                  </a:cubicBezTo>
                  <a:cubicBezTo>
                    <a:pt x="18957" y="986"/>
                    <a:pt x="17973" y="1"/>
                    <a:pt x="167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6"/>
            <p:cNvSpPr/>
            <p:nvPr/>
          </p:nvSpPr>
          <p:spPr>
            <a:xfrm>
              <a:off x="4019244" y="1755056"/>
              <a:ext cx="228354" cy="217071"/>
            </a:xfrm>
            <a:custGeom>
              <a:rect b="b" l="l" r="r" t="t"/>
              <a:pathLst>
                <a:path extrusionOk="0" h="2615" w="2751">
                  <a:moveTo>
                    <a:pt x="1378" y="1"/>
                  </a:moveTo>
                  <a:lnTo>
                    <a:pt x="954" y="861"/>
                  </a:lnTo>
                  <a:lnTo>
                    <a:pt x="0" y="998"/>
                  </a:lnTo>
                  <a:lnTo>
                    <a:pt x="691" y="1669"/>
                  </a:lnTo>
                  <a:lnTo>
                    <a:pt x="527" y="2614"/>
                  </a:lnTo>
                  <a:lnTo>
                    <a:pt x="1378" y="2167"/>
                  </a:lnTo>
                  <a:lnTo>
                    <a:pt x="2229" y="2614"/>
                  </a:lnTo>
                  <a:lnTo>
                    <a:pt x="2064" y="1669"/>
                  </a:lnTo>
                  <a:lnTo>
                    <a:pt x="2751" y="998"/>
                  </a:lnTo>
                  <a:lnTo>
                    <a:pt x="1802" y="861"/>
                  </a:lnTo>
                  <a:lnTo>
                    <a:pt x="1378"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6"/>
            <p:cNvSpPr/>
            <p:nvPr/>
          </p:nvSpPr>
          <p:spPr>
            <a:xfrm>
              <a:off x="4379496" y="1755056"/>
              <a:ext cx="228437" cy="217071"/>
            </a:xfrm>
            <a:custGeom>
              <a:rect b="b" l="l" r="r" t="t"/>
              <a:pathLst>
                <a:path extrusionOk="0" h="2615" w="2752">
                  <a:moveTo>
                    <a:pt x="1374" y="1"/>
                  </a:moveTo>
                  <a:lnTo>
                    <a:pt x="950" y="861"/>
                  </a:lnTo>
                  <a:lnTo>
                    <a:pt x="1" y="998"/>
                  </a:lnTo>
                  <a:lnTo>
                    <a:pt x="687" y="1669"/>
                  </a:lnTo>
                  <a:lnTo>
                    <a:pt x="522" y="2614"/>
                  </a:lnTo>
                  <a:lnTo>
                    <a:pt x="1374" y="2167"/>
                  </a:lnTo>
                  <a:lnTo>
                    <a:pt x="2225" y="2614"/>
                  </a:lnTo>
                  <a:lnTo>
                    <a:pt x="2060" y="1669"/>
                  </a:lnTo>
                  <a:lnTo>
                    <a:pt x="2751" y="998"/>
                  </a:lnTo>
                  <a:lnTo>
                    <a:pt x="1797" y="861"/>
                  </a:lnTo>
                  <a:lnTo>
                    <a:pt x="1374"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6"/>
            <p:cNvSpPr/>
            <p:nvPr/>
          </p:nvSpPr>
          <p:spPr>
            <a:xfrm>
              <a:off x="4739415" y="1755056"/>
              <a:ext cx="228437" cy="217071"/>
            </a:xfrm>
            <a:custGeom>
              <a:rect b="b" l="l" r="r" t="t"/>
              <a:pathLst>
                <a:path extrusionOk="0" h="2615" w="2752">
                  <a:moveTo>
                    <a:pt x="1373" y="1"/>
                  </a:moveTo>
                  <a:lnTo>
                    <a:pt x="950" y="861"/>
                  </a:lnTo>
                  <a:lnTo>
                    <a:pt x="0" y="998"/>
                  </a:lnTo>
                  <a:lnTo>
                    <a:pt x="687" y="1669"/>
                  </a:lnTo>
                  <a:lnTo>
                    <a:pt x="526" y="2614"/>
                  </a:lnTo>
                  <a:lnTo>
                    <a:pt x="1373" y="2167"/>
                  </a:lnTo>
                  <a:lnTo>
                    <a:pt x="2225" y="2614"/>
                  </a:lnTo>
                  <a:lnTo>
                    <a:pt x="2065" y="1669"/>
                  </a:lnTo>
                  <a:lnTo>
                    <a:pt x="2751" y="998"/>
                  </a:lnTo>
                  <a:lnTo>
                    <a:pt x="1801" y="861"/>
                  </a:lnTo>
                  <a:lnTo>
                    <a:pt x="1373"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6"/>
            <p:cNvSpPr/>
            <p:nvPr/>
          </p:nvSpPr>
          <p:spPr>
            <a:xfrm>
              <a:off x="5086967" y="1742107"/>
              <a:ext cx="253090" cy="240480"/>
            </a:xfrm>
            <a:custGeom>
              <a:rect b="b" l="l" r="r" t="t"/>
              <a:pathLst>
                <a:path extrusionOk="0" h="2897" w="3049">
                  <a:moveTo>
                    <a:pt x="1522" y="310"/>
                  </a:moveTo>
                  <a:lnTo>
                    <a:pt x="1903" y="1080"/>
                  </a:lnTo>
                  <a:lnTo>
                    <a:pt x="2751" y="1201"/>
                  </a:lnTo>
                  <a:lnTo>
                    <a:pt x="2139" y="1801"/>
                  </a:lnTo>
                  <a:lnTo>
                    <a:pt x="2284" y="2645"/>
                  </a:lnTo>
                  <a:lnTo>
                    <a:pt x="1522" y="2249"/>
                  </a:lnTo>
                  <a:lnTo>
                    <a:pt x="1491" y="2265"/>
                  </a:lnTo>
                  <a:lnTo>
                    <a:pt x="765" y="2645"/>
                  </a:lnTo>
                  <a:lnTo>
                    <a:pt x="910" y="1801"/>
                  </a:lnTo>
                  <a:lnTo>
                    <a:pt x="298" y="1201"/>
                  </a:lnTo>
                  <a:lnTo>
                    <a:pt x="1145" y="1080"/>
                  </a:lnTo>
                  <a:lnTo>
                    <a:pt x="1522" y="310"/>
                  </a:lnTo>
                  <a:close/>
                  <a:moveTo>
                    <a:pt x="1522" y="1"/>
                  </a:moveTo>
                  <a:lnTo>
                    <a:pt x="1056" y="954"/>
                  </a:lnTo>
                  <a:lnTo>
                    <a:pt x="0" y="1107"/>
                  </a:lnTo>
                  <a:lnTo>
                    <a:pt x="761" y="1848"/>
                  </a:lnTo>
                  <a:lnTo>
                    <a:pt x="585" y="2896"/>
                  </a:lnTo>
                  <a:lnTo>
                    <a:pt x="1524" y="2404"/>
                  </a:lnTo>
                  <a:lnTo>
                    <a:pt x="1524" y="2404"/>
                  </a:lnTo>
                  <a:lnTo>
                    <a:pt x="2464" y="2896"/>
                  </a:lnTo>
                  <a:lnTo>
                    <a:pt x="2284" y="1848"/>
                  </a:lnTo>
                  <a:lnTo>
                    <a:pt x="3049" y="1107"/>
                  </a:lnTo>
                  <a:lnTo>
                    <a:pt x="1993" y="954"/>
                  </a:lnTo>
                  <a:lnTo>
                    <a:pt x="152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6"/>
            <p:cNvSpPr/>
            <p:nvPr/>
          </p:nvSpPr>
          <p:spPr>
            <a:xfrm>
              <a:off x="3803342" y="2250861"/>
              <a:ext cx="1789808" cy="644407"/>
            </a:xfrm>
            <a:custGeom>
              <a:rect b="b" l="l" r="r" t="t"/>
              <a:pathLst>
                <a:path extrusionOk="0" h="7763" w="21562">
                  <a:moveTo>
                    <a:pt x="267" y="0"/>
                  </a:moveTo>
                  <a:cubicBezTo>
                    <a:pt x="122" y="0"/>
                    <a:pt x="0" y="122"/>
                    <a:pt x="0" y="272"/>
                  </a:cubicBezTo>
                  <a:lnTo>
                    <a:pt x="0" y="7491"/>
                  </a:lnTo>
                  <a:cubicBezTo>
                    <a:pt x="0" y="7641"/>
                    <a:pt x="122" y="7762"/>
                    <a:pt x="267" y="7762"/>
                  </a:cubicBezTo>
                  <a:lnTo>
                    <a:pt x="21291" y="7762"/>
                  </a:lnTo>
                  <a:cubicBezTo>
                    <a:pt x="21440" y="7762"/>
                    <a:pt x="21562" y="7641"/>
                    <a:pt x="21562" y="7491"/>
                  </a:cubicBezTo>
                  <a:lnTo>
                    <a:pt x="21562" y="272"/>
                  </a:lnTo>
                  <a:cubicBezTo>
                    <a:pt x="21562" y="122"/>
                    <a:pt x="21440" y="0"/>
                    <a:pt x="21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6"/>
            <p:cNvSpPr/>
            <p:nvPr/>
          </p:nvSpPr>
          <p:spPr>
            <a:xfrm>
              <a:off x="4506829" y="2357692"/>
              <a:ext cx="1015265" cy="17349"/>
            </a:xfrm>
            <a:custGeom>
              <a:rect b="b" l="l" r="r" t="t"/>
              <a:pathLst>
                <a:path extrusionOk="0" h="209" w="12231">
                  <a:moveTo>
                    <a:pt x="106" y="1"/>
                  </a:moveTo>
                  <a:cubicBezTo>
                    <a:pt x="48" y="1"/>
                    <a:pt x="1" y="48"/>
                    <a:pt x="1" y="106"/>
                  </a:cubicBezTo>
                  <a:cubicBezTo>
                    <a:pt x="1" y="162"/>
                    <a:pt x="48" y="209"/>
                    <a:pt x="106" y="209"/>
                  </a:cubicBezTo>
                  <a:lnTo>
                    <a:pt x="12125" y="209"/>
                  </a:lnTo>
                  <a:cubicBezTo>
                    <a:pt x="12184" y="209"/>
                    <a:pt x="12231" y="162"/>
                    <a:pt x="12231" y="106"/>
                  </a:cubicBezTo>
                  <a:cubicBezTo>
                    <a:pt x="12231" y="48"/>
                    <a:pt x="12184" y="1"/>
                    <a:pt x="121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6"/>
            <p:cNvSpPr/>
            <p:nvPr/>
          </p:nvSpPr>
          <p:spPr>
            <a:xfrm>
              <a:off x="4506829" y="2461950"/>
              <a:ext cx="1015265" cy="17349"/>
            </a:xfrm>
            <a:custGeom>
              <a:rect b="b" l="l" r="r" t="t"/>
              <a:pathLst>
                <a:path extrusionOk="0" h="209" w="12231">
                  <a:moveTo>
                    <a:pt x="106" y="0"/>
                  </a:moveTo>
                  <a:cubicBezTo>
                    <a:pt x="48" y="0"/>
                    <a:pt x="1" y="47"/>
                    <a:pt x="1" y="106"/>
                  </a:cubicBezTo>
                  <a:cubicBezTo>
                    <a:pt x="1" y="161"/>
                    <a:pt x="48" y="208"/>
                    <a:pt x="106" y="208"/>
                  </a:cubicBezTo>
                  <a:lnTo>
                    <a:pt x="12125" y="208"/>
                  </a:lnTo>
                  <a:cubicBezTo>
                    <a:pt x="12184" y="208"/>
                    <a:pt x="12231" y="161"/>
                    <a:pt x="12231" y="106"/>
                  </a:cubicBezTo>
                  <a:cubicBezTo>
                    <a:pt x="12231" y="47"/>
                    <a:pt x="12184" y="0"/>
                    <a:pt x="12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6"/>
            <p:cNvSpPr/>
            <p:nvPr/>
          </p:nvSpPr>
          <p:spPr>
            <a:xfrm>
              <a:off x="4506829" y="2566125"/>
              <a:ext cx="1015265" cy="17349"/>
            </a:xfrm>
            <a:custGeom>
              <a:rect b="b" l="l" r="r" t="t"/>
              <a:pathLst>
                <a:path extrusionOk="0" h="209" w="12231">
                  <a:moveTo>
                    <a:pt x="106" y="0"/>
                  </a:moveTo>
                  <a:cubicBezTo>
                    <a:pt x="48" y="0"/>
                    <a:pt x="1" y="47"/>
                    <a:pt x="1" y="107"/>
                  </a:cubicBezTo>
                  <a:cubicBezTo>
                    <a:pt x="1" y="161"/>
                    <a:pt x="48" y="209"/>
                    <a:pt x="106" y="209"/>
                  </a:cubicBezTo>
                  <a:lnTo>
                    <a:pt x="12125" y="209"/>
                  </a:lnTo>
                  <a:cubicBezTo>
                    <a:pt x="12184" y="209"/>
                    <a:pt x="12231" y="161"/>
                    <a:pt x="12231" y="107"/>
                  </a:cubicBezTo>
                  <a:cubicBezTo>
                    <a:pt x="12231" y="47"/>
                    <a:pt x="12184" y="0"/>
                    <a:pt x="12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6"/>
            <p:cNvSpPr/>
            <p:nvPr/>
          </p:nvSpPr>
          <p:spPr>
            <a:xfrm>
              <a:off x="4506829" y="2670383"/>
              <a:ext cx="1015265" cy="17349"/>
            </a:xfrm>
            <a:custGeom>
              <a:rect b="b" l="l" r="r" t="t"/>
              <a:pathLst>
                <a:path extrusionOk="0" h="209" w="12231">
                  <a:moveTo>
                    <a:pt x="106" y="1"/>
                  </a:moveTo>
                  <a:cubicBezTo>
                    <a:pt x="48" y="1"/>
                    <a:pt x="1" y="48"/>
                    <a:pt x="1" y="106"/>
                  </a:cubicBezTo>
                  <a:cubicBezTo>
                    <a:pt x="1" y="162"/>
                    <a:pt x="48" y="209"/>
                    <a:pt x="106" y="209"/>
                  </a:cubicBezTo>
                  <a:lnTo>
                    <a:pt x="12125" y="209"/>
                  </a:lnTo>
                  <a:cubicBezTo>
                    <a:pt x="12184" y="209"/>
                    <a:pt x="12231" y="162"/>
                    <a:pt x="12231" y="106"/>
                  </a:cubicBezTo>
                  <a:cubicBezTo>
                    <a:pt x="12231" y="48"/>
                    <a:pt x="12184" y="1"/>
                    <a:pt x="121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6"/>
            <p:cNvSpPr/>
            <p:nvPr/>
          </p:nvSpPr>
          <p:spPr>
            <a:xfrm>
              <a:off x="4506829" y="2774557"/>
              <a:ext cx="1015265" cy="17432"/>
            </a:xfrm>
            <a:custGeom>
              <a:rect b="b" l="l" r="r" t="t"/>
              <a:pathLst>
                <a:path extrusionOk="0" h="210" w="12231">
                  <a:moveTo>
                    <a:pt x="106" y="1"/>
                  </a:moveTo>
                  <a:cubicBezTo>
                    <a:pt x="48" y="1"/>
                    <a:pt x="1" y="48"/>
                    <a:pt x="1" y="107"/>
                  </a:cubicBezTo>
                  <a:cubicBezTo>
                    <a:pt x="1" y="162"/>
                    <a:pt x="48" y="209"/>
                    <a:pt x="106" y="209"/>
                  </a:cubicBezTo>
                  <a:lnTo>
                    <a:pt x="12125" y="209"/>
                  </a:lnTo>
                  <a:cubicBezTo>
                    <a:pt x="12184" y="209"/>
                    <a:pt x="12231" y="162"/>
                    <a:pt x="12231" y="107"/>
                  </a:cubicBezTo>
                  <a:cubicBezTo>
                    <a:pt x="12231" y="48"/>
                    <a:pt x="12184" y="1"/>
                    <a:pt x="121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6"/>
            <p:cNvSpPr/>
            <p:nvPr/>
          </p:nvSpPr>
          <p:spPr>
            <a:xfrm>
              <a:off x="3958649" y="2430324"/>
              <a:ext cx="356434" cy="356694"/>
            </a:xfrm>
            <a:custGeom>
              <a:rect b="b" l="l" r="r" t="t"/>
              <a:pathLst>
                <a:path extrusionOk="0" h="4297" w="4294">
                  <a:moveTo>
                    <a:pt x="2147" y="1"/>
                  </a:moveTo>
                  <a:cubicBezTo>
                    <a:pt x="962" y="1"/>
                    <a:pt x="0" y="962"/>
                    <a:pt x="0" y="2147"/>
                  </a:cubicBezTo>
                  <a:cubicBezTo>
                    <a:pt x="0" y="2217"/>
                    <a:pt x="0" y="2284"/>
                    <a:pt x="9" y="2355"/>
                  </a:cubicBezTo>
                  <a:cubicBezTo>
                    <a:pt x="114" y="3442"/>
                    <a:pt x="1029" y="4297"/>
                    <a:pt x="2147" y="4297"/>
                  </a:cubicBezTo>
                  <a:cubicBezTo>
                    <a:pt x="3332" y="4297"/>
                    <a:pt x="4294" y="3336"/>
                    <a:pt x="4294" y="2147"/>
                  </a:cubicBezTo>
                  <a:cubicBezTo>
                    <a:pt x="4294" y="1605"/>
                    <a:pt x="4093" y="1111"/>
                    <a:pt x="3760" y="734"/>
                  </a:cubicBezTo>
                  <a:cubicBezTo>
                    <a:pt x="3367" y="283"/>
                    <a:pt x="2791" y="1"/>
                    <a:pt x="2147"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6"/>
            <p:cNvSpPr/>
            <p:nvPr/>
          </p:nvSpPr>
          <p:spPr>
            <a:xfrm>
              <a:off x="4117608" y="2345407"/>
              <a:ext cx="58437" cy="165107"/>
            </a:xfrm>
            <a:custGeom>
              <a:rect b="b" l="l" r="r" t="t"/>
              <a:pathLst>
                <a:path extrusionOk="0" h="1989" w="704">
                  <a:moveTo>
                    <a:pt x="626" y="0"/>
                  </a:moveTo>
                  <a:cubicBezTo>
                    <a:pt x="604" y="0"/>
                    <a:pt x="582" y="11"/>
                    <a:pt x="570" y="31"/>
                  </a:cubicBezTo>
                  <a:cubicBezTo>
                    <a:pt x="193" y="584"/>
                    <a:pt x="1" y="1255"/>
                    <a:pt x="28" y="1922"/>
                  </a:cubicBezTo>
                  <a:cubicBezTo>
                    <a:pt x="32" y="1962"/>
                    <a:pt x="63" y="1989"/>
                    <a:pt x="99" y="1989"/>
                  </a:cubicBezTo>
                  <a:lnTo>
                    <a:pt x="102" y="1989"/>
                  </a:lnTo>
                  <a:cubicBezTo>
                    <a:pt x="142" y="1989"/>
                    <a:pt x="169" y="1958"/>
                    <a:pt x="169" y="1918"/>
                  </a:cubicBezTo>
                  <a:cubicBezTo>
                    <a:pt x="142" y="1279"/>
                    <a:pt x="322" y="635"/>
                    <a:pt x="684" y="109"/>
                  </a:cubicBezTo>
                  <a:cubicBezTo>
                    <a:pt x="703" y="78"/>
                    <a:pt x="695" y="35"/>
                    <a:pt x="664" y="11"/>
                  </a:cubicBezTo>
                  <a:cubicBezTo>
                    <a:pt x="652" y="4"/>
                    <a:pt x="639" y="0"/>
                    <a:pt x="62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6"/>
            <p:cNvSpPr/>
            <p:nvPr/>
          </p:nvSpPr>
          <p:spPr>
            <a:xfrm>
              <a:off x="3959313" y="2491252"/>
              <a:ext cx="355770" cy="295765"/>
            </a:xfrm>
            <a:custGeom>
              <a:rect b="b" l="l" r="r" t="t"/>
              <a:pathLst>
                <a:path extrusionOk="0" h="3563" w="4286">
                  <a:moveTo>
                    <a:pt x="3752" y="0"/>
                  </a:moveTo>
                  <a:cubicBezTo>
                    <a:pt x="3547" y="609"/>
                    <a:pt x="3179" y="1166"/>
                    <a:pt x="2661" y="1543"/>
                  </a:cubicBezTo>
                  <a:cubicBezTo>
                    <a:pt x="2243" y="1850"/>
                    <a:pt x="1724" y="2025"/>
                    <a:pt x="1208" y="2025"/>
                  </a:cubicBezTo>
                  <a:cubicBezTo>
                    <a:pt x="953" y="2025"/>
                    <a:pt x="700" y="1982"/>
                    <a:pt x="459" y="1891"/>
                  </a:cubicBezTo>
                  <a:cubicBezTo>
                    <a:pt x="295" y="1829"/>
                    <a:pt x="134" y="1739"/>
                    <a:pt x="1" y="1621"/>
                  </a:cubicBezTo>
                  <a:lnTo>
                    <a:pt x="1" y="1621"/>
                  </a:lnTo>
                  <a:cubicBezTo>
                    <a:pt x="106" y="2708"/>
                    <a:pt x="1021" y="3563"/>
                    <a:pt x="2139" y="3563"/>
                  </a:cubicBezTo>
                  <a:cubicBezTo>
                    <a:pt x="3324" y="3563"/>
                    <a:pt x="4286" y="2602"/>
                    <a:pt x="4286" y="1413"/>
                  </a:cubicBezTo>
                  <a:cubicBezTo>
                    <a:pt x="4286" y="871"/>
                    <a:pt x="4085" y="377"/>
                    <a:pt x="3752"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6"/>
            <p:cNvSpPr/>
            <p:nvPr/>
          </p:nvSpPr>
          <p:spPr>
            <a:xfrm>
              <a:off x="3803342" y="3036115"/>
              <a:ext cx="1789808" cy="643992"/>
            </a:xfrm>
            <a:custGeom>
              <a:rect b="b" l="l" r="r" t="t"/>
              <a:pathLst>
                <a:path extrusionOk="0" h="7758" w="21562">
                  <a:moveTo>
                    <a:pt x="267" y="1"/>
                  </a:moveTo>
                  <a:cubicBezTo>
                    <a:pt x="122" y="1"/>
                    <a:pt x="0" y="119"/>
                    <a:pt x="0" y="268"/>
                  </a:cubicBezTo>
                  <a:lnTo>
                    <a:pt x="0" y="7491"/>
                  </a:lnTo>
                  <a:cubicBezTo>
                    <a:pt x="0" y="7640"/>
                    <a:pt x="122" y="7758"/>
                    <a:pt x="267" y="7758"/>
                  </a:cubicBezTo>
                  <a:lnTo>
                    <a:pt x="21291" y="7758"/>
                  </a:lnTo>
                  <a:cubicBezTo>
                    <a:pt x="21440" y="7758"/>
                    <a:pt x="21562" y="7640"/>
                    <a:pt x="21562" y="7491"/>
                  </a:cubicBezTo>
                  <a:lnTo>
                    <a:pt x="21562" y="268"/>
                  </a:lnTo>
                  <a:cubicBezTo>
                    <a:pt x="21562" y="119"/>
                    <a:pt x="21440" y="1"/>
                    <a:pt x="2129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6"/>
            <p:cNvSpPr/>
            <p:nvPr/>
          </p:nvSpPr>
          <p:spPr>
            <a:xfrm>
              <a:off x="3936818" y="3129997"/>
              <a:ext cx="409559" cy="468176"/>
            </a:xfrm>
            <a:custGeom>
              <a:rect b="b" l="l" r="r" t="t"/>
              <a:pathLst>
                <a:path extrusionOk="0" h="5640" w="4934">
                  <a:moveTo>
                    <a:pt x="1908" y="0"/>
                  </a:moveTo>
                  <a:cubicBezTo>
                    <a:pt x="1849" y="0"/>
                    <a:pt x="1786" y="8"/>
                    <a:pt x="1731" y="24"/>
                  </a:cubicBezTo>
                  <a:cubicBezTo>
                    <a:pt x="1708" y="27"/>
                    <a:pt x="1688" y="35"/>
                    <a:pt x="1668" y="43"/>
                  </a:cubicBezTo>
                  <a:cubicBezTo>
                    <a:pt x="1634" y="55"/>
                    <a:pt x="1598" y="71"/>
                    <a:pt x="1563" y="90"/>
                  </a:cubicBezTo>
                  <a:cubicBezTo>
                    <a:pt x="1516" y="122"/>
                    <a:pt x="1469" y="149"/>
                    <a:pt x="1422" y="176"/>
                  </a:cubicBezTo>
                  <a:cubicBezTo>
                    <a:pt x="1181" y="317"/>
                    <a:pt x="978" y="459"/>
                    <a:pt x="915" y="549"/>
                  </a:cubicBezTo>
                  <a:cubicBezTo>
                    <a:pt x="837" y="643"/>
                    <a:pt x="578" y="989"/>
                    <a:pt x="339" y="1397"/>
                  </a:cubicBezTo>
                  <a:cubicBezTo>
                    <a:pt x="303" y="1452"/>
                    <a:pt x="272" y="1511"/>
                    <a:pt x="240" y="1570"/>
                  </a:cubicBezTo>
                  <a:cubicBezTo>
                    <a:pt x="150" y="1735"/>
                    <a:pt x="64" y="1903"/>
                    <a:pt x="1" y="2068"/>
                  </a:cubicBezTo>
                  <a:cubicBezTo>
                    <a:pt x="1" y="2068"/>
                    <a:pt x="67" y="2146"/>
                    <a:pt x="181" y="2229"/>
                  </a:cubicBezTo>
                  <a:cubicBezTo>
                    <a:pt x="201" y="2240"/>
                    <a:pt x="216" y="2256"/>
                    <a:pt x="236" y="2268"/>
                  </a:cubicBezTo>
                  <a:cubicBezTo>
                    <a:pt x="295" y="2307"/>
                    <a:pt x="362" y="2347"/>
                    <a:pt x="437" y="2378"/>
                  </a:cubicBezTo>
                  <a:cubicBezTo>
                    <a:pt x="531" y="2417"/>
                    <a:pt x="640" y="2445"/>
                    <a:pt x="754" y="2452"/>
                  </a:cubicBezTo>
                  <a:lnTo>
                    <a:pt x="770" y="2452"/>
                  </a:lnTo>
                  <a:lnTo>
                    <a:pt x="770" y="2496"/>
                  </a:lnTo>
                  <a:cubicBezTo>
                    <a:pt x="770" y="2535"/>
                    <a:pt x="770" y="2574"/>
                    <a:pt x="766" y="2617"/>
                  </a:cubicBezTo>
                  <a:cubicBezTo>
                    <a:pt x="746" y="3595"/>
                    <a:pt x="743" y="4709"/>
                    <a:pt x="743" y="5466"/>
                  </a:cubicBezTo>
                  <a:cubicBezTo>
                    <a:pt x="1319" y="5582"/>
                    <a:pt x="1897" y="5640"/>
                    <a:pt x="2476" y="5640"/>
                  </a:cubicBezTo>
                  <a:cubicBezTo>
                    <a:pt x="3055" y="5640"/>
                    <a:pt x="3634" y="5582"/>
                    <a:pt x="4215" y="5466"/>
                  </a:cubicBezTo>
                  <a:cubicBezTo>
                    <a:pt x="4211" y="4712"/>
                    <a:pt x="4200" y="3606"/>
                    <a:pt x="4168" y="2629"/>
                  </a:cubicBezTo>
                  <a:cubicBezTo>
                    <a:pt x="4168" y="2594"/>
                    <a:pt x="4168" y="2563"/>
                    <a:pt x="4164" y="2530"/>
                  </a:cubicBezTo>
                  <a:cubicBezTo>
                    <a:pt x="4180" y="2527"/>
                    <a:pt x="4195" y="2523"/>
                    <a:pt x="4211" y="2519"/>
                  </a:cubicBezTo>
                  <a:cubicBezTo>
                    <a:pt x="4439" y="2449"/>
                    <a:pt x="4803" y="2244"/>
                    <a:pt x="4933" y="2064"/>
                  </a:cubicBezTo>
                  <a:cubicBezTo>
                    <a:pt x="4671" y="1440"/>
                    <a:pt x="4117" y="656"/>
                    <a:pt x="4003" y="522"/>
                  </a:cubicBezTo>
                  <a:cubicBezTo>
                    <a:pt x="3929" y="416"/>
                    <a:pt x="3686" y="255"/>
                    <a:pt x="3423" y="98"/>
                  </a:cubicBezTo>
                  <a:cubicBezTo>
                    <a:pt x="3411" y="90"/>
                    <a:pt x="3395" y="82"/>
                    <a:pt x="3379" y="71"/>
                  </a:cubicBezTo>
                  <a:cubicBezTo>
                    <a:pt x="3316" y="35"/>
                    <a:pt x="3250" y="11"/>
                    <a:pt x="3175" y="4"/>
                  </a:cubicBezTo>
                  <a:cubicBezTo>
                    <a:pt x="3155" y="0"/>
                    <a:pt x="3132" y="0"/>
                    <a:pt x="3108" y="0"/>
                  </a:cubicBezTo>
                  <a:cubicBezTo>
                    <a:pt x="3081" y="0"/>
                    <a:pt x="3057" y="20"/>
                    <a:pt x="3057" y="47"/>
                  </a:cubicBezTo>
                  <a:cubicBezTo>
                    <a:pt x="3057" y="346"/>
                    <a:pt x="2830" y="596"/>
                    <a:pt x="2536" y="605"/>
                  </a:cubicBezTo>
                  <a:cubicBezTo>
                    <a:pt x="2529" y="605"/>
                    <a:pt x="2522" y="605"/>
                    <a:pt x="2515" y="605"/>
                  </a:cubicBezTo>
                  <a:cubicBezTo>
                    <a:pt x="2215" y="605"/>
                    <a:pt x="1971" y="362"/>
                    <a:pt x="1971" y="63"/>
                  </a:cubicBezTo>
                  <a:lnTo>
                    <a:pt x="1971" y="58"/>
                  </a:lnTo>
                  <a:cubicBezTo>
                    <a:pt x="1971" y="24"/>
                    <a:pt x="1943" y="0"/>
                    <a:pt x="190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6"/>
            <p:cNvSpPr/>
            <p:nvPr/>
          </p:nvSpPr>
          <p:spPr>
            <a:xfrm>
              <a:off x="3999322" y="3282897"/>
              <a:ext cx="35278" cy="64416"/>
            </a:xfrm>
            <a:custGeom>
              <a:rect b="b" l="l" r="r" t="t"/>
              <a:pathLst>
                <a:path extrusionOk="0" h="776" w="425">
                  <a:moveTo>
                    <a:pt x="371" y="1"/>
                  </a:moveTo>
                  <a:cubicBezTo>
                    <a:pt x="355" y="1"/>
                    <a:pt x="339" y="9"/>
                    <a:pt x="331" y="26"/>
                  </a:cubicBezTo>
                  <a:lnTo>
                    <a:pt x="1" y="610"/>
                  </a:lnTo>
                  <a:lnTo>
                    <a:pt x="17" y="610"/>
                  </a:lnTo>
                  <a:lnTo>
                    <a:pt x="17" y="654"/>
                  </a:lnTo>
                  <a:cubicBezTo>
                    <a:pt x="17" y="693"/>
                    <a:pt x="17" y="732"/>
                    <a:pt x="13" y="775"/>
                  </a:cubicBezTo>
                  <a:lnTo>
                    <a:pt x="410" y="69"/>
                  </a:lnTo>
                  <a:cubicBezTo>
                    <a:pt x="425" y="45"/>
                    <a:pt x="417" y="18"/>
                    <a:pt x="394" y="6"/>
                  </a:cubicBezTo>
                  <a:cubicBezTo>
                    <a:pt x="386" y="2"/>
                    <a:pt x="379" y="1"/>
                    <a:pt x="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6"/>
            <p:cNvSpPr/>
            <p:nvPr/>
          </p:nvSpPr>
          <p:spPr>
            <a:xfrm>
              <a:off x="4248261" y="3282897"/>
              <a:ext cx="38183" cy="65412"/>
            </a:xfrm>
            <a:custGeom>
              <a:rect b="b" l="l" r="r" t="t"/>
              <a:pathLst>
                <a:path extrusionOk="0" h="788" w="460">
                  <a:moveTo>
                    <a:pt x="51" y="1"/>
                  </a:moveTo>
                  <a:cubicBezTo>
                    <a:pt x="44" y="1"/>
                    <a:pt x="38" y="2"/>
                    <a:pt x="31" y="6"/>
                  </a:cubicBezTo>
                  <a:cubicBezTo>
                    <a:pt x="8" y="18"/>
                    <a:pt x="0" y="45"/>
                    <a:pt x="12" y="69"/>
                  </a:cubicBezTo>
                  <a:lnTo>
                    <a:pt x="416" y="787"/>
                  </a:lnTo>
                  <a:cubicBezTo>
                    <a:pt x="416" y="752"/>
                    <a:pt x="416" y="721"/>
                    <a:pt x="412" y="688"/>
                  </a:cubicBezTo>
                  <a:cubicBezTo>
                    <a:pt x="428" y="685"/>
                    <a:pt x="443" y="681"/>
                    <a:pt x="459" y="677"/>
                  </a:cubicBezTo>
                  <a:lnTo>
                    <a:pt x="95" y="26"/>
                  </a:lnTo>
                  <a:cubicBezTo>
                    <a:pt x="83" y="9"/>
                    <a:pt x="67" y="1"/>
                    <a:pt x="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6"/>
            <p:cNvSpPr/>
            <p:nvPr/>
          </p:nvSpPr>
          <p:spPr>
            <a:xfrm>
              <a:off x="4054771" y="3133566"/>
              <a:ext cx="21582" cy="16353"/>
            </a:xfrm>
            <a:custGeom>
              <a:rect b="b" l="l" r="r" t="t"/>
              <a:pathLst>
                <a:path extrusionOk="0" h="197" w="260">
                  <a:moveTo>
                    <a:pt x="247" y="0"/>
                  </a:moveTo>
                  <a:cubicBezTo>
                    <a:pt x="213" y="12"/>
                    <a:pt x="177" y="28"/>
                    <a:pt x="142" y="47"/>
                  </a:cubicBezTo>
                  <a:cubicBezTo>
                    <a:pt x="95" y="79"/>
                    <a:pt x="48" y="106"/>
                    <a:pt x="1" y="133"/>
                  </a:cubicBezTo>
                  <a:cubicBezTo>
                    <a:pt x="24" y="173"/>
                    <a:pt x="67" y="196"/>
                    <a:pt x="118" y="196"/>
                  </a:cubicBezTo>
                  <a:cubicBezTo>
                    <a:pt x="197" y="196"/>
                    <a:pt x="260" y="133"/>
                    <a:pt x="260" y="55"/>
                  </a:cubicBezTo>
                  <a:cubicBezTo>
                    <a:pt x="260" y="35"/>
                    <a:pt x="255" y="15"/>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6"/>
            <p:cNvSpPr/>
            <p:nvPr/>
          </p:nvSpPr>
          <p:spPr>
            <a:xfrm>
              <a:off x="4197461" y="3130246"/>
              <a:ext cx="23491" cy="19673"/>
            </a:xfrm>
            <a:custGeom>
              <a:rect b="b" l="l" r="r" t="t"/>
              <a:pathLst>
                <a:path extrusionOk="0" h="237" w="283">
                  <a:moveTo>
                    <a:pt x="35" y="1"/>
                  </a:moveTo>
                  <a:cubicBezTo>
                    <a:pt x="15" y="24"/>
                    <a:pt x="0" y="55"/>
                    <a:pt x="0" y="95"/>
                  </a:cubicBezTo>
                  <a:cubicBezTo>
                    <a:pt x="0" y="173"/>
                    <a:pt x="62" y="236"/>
                    <a:pt x="142" y="236"/>
                  </a:cubicBezTo>
                  <a:cubicBezTo>
                    <a:pt x="220" y="236"/>
                    <a:pt x="283" y="173"/>
                    <a:pt x="283" y="95"/>
                  </a:cubicBezTo>
                  <a:cubicBezTo>
                    <a:pt x="271" y="87"/>
                    <a:pt x="255" y="79"/>
                    <a:pt x="239" y="68"/>
                  </a:cubicBezTo>
                  <a:cubicBezTo>
                    <a:pt x="176" y="32"/>
                    <a:pt x="110" y="8"/>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6"/>
            <p:cNvSpPr/>
            <p:nvPr/>
          </p:nvSpPr>
          <p:spPr>
            <a:xfrm>
              <a:off x="4004635" y="3186027"/>
              <a:ext cx="23491" cy="23492"/>
            </a:xfrm>
            <a:custGeom>
              <a:rect b="b" l="l" r="r" t="t"/>
              <a:pathLst>
                <a:path extrusionOk="0" h="283" w="283">
                  <a:moveTo>
                    <a:pt x="141" y="0"/>
                  </a:moveTo>
                  <a:cubicBezTo>
                    <a:pt x="63" y="0"/>
                    <a:pt x="0" y="62"/>
                    <a:pt x="0" y="142"/>
                  </a:cubicBezTo>
                  <a:cubicBezTo>
                    <a:pt x="0" y="220"/>
                    <a:pt x="63" y="283"/>
                    <a:pt x="141" y="283"/>
                  </a:cubicBezTo>
                  <a:cubicBezTo>
                    <a:pt x="219" y="283"/>
                    <a:pt x="283" y="220"/>
                    <a:pt x="283" y="142"/>
                  </a:cubicBezTo>
                  <a:cubicBezTo>
                    <a:pt x="283" y="62"/>
                    <a:pt x="219"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6"/>
            <p:cNvSpPr/>
            <p:nvPr/>
          </p:nvSpPr>
          <p:spPr>
            <a:xfrm>
              <a:off x="4052862" y="3186027"/>
              <a:ext cx="23491" cy="23492"/>
            </a:xfrm>
            <a:custGeom>
              <a:rect b="b" l="l" r="r" t="t"/>
              <a:pathLst>
                <a:path extrusionOk="0" h="283" w="283">
                  <a:moveTo>
                    <a:pt x="141" y="0"/>
                  </a:moveTo>
                  <a:cubicBezTo>
                    <a:pt x="62" y="0"/>
                    <a:pt x="0" y="62"/>
                    <a:pt x="0" y="142"/>
                  </a:cubicBezTo>
                  <a:cubicBezTo>
                    <a:pt x="0" y="220"/>
                    <a:pt x="62" y="283"/>
                    <a:pt x="141" y="283"/>
                  </a:cubicBezTo>
                  <a:cubicBezTo>
                    <a:pt x="220" y="283"/>
                    <a:pt x="283" y="220"/>
                    <a:pt x="283" y="142"/>
                  </a:cubicBezTo>
                  <a:cubicBezTo>
                    <a:pt x="283" y="62"/>
                    <a:pt x="220"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6"/>
            <p:cNvSpPr/>
            <p:nvPr/>
          </p:nvSpPr>
          <p:spPr>
            <a:xfrm>
              <a:off x="4101006" y="3186027"/>
              <a:ext cx="23491" cy="23492"/>
            </a:xfrm>
            <a:custGeom>
              <a:rect b="b" l="l" r="r" t="t"/>
              <a:pathLst>
                <a:path extrusionOk="0" h="283" w="283">
                  <a:moveTo>
                    <a:pt x="141" y="0"/>
                  </a:moveTo>
                  <a:cubicBezTo>
                    <a:pt x="63" y="0"/>
                    <a:pt x="0" y="62"/>
                    <a:pt x="0" y="142"/>
                  </a:cubicBezTo>
                  <a:cubicBezTo>
                    <a:pt x="0" y="220"/>
                    <a:pt x="63" y="283"/>
                    <a:pt x="141" y="283"/>
                  </a:cubicBezTo>
                  <a:cubicBezTo>
                    <a:pt x="221" y="283"/>
                    <a:pt x="283" y="220"/>
                    <a:pt x="283" y="142"/>
                  </a:cubicBezTo>
                  <a:cubicBezTo>
                    <a:pt x="283" y="62"/>
                    <a:pt x="221"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6"/>
            <p:cNvSpPr/>
            <p:nvPr/>
          </p:nvSpPr>
          <p:spPr>
            <a:xfrm>
              <a:off x="4149234" y="3186027"/>
              <a:ext cx="23491" cy="23492"/>
            </a:xfrm>
            <a:custGeom>
              <a:rect b="b" l="l" r="r" t="t"/>
              <a:pathLst>
                <a:path extrusionOk="0" h="283" w="283">
                  <a:moveTo>
                    <a:pt x="141" y="0"/>
                  </a:moveTo>
                  <a:cubicBezTo>
                    <a:pt x="63" y="0"/>
                    <a:pt x="0" y="62"/>
                    <a:pt x="0" y="142"/>
                  </a:cubicBezTo>
                  <a:cubicBezTo>
                    <a:pt x="0" y="220"/>
                    <a:pt x="63" y="283"/>
                    <a:pt x="141" y="283"/>
                  </a:cubicBezTo>
                  <a:cubicBezTo>
                    <a:pt x="220" y="283"/>
                    <a:pt x="283" y="220"/>
                    <a:pt x="283" y="142"/>
                  </a:cubicBezTo>
                  <a:cubicBezTo>
                    <a:pt x="283" y="62"/>
                    <a:pt x="220"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6"/>
            <p:cNvSpPr/>
            <p:nvPr/>
          </p:nvSpPr>
          <p:spPr>
            <a:xfrm>
              <a:off x="4197461" y="3186027"/>
              <a:ext cx="23491" cy="23492"/>
            </a:xfrm>
            <a:custGeom>
              <a:rect b="b" l="l" r="r" t="t"/>
              <a:pathLst>
                <a:path extrusionOk="0" h="283" w="283">
                  <a:moveTo>
                    <a:pt x="142" y="0"/>
                  </a:moveTo>
                  <a:cubicBezTo>
                    <a:pt x="62" y="0"/>
                    <a:pt x="0" y="62"/>
                    <a:pt x="0" y="142"/>
                  </a:cubicBezTo>
                  <a:cubicBezTo>
                    <a:pt x="0" y="220"/>
                    <a:pt x="62" y="283"/>
                    <a:pt x="142" y="283"/>
                  </a:cubicBezTo>
                  <a:cubicBezTo>
                    <a:pt x="220" y="283"/>
                    <a:pt x="283" y="220"/>
                    <a:pt x="283" y="142"/>
                  </a:cubicBezTo>
                  <a:cubicBezTo>
                    <a:pt x="283" y="62"/>
                    <a:pt x="220"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6"/>
            <p:cNvSpPr/>
            <p:nvPr/>
          </p:nvSpPr>
          <p:spPr>
            <a:xfrm>
              <a:off x="4245605" y="3186027"/>
              <a:ext cx="23823" cy="23492"/>
            </a:xfrm>
            <a:custGeom>
              <a:rect b="b" l="l" r="r" t="t"/>
              <a:pathLst>
                <a:path extrusionOk="0" h="283" w="287">
                  <a:moveTo>
                    <a:pt x="142" y="0"/>
                  </a:moveTo>
                  <a:cubicBezTo>
                    <a:pt x="63" y="0"/>
                    <a:pt x="0" y="62"/>
                    <a:pt x="0" y="142"/>
                  </a:cubicBezTo>
                  <a:cubicBezTo>
                    <a:pt x="0" y="220"/>
                    <a:pt x="63" y="283"/>
                    <a:pt x="142" y="283"/>
                  </a:cubicBezTo>
                  <a:cubicBezTo>
                    <a:pt x="221" y="283"/>
                    <a:pt x="287" y="220"/>
                    <a:pt x="287" y="142"/>
                  </a:cubicBezTo>
                  <a:cubicBezTo>
                    <a:pt x="287" y="62"/>
                    <a:pt x="22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6"/>
            <p:cNvSpPr/>
            <p:nvPr/>
          </p:nvSpPr>
          <p:spPr>
            <a:xfrm>
              <a:off x="3956657" y="3245295"/>
              <a:ext cx="23242" cy="23824"/>
            </a:xfrm>
            <a:custGeom>
              <a:rect b="b" l="l" r="r" t="t"/>
              <a:pathLst>
                <a:path extrusionOk="0" h="287" w="280">
                  <a:moveTo>
                    <a:pt x="138" y="0"/>
                  </a:moveTo>
                  <a:cubicBezTo>
                    <a:pt x="123" y="0"/>
                    <a:pt x="111" y="4"/>
                    <a:pt x="100" y="8"/>
                  </a:cubicBezTo>
                  <a:cubicBezTo>
                    <a:pt x="64" y="63"/>
                    <a:pt x="33" y="122"/>
                    <a:pt x="1" y="181"/>
                  </a:cubicBezTo>
                  <a:cubicBezTo>
                    <a:pt x="17" y="239"/>
                    <a:pt x="71" y="286"/>
                    <a:pt x="138" y="286"/>
                  </a:cubicBezTo>
                  <a:cubicBezTo>
                    <a:pt x="213" y="286"/>
                    <a:pt x="280" y="220"/>
                    <a:pt x="280" y="145"/>
                  </a:cubicBezTo>
                  <a:cubicBezTo>
                    <a:pt x="280" y="67"/>
                    <a:pt x="213" y="0"/>
                    <a:pt x="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6"/>
            <p:cNvSpPr/>
            <p:nvPr/>
          </p:nvSpPr>
          <p:spPr>
            <a:xfrm>
              <a:off x="4004635" y="3245295"/>
              <a:ext cx="23491" cy="23824"/>
            </a:xfrm>
            <a:custGeom>
              <a:rect b="b" l="l" r="r" t="t"/>
              <a:pathLst>
                <a:path extrusionOk="0" h="287" w="283">
                  <a:moveTo>
                    <a:pt x="141" y="0"/>
                  </a:moveTo>
                  <a:cubicBezTo>
                    <a:pt x="63" y="0"/>
                    <a:pt x="0" y="67"/>
                    <a:pt x="0" y="145"/>
                  </a:cubicBezTo>
                  <a:cubicBezTo>
                    <a:pt x="0" y="223"/>
                    <a:pt x="63" y="286"/>
                    <a:pt x="141" y="286"/>
                  </a:cubicBezTo>
                  <a:cubicBezTo>
                    <a:pt x="219" y="286"/>
                    <a:pt x="283" y="223"/>
                    <a:pt x="283" y="145"/>
                  </a:cubicBezTo>
                  <a:cubicBezTo>
                    <a:pt x="283" y="67"/>
                    <a:pt x="219"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6"/>
            <p:cNvSpPr/>
            <p:nvPr/>
          </p:nvSpPr>
          <p:spPr>
            <a:xfrm>
              <a:off x="4052862" y="3245295"/>
              <a:ext cx="23491" cy="23824"/>
            </a:xfrm>
            <a:custGeom>
              <a:rect b="b" l="l" r="r" t="t"/>
              <a:pathLst>
                <a:path extrusionOk="0" h="287" w="283">
                  <a:moveTo>
                    <a:pt x="141" y="0"/>
                  </a:moveTo>
                  <a:cubicBezTo>
                    <a:pt x="62" y="0"/>
                    <a:pt x="0" y="67"/>
                    <a:pt x="0" y="145"/>
                  </a:cubicBezTo>
                  <a:cubicBezTo>
                    <a:pt x="0" y="223"/>
                    <a:pt x="62" y="286"/>
                    <a:pt x="141" y="286"/>
                  </a:cubicBezTo>
                  <a:cubicBezTo>
                    <a:pt x="220" y="286"/>
                    <a:pt x="283" y="223"/>
                    <a:pt x="283" y="145"/>
                  </a:cubicBezTo>
                  <a:cubicBezTo>
                    <a:pt x="283" y="67"/>
                    <a:pt x="220"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6"/>
            <p:cNvSpPr/>
            <p:nvPr/>
          </p:nvSpPr>
          <p:spPr>
            <a:xfrm>
              <a:off x="4101006" y="3245295"/>
              <a:ext cx="23491" cy="23824"/>
            </a:xfrm>
            <a:custGeom>
              <a:rect b="b" l="l" r="r" t="t"/>
              <a:pathLst>
                <a:path extrusionOk="0" h="287" w="283">
                  <a:moveTo>
                    <a:pt x="141" y="0"/>
                  </a:moveTo>
                  <a:cubicBezTo>
                    <a:pt x="63" y="0"/>
                    <a:pt x="0" y="67"/>
                    <a:pt x="0" y="145"/>
                  </a:cubicBezTo>
                  <a:cubicBezTo>
                    <a:pt x="0" y="223"/>
                    <a:pt x="63" y="286"/>
                    <a:pt x="141" y="286"/>
                  </a:cubicBezTo>
                  <a:cubicBezTo>
                    <a:pt x="221" y="286"/>
                    <a:pt x="283" y="223"/>
                    <a:pt x="283" y="145"/>
                  </a:cubicBezTo>
                  <a:cubicBezTo>
                    <a:pt x="283" y="67"/>
                    <a:pt x="221"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6"/>
            <p:cNvSpPr/>
            <p:nvPr/>
          </p:nvSpPr>
          <p:spPr>
            <a:xfrm>
              <a:off x="4149234" y="3245295"/>
              <a:ext cx="23491" cy="23824"/>
            </a:xfrm>
            <a:custGeom>
              <a:rect b="b" l="l" r="r" t="t"/>
              <a:pathLst>
                <a:path extrusionOk="0" h="287" w="283">
                  <a:moveTo>
                    <a:pt x="141" y="0"/>
                  </a:moveTo>
                  <a:cubicBezTo>
                    <a:pt x="63" y="0"/>
                    <a:pt x="0" y="67"/>
                    <a:pt x="0" y="145"/>
                  </a:cubicBezTo>
                  <a:cubicBezTo>
                    <a:pt x="0" y="223"/>
                    <a:pt x="63" y="286"/>
                    <a:pt x="141" y="286"/>
                  </a:cubicBezTo>
                  <a:cubicBezTo>
                    <a:pt x="220" y="286"/>
                    <a:pt x="283" y="223"/>
                    <a:pt x="283" y="145"/>
                  </a:cubicBezTo>
                  <a:cubicBezTo>
                    <a:pt x="283" y="67"/>
                    <a:pt x="220"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6"/>
            <p:cNvSpPr/>
            <p:nvPr/>
          </p:nvSpPr>
          <p:spPr>
            <a:xfrm>
              <a:off x="4197461" y="3245295"/>
              <a:ext cx="23491" cy="23824"/>
            </a:xfrm>
            <a:custGeom>
              <a:rect b="b" l="l" r="r" t="t"/>
              <a:pathLst>
                <a:path extrusionOk="0" h="287" w="283">
                  <a:moveTo>
                    <a:pt x="142" y="0"/>
                  </a:moveTo>
                  <a:cubicBezTo>
                    <a:pt x="62" y="0"/>
                    <a:pt x="0" y="67"/>
                    <a:pt x="0" y="145"/>
                  </a:cubicBezTo>
                  <a:cubicBezTo>
                    <a:pt x="0" y="223"/>
                    <a:pt x="62" y="286"/>
                    <a:pt x="142" y="286"/>
                  </a:cubicBezTo>
                  <a:cubicBezTo>
                    <a:pt x="220" y="286"/>
                    <a:pt x="283" y="223"/>
                    <a:pt x="283" y="145"/>
                  </a:cubicBezTo>
                  <a:cubicBezTo>
                    <a:pt x="283" y="67"/>
                    <a:pt x="220"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6"/>
            <p:cNvSpPr/>
            <p:nvPr/>
          </p:nvSpPr>
          <p:spPr>
            <a:xfrm>
              <a:off x="4245605" y="3245295"/>
              <a:ext cx="23823" cy="23824"/>
            </a:xfrm>
            <a:custGeom>
              <a:rect b="b" l="l" r="r" t="t"/>
              <a:pathLst>
                <a:path extrusionOk="0" h="287" w="287">
                  <a:moveTo>
                    <a:pt x="142" y="0"/>
                  </a:moveTo>
                  <a:cubicBezTo>
                    <a:pt x="63" y="0"/>
                    <a:pt x="0" y="67"/>
                    <a:pt x="0" y="145"/>
                  </a:cubicBezTo>
                  <a:cubicBezTo>
                    <a:pt x="0" y="223"/>
                    <a:pt x="63" y="286"/>
                    <a:pt x="142" y="286"/>
                  </a:cubicBezTo>
                  <a:cubicBezTo>
                    <a:pt x="221" y="286"/>
                    <a:pt x="287" y="223"/>
                    <a:pt x="287" y="145"/>
                  </a:cubicBezTo>
                  <a:cubicBezTo>
                    <a:pt x="287" y="67"/>
                    <a:pt x="22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6"/>
            <p:cNvSpPr/>
            <p:nvPr/>
          </p:nvSpPr>
          <p:spPr>
            <a:xfrm>
              <a:off x="4293832" y="3245295"/>
              <a:ext cx="23823" cy="23824"/>
            </a:xfrm>
            <a:custGeom>
              <a:rect b="b" l="l" r="r" t="t"/>
              <a:pathLst>
                <a:path extrusionOk="0" h="287" w="287">
                  <a:moveTo>
                    <a:pt x="145" y="0"/>
                  </a:moveTo>
                  <a:cubicBezTo>
                    <a:pt x="67" y="0"/>
                    <a:pt x="0" y="67"/>
                    <a:pt x="0" y="145"/>
                  </a:cubicBezTo>
                  <a:cubicBezTo>
                    <a:pt x="0" y="223"/>
                    <a:pt x="67" y="286"/>
                    <a:pt x="145" y="286"/>
                  </a:cubicBezTo>
                  <a:cubicBezTo>
                    <a:pt x="224" y="286"/>
                    <a:pt x="287" y="223"/>
                    <a:pt x="287" y="145"/>
                  </a:cubicBezTo>
                  <a:cubicBezTo>
                    <a:pt x="287" y="67"/>
                    <a:pt x="224"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6"/>
            <p:cNvSpPr/>
            <p:nvPr/>
          </p:nvSpPr>
          <p:spPr>
            <a:xfrm>
              <a:off x="3956076" y="3304811"/>
              <a:ext cx="23823" cy="22579"/>
            </a:xfrm>
            <a:custGeom>
              <a:rect b="b" l="l" r="r" t="t"/>
              <a:pathLst>
                <a:path extrusionOk="0" h="272" w="287">
                  <a:moveTo>
                    <a:pt x="145" y="1"/>
                  </a:moveTo>
                  <a:cubicBezTo>
                    <a:pt x="67" y="1"/>
                    <a:pt x="0" y="68"/>
                    <a:pt x="0" y="142"/>
                  </a:cubicBezTo>
                  <a:cubicBezTo>
                    <a:pt x="0" y="150"/>
                    <a:pt x="0" y="154"/>
                    <a:pt x="4" y="162"/>
                  </a:cubicBezTo>
                  <a:lnTo>
                    <a:pt x="205" y="272"/>
                  </a:lnTo>
                  <a:cubicBezTo>
                    <a:pt x="252" y="248"/>
                    <a:pt x="287" y="201"/>
                    <a:pt x="287" y="142"/>
                  </a:cubicBezTo>
                  <a:cubicBezTo>
                    <a:pt x="287" y="68"/>
                    <a:pt x="220"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6"/>
            <p:cNvSpPr/>
            <p:nvPr/>
          </p:nvSpPr>
          <p:spPr>
            <a:xfrm>
              <a:off x="4004635" y="3304811"/>
              <a:ext cx="23491" cy="23907"/>
            </a:xfrm>
            <a:custGeom>
              <a:rect b="b" l="l" r="r" t="t"/>
              <a:pathLst>
                <a:path extrusionOk="0" h="288" w="283">
                  <a:moveTo>
                    <a:pt x="141" y="1"/>
                  </a:moveTo>
                  <a:cubicBezTo>
                    <a:pt x="63" y="1"/>
                    <a:pt x="0" y="64"/>
                    <a:pt x="0" y="142"/>
                  </a:cubicBezTo>
                  <a:cubicBezTo>
                    <a:pt x="0" y="221"/>
                    <a:pt x="63" y="288"/>
                    <a:pt x="141" y="288"/>
                  </a:cubicBezTo>
                  <a:cubicBezTo>
                    <a:pt x="219" y="288"/>
                    <a:pt x="283" y="221"/>
                    <a:pt x="283" y="142"/>
                  </a:cubicBezTo>
                  <a:cubicBezTo>
                    <a:pt x="283" y="64"/>
                    <a:pt x="219"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6"/>
            <p:cNvSpPr/>
            <p:nvPr/>
          </p:nvSpPr>
          <p:spPr>
            <a:xfrm>
              <a:off x="4052862" y="3304811"/>
              <a:ext cx="23491" cy="23907"/>
            </a:xfrm>
            <a:custGeom>
              <a:rect b="b" l="l" r="r" t="t"/>
              <a:pathLst>
                <a:path extrusionOk="0" h="288" w="283">
                  <a:moveTo>
                    <a:pt x="141" y="1"/>
                  </a:moveTo>
                  <a:cubicBezTo>
                    <a:pt x="62" y="1"/>
                    <a:pt x="0" y="64"/>
                    <a:pt x="0" y="142"/>
                  </a:cubicBezTo>
                  <a:cubicBezTo>
                    <a:pt x="0" y="221"/>
                    <a:pt x="62" y="288"/>
                    <a:pt x="141" y="288"/>
                  </a:cubicBezTo>
                  <a:cubicBezTo>
                    <a:pt x="220" y="288"/>
                    <a:pt x="283" y="221"/>
                    <a:pt x="283" y="142"/>
                  </a:cubicBezTo>
                  <a:cubicBezTo>
                    <a:pt x="283" y="64"/>
                    <a:pt x="220"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6"/>
            <p:cNvSpPr/>
            <p:nvPr/>
          </p:nvSpPr>
          <p:spPr>
            <a:xfrm>
              <a:off x="4101006" y="3304811"/>
              <a:ext cx="23491" cy="23907"/>
            </a:xfrm>
            <a:custGeom>
              <a:rect b="b" l="l" r="r" t="t"/>
              <a:pathLst>
                <a:path extrusionOk="0" h="288" w="283">
                  <a:moveTo>
                    <a:pt x="141" y="1"/>
                  </a:moveTo>
                  <a:cubicBezTo>
                    <a:pt x="63" y="1"/>
                    <a:pt x="0" y="64"/>
                    <a:pt x="0" y="142"/>
                  </a:cubicBezTo>
                  <a:cubicBezTo>
                    <a:pt x="0" y="221"/>
                    <a:pt x="63" y="288"/>
                    <a:pt x="141" y="288"/>
                  </a:cubicBezTo>
                  <a:cubicBezTo>
                    <a:pt x="221" y="288"/>
                    <a:pt x="283" y="221"/>
                    <a:pt x="283" y="142"/>
                  </a:cubicBezTo>
                  <a:cubicBezTo>
                    <a:pt x="283" y="64"/>
                    <a:pt x="221"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6"/>
            <p:cNvSpPr/>
            <p:nvPr/>
          </p:nvSpPr>
          <p:spPr>
            <a:xfrm>
              <a:off x="4149234" y="3304811"/>
              <a:ext cx="23491" cy="23907"/>
            </a:xfrm>
            <a:custGeom>
              <a:rect b="b" l="l" r="r" t="t"/>
              <a:pathLst>
                <a:path extrusionOk="0" h="288" w="283">
                  <a:moveTo>
                    <a:pt x="141" y="1"/>
                  </a:moveTo>
                  <a:cubicBezTo>
                    <a:pt x="63" y="1"/>
                    <a:pt x="0" y="64"/>
                    <a:pt x="0" y="142"/>
                  </a:cubicBezTo>
                  <a:cubicBezTo>
                    <a:pt x="0" y="221"/>
                    <a:pt x="63" y="288"/>
                    <a:pt x="141" y="288"/>
                  </a:cubicBezTo>
                  <a:cubicBezTo>
                    <a:pt x="220" y="288"/>
                    <a:pt x="283" y="221"/>
                    <a:pt x="283" y="142"/>
                  </a:cubicBezTo>
                  <a:cubicBezTo>
                    <a:pt x="283" y="64"/>
                    <a:pt x="220"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6"/>
            <p:cNvSpPr/>
            <p:nvPr/>
          </p:nvSpPr>
          <p:spPr>
            <a:xfrm>
              <a:off x="4197461" y="3304811"/>
              <a:ext cx="23491" cy="23907"/>
            </a:xfrm>
            <a:custGeom>
              <a:rect b="b" l="l" r="r" t="t"/>
              <a:pathLst>
                <a:path extrusionOk="0" h="288" w="283">
                  <a:moveTo>
                    <a:pt x="142" y="1"/>
                  </a:moveTo>
                  <a:cubicBezTo>
                    <a:pt x="62" y="1"/>
                    <a:pt x="0" y="64"/>
                    <a:pt x="0" y="142"/>
                  </a:cubicBezTo>
                  <a:cubicBezTo>
                    <a:pt x="0" y="221"/>
                    <a:pt x="62" y="288"/>
                    <a:pt x="142" y="288"/>
                  </a:cubicBezTo>
                  <a:cubicBezTo>
                    <a:pt x="220" y="288"/>
                    <a:pt x="283" y="221"/>
                    <a:pt x="283" y="142"/>
                  </a:cubicBezTo>
                  <a:cubicBezTo>
                    <a:pt x="283" y="64"/>
                    <a:pt x="220"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6"/>
            <p:cNvSpPr/>
            <p:nvPr/>
          </p:nvSpPr>
          <p:spPr>
            <a:xfrm>
              <a:off x="4245605" y="3304811"/>
              <a:ext cx="23823" cy="23907"/>
            </a:xfrm>
            <a:custGeom>
              <a:rect b="b" l="l" r="r" t="t"/>
              <a:pathLst>
                <a:path extrusionOk="0" h="288" w="287">
                  <a:moveTo>
                    <a:pt x="142" y="1"/>
                  </a:moveTo>
                  <a:cubicBezTo>
                    <a:pt x="63" y="1"/>
                    <a:pt x="0" y="64"/>
                    <a:pt x="0" y="142"/>
                  </a:cubicBezTo>
                  <a:cubicBezTo>
                    <a:pt x="0" y="221"/>
                    <a:pt x="63" y="288"/>
                    <a:pt x="142" y="288"/>
                  </a:cubicBezTo>
                  <a:cubicBezTo>
                    <a:pt x="221" y="288"/>
                    <a:pt x="287" y="221"/>
                    <a:pt x="287" y="142"/>
                  </a:cubicBezTo>
                  <a:cubicBezTo>
                    <a:pt x="287" y="64"/>
                    <a:pt x="22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6"/>
            <p:cNvSpPr/>
            <p:nvPr/>
          </p:nvSpPr>
          <p:spPr>
            <a:xfrm>
              <a:off x="4293832" y="3304811"/>
              <a:ext cx="23823" cy="23907"/>
            </a:xfrm>
            <a:custGeom>
              <a:rect b="b" l="l" r="r" t="t"/>
              <a:pathLst>
                <a:path extrusionOk="0" h="288" w="287">
                  <a:moveTo>
                    <a:pt x="145" y="1"/>
                  </a:moveTo>
                  <a:cubicBezTo>
                    <a:pt x="67" y="1"/>
                    <a:pt x="0" y="64"/>
                    <a:pt x="0" y="142"/>
                  </a:cubicBezTo>
                  <a:cubicBezTo>
                    <a:pt x="0" y="221"/>
                    <a:pt x="67" y="288"/>
                    <a:pt x="145" y="288"/>
                  </a:cubicBezTo>
                  <a:cubicBezTo>
                    <a:pt x="224" y="288"/>
                    <a:pt x="287" y="221"/>
                    <a:pt x="287" y="142"/>
                  </a:cubicBezTo>
                  <a:cubicBezTo>
                    <a:pt x="287" y="64"/>
                    <a:pt x="224"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6"/>
            <p:cNvSpPr/>
            <p:nvPr/>
          </p:nvSpPr>
          <p:spPr>
            <a:xfrm>
              <a:off x="4004635" y="3364494"/>
              <a:ext cx="23491" cy="23492"/>
            </a:xfrm>
            <a:custGeom>
              <a:rect b="b" l="l" r="r" t="t"/>
              <a:pathLst>
                <a:path extrusionOk="0" h="283" w="283">
                  <a:moveTo>
                    <a:pt x="141" y="0"/>
                  </a:moveTo>
                  <a:cubicBezTo>
                    <a:pt x="63" y="0"/>
                    <a:pt x="0" y="63"/>
                    <a:pt x="0" y="142"/>
                  </a:cubicBezTo>
                  <a:cubicBezTo>
                    <a:pt x="0" y="220"/>
                    <a:pt x="63" y="283"/>
                    <a:pt x="141" y="283"/>
                  </a:cubicBezTo>
                  <a:cubicBezTo>
                    <a:pt x="219" y="283"/>
                    <a:pt x="283" y="220"/>
                    <a:pt x="283" y="142"/>
                  </a:cubicBezTo>
                  <a:cubicBezTo>
                    <a:pt x="283" y="63"/>
                    <a:pt x="219"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6"/>
            <p:cNvSpPr/>
            <p:nvPr/>
          </p:nvSpPr>
          <p:spPr>
            <a:xfrm>
              <a:off x="4052862" y="3364494"/>
              <a:ext cx="23491" cy="23492"/>
            </a:xfrm>
            <a:custGeom>
              <a:rect b="b" l="l" r="r" t="t"/>
              <a:pathLst>
                <a:path extrusionOk="0" h="283" w="283">
                  <a:moveTo>
                    <a:pt x="141" y="0"/>
                  </a:moveTo>
                  <a:cubicBezTo>
                    <a:pt x="62" y="0"/>
                    <a:pt x="0" y="63"/>
                    <a:pt x="0" y="142"/>
                  </a:cubicBezTo>
                  <a:cubicBezTo>
                    <a:pt x="0" y="220"/>
                    <a:pt x="62" y="283"/>
                    <a:pt x="141" y="283"/>
                  </a:cubicBezTo>
                  <a:cubicBezTo>
                    <a:pt x="220" y="283"/>
                    <a:pt x="283" y="220"/>
                    <a:pt x="283" y="142"/>
                  </a:cubicBezTo>
                  <a:cubicBezTo>
                    <a:pt x="283" y="63"/>
                    <a:pt x="220"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6"/>
            <p:cNvSpPr/>
            <p:nvPr/>
          </p:nvSpPr>
          <p:spPr>
            <a:xfrm>
              <a:off x="4101006" y="3364494"/>
              <a:ext cx="23491" cy="23492"/>
            </a:xfrm>
            <a:custGeom>
              <a:rect b="b" l="l" r="r" t="t"/>
              <a:pathLst>
                <a:path extrusionOk="0" h="283" w="283">
                  <a:moveTo>
                    <a:pt x="141" y="0"/>
                  </a:moveTo>
                  <a:cubicBezTo>
                    <a:pt x="63" y="0"/>
                    <a:pt x="0" y="63"/>
                    <a:pt x="0" y="142"/>
                  </a:cubicBezTo>
                  <a:cubicBezTo>
                    <a:pt x="0" y="220"/>
                    <a:pt x="63" y="283"/>
                    <a:pt x="141" y="283"/>
                  </a:cubicBezTo>
                  <a:cubicBezTo>
                    <a:pt x="221" y="283"/>
                    <a:pt x="283" y="220"/>
                    <a:pt x="283" y="142"/>
                  </a:cubicBezTo>
                  <a:cubicBezTo>
                    <a:pt x="283" y="63"/>
                    <a:pt x="221"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6"/>
            <p:cNvSpPr/>
            <p:nvPr/>
          </p:nvSpPr>
          <p:spPr>
            <a:xfrm>
              <a:off x="4149234" y="3364494"/>
              <a:ext cx="23491" cy="23492"/>
            </a:xfrm>
            <a:custGeom>
              <a:rect b="b" l="l" r="r" t="t"/>
              <a:pathLst>
                <a:path extrusionOk="0" h="283" w="283">
                  <a:moveTo>
                    <a:pt x="141" y="0"/>
                  </a:moveTo>
                  <a:cubicBezTo>
                    <a:pt x="63" y="0"/>
                    <a:pt x="0" y="63"/>
                    <a:pt x="0" y="142"/>
                  </a:cubicBezTo>
                  <a:cubicBezTo>
                    <a:pt x="0" y="220"/>
                    <a:pt x="63" y="283"/>
                    <a:pt x="141" y="283"/>
                  </a:cubicBezTo>
                  <a:cubicBezTo>
                    <a:pt x="220" y="283"/>
                    <a:pt x="283" y="220"/>
                    <a:pt x="283" y="142"/>
                  </a:cubicBezTo>
                  <a:cubicBezTo>
                    <a:pt x="283" y="63"/>
                    <a:pt x="220"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6"/>
            <p:cNvSpPr/>
            <p:nvPr/>
          </p:nvSpPr>
          <p:spPr>
            <a:xfrm>
              <a:off x="4197461" y="3364494"/>
              <a:ext cx="23491" cy="23492"/>
            </a:xfrm>
            <a:custGeom>
              <a:rect b="b" l="l" r="r" t="t"/>
              <a:pathLst>
                <a:path extrusionOk="0" h="283" w="283">
                  <a:moveTo>
                    <a:pt x="142" y="0"/>
                  </a:moveTo>
                  <a:cubicBezTo>
                    <a:pt x="62" y="0"/>
                    <a:pt x="0" y="63"/>
                    <a:pt x="0" y="142"/>
                  </a:cubicBezTo>
                  <a:cubicBezTo>
                    <a:pt x="0" y="220"/>
                    <a:pt x="62" y="283"/>
                    <a:pt x="142" y="283"/>
                  </a:cubicBezTo>
                  <a:cubicBezTo>
                    <a:pt x="220" y="283"/>
                    <a:pt x="283" y="220"/>
                    <a:pt x="283" y="142"/>
                  </a:cubicBezTo>
                  <a:cubicBezTo>
                    <a:pt x="283" y="63"/>
                    <a:pt x="220"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6"/>
            <p:cNvSpPr/>
            <p:nvPr/>
          </p:nvSpPr>
          <p:spPr>
            <a:xfrm>
              <a:off x="4245605" y="3364494"/>
              <a:ext cx="23823" cy="23492"/>
            </a:xfrm>
            <a:custGeom>
              <a:rect b="b" l="l" r="r" t="t"/>
              <a:pathLst>
                <a:path extrusionOk="0" h="283" w="287">
                  <a:moveTo>
                    <a:pt x="142" y="0"/>
                  </a:moveTo>
                  <a:cubicBezTo>
                    <a:pt x="63" y="0"/>
                    <a:pt x="0" y="63"/>
                    <a:pt x="0" y="142"/>
                  </a:cubicBezTo>
                  <a:cubicBezTo>
                    <a:pt x="0" y="220"/>
                    <a:pt x="63" y="283"/>
                    <a:pt x="142" y="283"/>
                  </a:cubicBezTo>
                  <a:cubicBezTo>
                    <a:pt x="221" y="283"/>
                    <a:pt x="287" y="220"/>
                    <a:pt x="287" y="142"/>
                  </a:cubicBezTo>
                  <a:cubicBezTo>
                    <a:pt x="287" y="63"/>
                    <a:pt x="22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6"/>
            <p:cNvSpPr/>
            <p:nvPr/>
          </p:nvSpPr>
          <p:spPr>
            <a:xfrm>
              <a:off x="4004635" y="3424010"/>
              <a:ext cx="23491" cy="23575"/>
            </a:xfrm>
            <a:custGeom>
              <a:rect b="b" l="l" r="r" t="t"/>
              <a:pathLst>
                <a:path extrusionOk="0" h="284" w="283">
                  <a:moveTo>
                    <a:pt x="141" y="1"/>
                  </a:moveTo>
                  <a:cubicBezTo>
                    <a:pt x="63" y="1"/>
                    <a:pt x="0" y="64"/>
                    <a:pt x="0" y="142"/>
                  </a:cubicBezTo>
                  <a:cubicBezTo>
                    <a:pt x="0" y="221"/>
                    <a:pt x="63" y="283"/>
                    <a:pt x="141" y="283"/>
                  </a:cubicBezTo>
                  <a:cubicBezTo>
                    <a:pt x="219" y="283"/>
                    <a:pt x="283" y="221"/>
                    <a:pt x="283" y="142"/>
                  </a:cubicBezTo>
                  <a:cubicBezTo>
                    <a:pt x="283" y="64"/>
                    <a:pt x="219"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6"/>
            <p:cNvSpPr/>
            <p:nvPr/>
          </p:nvSpPr>
          <p:spPr>
            <a:xfrm>
              <a:off x="4052862" y="3424010"/>
              <a:ext cx="23491" cy="23575"/>
            </a:xfrm>
            <a:custGeom>
              <a:rect b="b" l="l" r="r" t="t"/>
              <a:pathLst>
                <a:path extrusionOk="0" h="284" w="283">
                  <a:moveTo>
                    <a:pt x="141" y="1"/>
                  </a:moveTo>
                  <a:cubicBezTo>
                    <a:pt x="62" y="1"/>
                    <a:pt x="0" y="64"/>
                    <a:pt x="0" y="142"/>
                  </a:cubicBezTo>
                  <a:cubicBezTo>
                    <a:pt x="0" y="221"/>
                    <a:pt x="62" y="283"/>
                    <a:pt x="141" y="283"/>
                  </a:cubicBezTo>
                  <a:cubicBezTo>
                    <a:pt x="220" y="283"/>
                    <a:pt x="283" y="221"/>
                    <a:pt x="283" y="142"/>
                  </a:cubicBezTo>
                  <a:cubicBezTo>
                    <a:pt x="283" y="64"/>
                    <a:pt x="220"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6"/>
            <p:cNvSpPr/>
            <p:nvPr/>
          </p:nvSpPr>
          <p:spPr>
            <a:xfrm>
              <a:off x="4101006" y="3424010"/>
              <a:ext cx="23491" cy="23575"/>
            </a:xfrm>
            <a:custGeom>
              <a:rect b="b" l="l" r="r" t="t"/>
              <a:pathLst>
                <a:path extrusionOk="0" h="284" w="283">
                  <a:moveTo>
                    <a:pt x="141" y="1"/>
                  </a:moveTo>
                  <a:cubicBezTo>
                    <a:pt x="63" y="1"/>
                    <a:pt x="0" y="64"/>
                    <a:pt x="0" y="142"/>
                  </a:cubicBezTo>
                  <a:cubicBezTo>
                    <a:pt x="0" y="221"/>
                    <a:pt x="63" y="283"/>
                    <a:pt x="141" y="283"/>
                  </a:cubicBezTo>
                  <a:cubicBezTo>
                    <a:pt x="221" y="283"/>
                    <a:pt x="283" y="221"/>
                    <a:pt x="283" y="142"/>
                  </a:cubicBezTo>
                  <a:cubicBezTo>
                    <a:pt x="283" y="64"/>
                    <a:pt x="221"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6"/>
            <p:cNvSpPr/>
            <p:nvPr/>
          </p:nvSpPr>
          <p:spPr>
            <a:xfrm>
              <a:off x="4149234" y="3424010"/>
              <a:ext cx="23491" cy="23575"/>
            </a:xfrm>
            <a:custGeom>
              <a:rect b="b" l="l" r="r" t="t"/>
              <a:pathLst>
                <a:path extrusionOk="0" h="284" w="283">
                  <a:moveTo>
                    <a:pt x="141" y="1"/>
                  </a:moveTo>
                  <a:cubicBezTo>
                    <a:pt x="63" y="1"/>
                    <a:pt x="0" y="64"/>
                    <a:pt x="0" y="142"/>
                  </a:cubicBezTo>
                  <a:cubicBezTo>
                    <a:pt x="0" y="221"/>
                    <a:pt x="63" y="283"/>
                    <a:pt x="141" y="283"/>
                  </a:cubicBezTo>
                  <a:cubicBezTo>
                    <a:pt x="220" y="283"/>
                    <a:pt x="283" y="221"/>
                    <a:pt x="283" y="142"/>
                  </a:cubicBezTo>
                  <a:cubicBezTo>
                    <a:pt x="283" y="64"/>
                    <a:pt x="220"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6"/>
            <p:cNvSpPr/>
            <p:nvPr/>
          </p:nvSpPr>
          <p:spPr>
            <a:xfrm>
              <a:off x="4197461" y="3424010"/>
              <a:ext cx="23491" cy="23575"/>
            </a:xfrm>
            <a:custGeom>
              <a:rect b="b" l="l" r="r" t="t"/>
              <a:pathLst>
                <a:path extrusionOk="0" h="284" w="283">
                  <a:moveTo>
                    <a:pt x="142" y="1"/>
                  </a:moveTo>
                  <a:cubicBezTo>
                    <a:pt x="62" y="1"/>
                    <a:pt x="0" y="64"/>
                    <a:pt x="0" y="142"/>
                  </a:cubicBezTo>
                  <a:cubicBezTo>
                    <a:pt x="0" y="221"/>
                    <a:pt x="62" y="283"/>
                    <a:pt x="142" y="283"/>
                  </a:cubicBezTo>
                  <a:cubicBezTo>
                    <a:pt x="220" y="283"/>
                    <a:pt x="283" y="221"/>
                    <a:pt x="283" y="142"/>
                  </a:cubicBezTo>
                  <a:cubicBezTo>
                    <a:pt x="283" y="64"/>
                    <a:pt x="220"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6"/>
            <p:cNvSpPr/>
            <p:nvPr/>
          </p:nvSpPr>
          <p:spPr>
            <a:xfrm>
              <a:off x="4245605" y="3424010"/>
              <a:ext cx="23823" cy="23575"/>
            </a:xfrm>
            <a:custGeom>
              <a:rect b="b" l="l" r="r" t="t"/>
              <a:pathLst>
                <a:path extrusionOk="0" h="284" w="287">
                  <a:moveTo>
                    <a:pt x="142" y="1"/>
                  </a:moveTo>
                  <a:cubicBezTo>
                    <a:pt x="63" y="1"/>
                    <a:pt x="0" y="64"/>
                    <a:pt x="0" y="142"/>
                  </a:cubicBezTo>
                  <a:cubicBezTo>
                    <a:pt x="0" y="221"/>
                    <a:pt x="63" y="283"/>
                    <a:pt x="142" y="283"/>
                  </a:cubicBezTo>
                  <a:cubicBezTo>
                    <a:pt x="221" y="283"/>
                    <a:pt x="287" y="221"/>
                    <a:pt x="287" y="142"/>
                  </a:cubicBezTo>
                  <a:cubicBezTo>
                    <a:pt x="287" y="64"/>
                    <a:pt x="22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6"/>
            <p:cNvSpPr/>
            <p:nvPr/>
          </p:nvSpPr>
          <p:spPr>
            <a:xfrm>
              <a:off x="4004635" y="3483693"/>
              <a:ext cx="23491" cy="23492"/>
            </a:xfrm>
            <a:custGeom>
              <a:rect b="b" l="l" r="r" t="t"/>
              <a:pathLst>
                <a:path extrusionOk="0" h="283" w="283">
                  <a:moveTo>
                    <a:pt x="141" y="0"/>
                  </a:moveTo>
                  <a:cubicBezTo>
                    <a:pt x="63" y="0"/>
                    <a:pt x="0" y="63"/>
                    <a:pt x="0" y="142"/>
                  </a:cubicBezTo>
                  <a:cubicBezTo>
                    <a:pt x="0" y="220"/>
                    <a:pt x="63" y="283"/>
                    <a:pt x="141" y="283"/>
                  </a:cubicBezTo>
                  <a:cubicBezTo>
                    <a:pt x="219" y="283"/>
                    <a:pt x="283" y="220"/>
                    <a:pt x="283" y="142"/>
                  </a:cubicBezTo>
                  <a:cubicBezTo>
                    <a:pt x="283" y="63"/>
                    <a:pt x="219"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6"/>
            <p:cNvSpPr/>
            <p:nvPr/>
          </p:nvSpPr>
          <p:spPr>
            <a:xfrm>
              <a:off x="4052862" y="3483693"/>
              <a:ext cx="23491" cy="23492"/>
            </a:xfrm>
            <a:custGeom>
              <a:rect b="b" l="l" r="r" t="t"/>
              <a:pathLst>
                <a:path extrusionOk="0" h="283" w="283">
                  <a:moveTo>
                    <a:pt x="141" y="0"/>
                  </a:moveTo>
                  <a:cubicBezTo>
                    <a:pt x="62" y="0"/>
                    <a:pt x="0" y="63"/>
                    <a:pt x="0" y="142"/>
                  </a:cubicBezTo>
                  <a:cubicBezTo>
                    <a:pt x="0" y="220"/>
                    <a:pt x="62" y="283"/>
                    <a:pt x="141" y="283"/>
                  </a:cubicBezTo>
                  <a:cubicBezTo>
                    <a:pt x="220" y="283"/>
                    <a:pt x="283" y="220"/>
                    <a:pt x="283" y="142"/>
                  </a:cubicBezTo>
                  <a:cubicBezTo>
                    <a:pt x="283" y="63"/>
                    <a:pt x="220"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6"/>
            <p:cNvSpPr/>
            <p:nvPr/>
          </p:nvSpPr>
          <p:spPr>
            <a:xfrm>
              <a:off x="4101006" y="3483693"/>
              <a:ext cx="23491" cy="23492"/>
            </a:xfrm>
            <a:custGeom>
              <a:rect b="b" l="l" r="r" t="t"/>
              <a:pathLst>
                <a:path extrusionOk="0" h="283" w="283">
                  <a:moveTo>
                    <a:pt x="141" y="0"/>
                  </a:moveTo>
                  <a:cubicBezTo>
                    <a:pt x="63" y="0"/>
                    <a:pt x="0" y="63"/>
                    <a:pt x="0" y="142"/>
                  </a:cubicBezTo>
                  <a:cubicBezTo>
                    <a:pt x="0" y="220"/>
                    <a:pt x="63" y="283"/>
                    <a:pt x="141" y="283"/>
                  </a:cubicBezTo>
                  <a:cubicBezTo>
                    <a:pt x="221" y="283"/>
                    <a:pt x="283" y="220"/>
                    <a:pt x="283" y="142"/>
                  </a:cubicBezTo>
                  <a:cubicBezTo>
                    <a:pt x="283" y="63"/>
                    <a:pt x="221"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6"/>
            <p:cNvSpPr/>
            <p:nvPr/>
          </p:nvSpPr>
          <p:spPr>
            <a:xfrm>
              <a:off x="4149234" y="3483693"/>
              <a:ext cx="23491" cy="23492"/>
            </a:xfrm>
            <a:custGeom>
              <a:rect b="b" l="l" r="r" t="t"/>
              <a:pathLst>
                <a:path extrusionOk="0" h="283" w="283">
                  <a:moveTo>
                    <a:pt x="141" y="0"/>
                  </a:moveTo>
                  <a:cubicBezTo>
                    <a:pt x="63" y="0"/>
                    <a:pt x="0" y="63"/>
                    <a:pt x="0" y="142"/>
                  </a:cubicBezTo>
                  <a:cubicBezTo>
                    <a:pt x="0" y="220"/>
                    <a:pt x="63" y="283"/>
                    <a:pt x="141" y="283"/>
                  </a:cubicBezTo>
                  <a:cubicBezTo>
                    <a:pt x="220" y="283"/>
                    <a:pt x="283" y="220"/>
                    <a:pt x="283" y="142"/>
                  </a:cubicBezTo>
                  <a:cubicBezTo>
                    <a:pt x="283" y="63"/>
                    <a:pt x="220"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6"/>
            <p:cNvSpPr/>
            <p:nvPr/>
          </p:nvSpPr>
          <p:spPr>
            <a:xfrm>
              <a:off x="4197461" y="3483693"/>
              <a:ext cx="23491" cy="23492"/>
            </a:xfrm>
            <a:custGeom>
              <a:rect b="b" l="l" r="r" t="t"/>
              <a:pathLst>
                <a:path extrusionOk="0" h="283" w="283">
                  <a:moveTo>
                    <a:pt x="142" y="0"/>
                  </a:moveTo>
                  <a:cubicBezTo>
                    <a:pt x="62" y="0"/>
                    <a:pt x="0" y="63"/>
                    <a:pt x="0" y="142"/>
                  </a:cubicBezTo>
                  <a:cubicBezTo>
                    <a:pt x="0" y="220"/>
                    <a:pt x="62" y="283"/>
                    <a:pt x="142" y="283"/>
                  </a:cubicBezTo>
                  <a:cubicBezTo>
                    <a:pt x="220" y="283"/>
                    <a:pt x="283" y="220"/>
                    <a:pt x="283" y="142"/>
                  </a:cubicBezTo>
                  <a:cubicBezTo>
                    <a:pt x="283" y="63"/>
                    <a:pt x="220"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6"/>
            <p:cNvSpPr/>
            <p:nvPr/>
          </p:nvSpPr>
          <p:spPr>
            <a:xfrm>
              <a:off x="4245605" y="3483693"/>
              <a:ext cx="23823" cy="23492"/>
            </a:xfrm>
            <a:custGeom>
              <a:rect b="b" l="l" r="r" t="t"/>
              <a:pathLst>
                <a:path extrusionOk="0" h="283" w="287">
                  <a:moveTo>
                    <a:pt x="142" y="0"/>
                  </a:moveTo>
                  <a:cubicBezTo>
                    <a:pt x="63" y="0"/>
                    <a:pt x="0" y="63"/>
                    <a:pt x="0" y="142"/>
                  </a:cubicBezTo>
                  <a:cubicBezTo>
                    <a:pt x="0" y="220"/>
                    <a:pt x="63" y="283"/>
                    <a:pt x="142" y="283"/>
                  </a:cubicBezTo>
                  <a:cubicBezTo>
                    <a:pt x="221" y="283"/>
                    <a:pt x="287" y="220"/>
                    <a:pt x="287" y="142"/>
                  </a:cubicBezTo>
                  <a:cubicBezTo>
                    <a:pt x="287" y="63"/>
                    <a:pt x="22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6"/>
            <p:cNvSpPr/>
            <p:nvPr/>
          </p:nvSpPr>
          <p:spPr>
            <a:xfrm>
              <a:off x="4004635" y="3543209"/>
              <a:ext cx="23491" cy="23575"/>
            </a:xfrm>
            <a:custGeom>
              <a:rect b="b" l="l" r="r" t="t"/>
              <a:pathLst>
                <a:path extrusionOk="0" h="284" w="283">
                  <a:moveTo>
                    <a:pt x="141" y="1"/>
                  </a:moveTo>
                  <a:cubicBezTo>
                    <a:pt x="63" y="1"/>
                    <a:pt x="0" y="64"/>
                    <a:pt x="0" y="142"/>
                  </a:cubicBezTo>
                  <a:cubicBezTo>
                    <a:pt x="0" y="221"/>
                    <a:pt x="63" y="283"/>
                    <a:pt x="141" y="283"/>
                  </a:cubicBezTo>
                  <a:cubicBezTo>
                    <a:pt x="219" y="283"/>
                    <a:pt x="283" y="221"/>
                    <a:pt x="283" y="142"/>
                  </a:cubicBezTo>
                  <a:cubicBezTo>
                    <a:pt x="283" y="64"/>
                    <a:pt x="219"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6"/>
            <p:cNvSpPr/>
            <p:nvPr/>
          </p:nvSpPr>
          <p:spPr>
            <a:xfrm>
              <a:off x="4052862" y="3543209"/>
              <a:ext cx="23491" cy="23575"/>
            </a:xfrm>
            <a:custGeom>
              <a:rect b="b" l="l" r="r" t="t"/>
              <a:pathLst>
                <a:path extrusionOk="0" h="284" w="283">
                  <a:moveTo>
                    <a:pt x="141" y="1"/>
                  </a:moveTo>
                  <a:cubicBezTo>
                    <a:pt x="62" y="1"/>
                    <a:pt x="0" y="64"/>
                    <a:pt x="0" y="142"/>
                  </a:cubicBezTo>
                  <a:cubicBezTo>
                    <a:pt x="0" y="221"/>
                    <a:pt x="62" y="283"/>
                    <a:pt x="141" y="283"/>
                  </a:cubicBezTo>
                  <a:cubicBezTo>
                    <a:pt x="220" y="283"/>
                    <a:pt x="283" y="221"/>
                    <a:pt x="283" y="142"/>
                  </a:cubicBezTo>
                  <a:cubicBezTo>
                    <a:pt x="283" y="64"/>
                    <a:pt x="220"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6"/>
            <p:cNvSpPr/>
            <p:nvPr/>
          </p:nvSpPr>
          <p:spPr>
            <a:xfrm>
              <a:off x="4101006" y="3543209"/>
              <a:ext cx="23491" cy="23575"/>
            </a:xfrm>
            <a:custGeom>
              <a:rect b="b" l="l" r="r" t="t"/>
              <a:pathLst>
                <a:path extrusionOk="0" h="284" w="283">
                  <a:moveTo>
                    <a:pt x="141" y="1"/>
                  </a:moveTo>
                  <a:cubicBezTo>
                    <a:pt x="63" y="1"/>
                    <a:pt x="0" y="64"/>
                    <a:pt x="0" y="142"/>
                  </a:cubicBezTo>
                  <a:cubicBezTo>
                    <a:pt x="0" y="221"/>
                    <a:pt x="63" y="283"/>
                    <a:pt x="141" y="283"/>
                  </a:cubicBezTo>
                  <a:cubicBezTo>
                    <a:pt x="221" y="283"/>
                    <a:pt x="283" y="221"/>
                    <a:pt x="283" y="142"/>
                  </a:cubicBezTo>
                  <a:cubicBezTo>
                    <a:pt x="283" y="64"/>
                    <a:pt x="221"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6"/>
            <p:cNvSpPr/>
            <p:nvPr/>
          </p:nvSpPr>
          <p:spPr>
            <a:xfrm>
              <a:off x="4149234" y="3543209"/>
              <a:ext cx="23491" cy="23575"/>
            </a:xfrm>
            <a:custGeom>
              <a:rect b="b" l="l" r="r" t="t"/>
              <a:pathLst>
                <a:path extrusionOk="0" h="284" w="283">
                  <a:moveTo>
                    <a:pt x="141" y="1"/>
                  </a:moveTo>
                  <a:cubicBezTo>
                    <a:pt x="63" y="1"/>
                    <a:pt x="0" y="64"/>
                    <a:pt x="0" y="142"/>
                  </a:cubicBezTo>
                  <a:cubicBezTo>
                    <a:pt x="0" y="221"/>
                    <a:pt x="63" y="283"/>
                    <a:pt x="141" y="283"/>
                  </a:cubicBezTo>
                  <a:cubicBezTo>
                    <a:pt x="220" y="283"/>
                    <a:pt x="283" y="221"/>
                    <a:pt x="283" y="142"/>
                  </a:cubicBezTo>
                  <a:cubicBezTo>
                    <a:pt x="283" y="64"/>
                    <a:pt x="220"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6"/>
            <p:cNvSpPr/>
            <p:nvPr/>
          </p:nvSpPr>
          <p:spPr>
            <a:xfrm>
              <a:off x="4197461" y="3543209"/>
              <a:ext cx="23491" cy="23575"/>
            </a:xfrm>
            <a:custGeom>
              <a:rect b="b" l="l" r="r" t="t"/>
              <a:pathLst>
                <a:path extrusionOk="0" h="284" w="283">
                  <a:moveTo>
                    <a:pt x="142" y="1"/>
                  </a:moveTo>
                  <a:cubicBezTo>
                    <a:pt x="62" y="1"/>
                    <a:pt x="0" y="64"/>
                    <a:pt x="0" y="142"/>
                  </a:cubicBezTo>
                  <a:cubicBezTo>
                    <a:pt x="0" y="221"/>
                    <a:pt x="62" y="283"/>
                    <a:pt x="142" y="283"/>
                  </a:cubicBezTo>
                  <a:cubicBezTo>
                    <a:pt x="220" y="283"/>
                    <a:pt x="283" y="221"/>
                    <a:pt x="283" y="142"/>
                  </a:cubicBezTo>
                  <a:cubicBezTo>
                    <a:pt x="283" y="64"/>
                    <a:pt x="220"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6"/>
            <p:cNvSpPr/>
            <p:nvPr/>
          </p:nvSpPr>
          <p:spPr>
            <a:xfrm>
              <a:off x="4245605" y="3543209"/>
              <a:ext cx="23823" cy="23575"/>
            </a:xfrm>
            <a:custGeom>
              <a:rect b="b" l="l" r="r" t="t"/>
              <a:pathLst>
                <a:path extrusionOk="0" h="284" w="287">
                  <a:moveTo>
                    <a:pt x="142" y="1"/>
                  </a:moveTo>
                  <a:cubicBezTo>
                    <a:pt x="63" y="1"/>
                    <a:pt x="0" y="64"/>
                    <a:pt x="0" y="142"/>
                  </a:cubicBezTo>
                  <a:cubicBezTo>
                    <a:pt x="0" y="221"/>
                    <a:pt x="63" y="283"/>
                    <a:pt x="142" y="283"/>
                  </a:cubicBezTo>
                  <a:cubicBezTo>
                    <a:pt x="221" y="283"/>
                    <a:pt x="287" y="221"/>
                    <a:pt x="287" y="142"/>
                  </a:cubicBezTo>
                  <a:cubicBezTo>
                    <a:pt x="287" y="64"/>
                    <a:pt x="22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6"/>
            <p:cNvSpPr/>
            <p:nvPr/>
          </p:nvSpPr>
          <p:spPr>
            <a:xfrm>
              <a:off x="4506829" y="3138131"/>
              <a:ext cx="1015265" cy="17349"/>
            </a:xfrm>
            <a:custGeom>
              <a:rect b="b" l="l" r="r" t="t"/>
              <a:pathLst>
                <a:path extrusionOk="0" h="209" w="12231">
                  <a:moveTo>
                    <a:pt x="106" y="0"/>
                  </a:moveTo>
                  <a:cubicBezTo>
                    <a:pt x="48" y="0"/>
                    <a:pt x="1" y="47"/>
                    <a:pt x="1" y="106"/>
                  </a:cubicBezTo>
                  <a:cubicBezTo>
                    <a:pt x="1" y="161"/>
                    <a:pt x="48" y="208"/>
                    <a:pt x="106" y="208"/>
                  </a:cubicBezTo>
                  <a:lnTo>
                    <a:pt x="12125" y="208"/>
                  </a:lnTo>
                  <a:cubicBezTo>
                    <a:pt x="12184" y="208"/>
                    <a:pt x="12231" y="161"/>
                    <a:pt x="12231" y="106"/>
                  </a:cubicBezTo>
                  <a:cubicBezTo>
                    <a:pt x="12231" y="47"/>
                    <a:pt x="12184" y="0"/>
                    <a:pt x="12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6"/>
            <p:cNvSpPr/>
            <p:nvPr/>
          </p:nvSpPr>
          <p:spPr>
            <a:xfrm>
              <a:off x="4506829" y="3242306"/>
              <a:ext cx="1015265" cy="17349"/>
            </a:xfrm>
            <a:custGeom>
              <a:rect b="b" l="l" r="r" t="t"/>
              <a:pathLst>
                <a:path extrusionOk="0" h="209" w="12231">
                  <a:moveTo>
                    <a:pt x="106" y="0"/>
                  </a:moveTo>
                  <a:cubicBezTo>
                    <a:pt x="48" y="0"/>
                    <a:pt x="1" y="47"/>
                    <a:pt x="1" y="107"/>
                  </a:cubicBezTo>
                  <a:cubicBezTo>
                    <a:pt x="1" y="161"/>
                    <a:pt x="48" y="208"/>
                    <a:pt x="106" y="208"/>
                  </a:cubicBezTo>
                  <a:lnTo>
                    <a:pt x="12125" y="208"/>
                  </a:lnTo>
                  <a:cubicBezTo>
                    <a:pt x="12184" y="208"/>
                    <a:pt x="12231" y="161"/>
                    <a:pt x="12231" y="107"/>
                  </a:cubicBezTo>
                  <a:cubicBezTo>
                    <a:pt x="12231" y="47"/>
                    <a:pt x="12184" y="0"/>
                    <a:pt x="12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6"/>
            <p:cNvSpPr/>
            <p:nvPr/>
          </p:nvSpPr>
          <p:spPr>
            <a:xfrm>
              <a:off x="4506829" y="3346564"/>
              <a:ext cx="1015265" cy="17349"/>
            </a:xfrm>
            <a:custGeom>
              <a:rect b="b" l="l" r="r" t="t"/>
              <a:pathLst>
                <a:path extrusionOk="0" h="209" w="12231">
                  <a:moveTo>
                    <a:pt x="106" y="1"/>
                  </a:moveTo>
                  <a:cubicBezTo>
                    <a:pt x="48" y="1"/>
                    <a:pt x="1" y="48"/>
                    <a:pt x="1" y="106"/>
                  </a:cubicBezTo>
                  <a:cubicBezTo>
                    <a:pt x="1" y="162"/>
                    <a:pt x="48" y="209"/>
                    <a:pt x="106" y="209"/>
                  </a:cubicBezTo>
                  <a:lnTo>
                    <a:pt x="12125" y="209"/>
                  </a:lnTo>
                  <a:cubicBezTo>
                    <a:pt x="12184" y="209"/>
                    <a:pt x="12231" y="162"/>
                    <a:pt x="12231" y="106"/>
                  </a:cubicBezTo>
                  <a:cubicBezTo>
                    <a:pt x="12231" y="48"/>
                    <a:pt x="12184" y="1"/>
                    <a:pt x="121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6"/>
            <p:cNvSpPr/>
            <p:nvPr/>
          </p:nvSpPr>
          <p:spPr>
            <a:xfrm>
              <a:off x="4506829" y="3450739"/>
              <a:ext cx="1015265" cy="17432"/>
            </a:xfrm>
            <a:custGeom>
              <a:rect b="b" l="l" r="r" t="t"/>
              <a:pathLst>
                <a:path extrusionOk="0" h="210" w="12231">
                  <a:moveTo>
                    <a:pt x="106" y="1"/>
                  </a:moveTo>
                  <a:cubicBezTo>
                    <a:pt x="48" y="1"/>
                    <a:pt x="1" y="48"/>
                    <a:pt x="1" y="107"/>
                  </a:cubicBezTo>
                  <a:cubicBezTo>
                    <a:pt x="1" y="162"/>
                    <a:pt x="48" y="209"/>
                    <a:pt x="106" y="209"/>
                  </a:cubicBezTo>
                  <a:lnTo>
                    <a:pt x="12125" y="209"/>
                  </a:lnTo>
                  <a:cubicBezTo>
                    <a:pt x="12184" y="209"/>
                    <a:pt x="12231" y="162"/>
                    <a:pt x="12231" y="107"/>
                  </a:cubicBezTo>
                  <a:cubicBezTo>
                    <a:pt x="12231" y="48"/>
                    <a:pt x="12184" y="1"/>
                    <a:pt x="121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6"/>
            <p:cNvSpPr/>
            <p:nvPr/>
          </p:nvSpPr>
          <p:spPr>
            <a:xfrm>
              <a:off x="4506829" y="3554997"/>
              <a:ext cx="1015265" cy="17349"/>
            </a:xfrm>
            <a:custGeom>
              <a:rect b="b" l="l" r="r" t="t"/>
              <a:pathLst>
                <a:path extrusionOk="0" h="209" w="12231">
                  <a:moveTo>
                    <a:pt x="106" y="0"/>
                  </a:moveTo>
                  <a:cubicBezTo>
                    <a:pt x="48" y="0"/>
                    <a:pt x="1" y="47"/>
                    <a:pt x="1" y="107"/>
                  </a:cubicBezTo>
                  <a:cubicBezTo>
                    <a:pt x="1" y="161"/>
                    <a:pt x="48" y="208"/>
                    <a:pt x="106" y="208"/>
                  </a:cubicBezTo>
                  <a:lnTo>
                    <a:pt x="12125" y="208"/>
                  </a:lnTo>
                  <a:cubicBezTo>
                    <a:pt x="12184" y="208"/>
                    <a:pt x="12231" y="161"/>
                    <a:pt x="12231" y="107"/>
                  </a:cubicBezTo>
                  <a:cubicBezTo>
                    <a:pt x="12231" y="47"/>
                    <a:pt x="12184" y="0"/>
                    <a:pt x="121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6"/>
            <p:cNvSpPr/>
            <p:nvPr/>
          </p:nvSpPr>
          <p:spPr>
            <a:xfrm>
              <a:off x="3400425" y="636609"/>
              <a:ext cx="2558540" cy="844959"/>
            </a:xfrm>
            <a:custGeom>
              <a:rect b="b" l="l" r="r" t="t"/>
              <a:pathLst>
                <a:path extrusionOk="0" h="10179" w="30823">
                  <a:moveTo>
                    <a:pt x="4901" y="1"/>
                  </a:moveTo>
                  <a:cubicBezTo>
                    <a:pt x="4901" y="1"/>
                    <a:pt x="3716" y="6303"/>
                    <a:pt x="0" y="6977"/>
                  </a:cubicBezTo>
                  <a:lnTo>
                    <a:pt x="0" y="10179"/>
                  </a:lnTo>
                  <a:lnTo>
                    <a:pt x="30822" y="10179"/>
                  </a:lnTo>
                  <a:lnTo>
                    <a:pt x="30822" y="6977"/>
                  </a:lnTo>
                  <a:cubicBezTo>
                    <a:pt x="27106" y="6307"/>
                    <a:pt x="25921" y="1"/>
                    <a:pt x="25921"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6"/>
            <p:cNvSpPr/>
            <p:nvPr/>
          </p:nvSpPr>
          <p:spPr>
            <a:xfrm>
              <a:off x="3400425" y="1215754"/>
              <a:ext cx="2558540" cy="265798"/>
            </a:xfrm>
            <a:custGeom>
              <a:rect b="b" l="l" r="r" t="t"/>
              <a:pathLst>
                <a:path extrusionOk="0" h="3202" w="30823">
                  <a:moveTo>
                    <a:pt x="0" y="0"/>
                  </a:moveTo>
                  <a:lnTo>
                    <a:pt x="0" y="3202"/>
                  </a:lnTo>
                  <a:lnTo>
                    <a:pt x="30822" y="3202"/>
                  </a:lnTo>
                  <a:lnTo>
                    <a:pt x="30822"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6"/>
            <p:cNvSpPr/>
            <p:nvPr/>
          </p:nvSpPr>
          <p:spPr>
            <a:xfrm>
              <a:off x="3400425" y="636609"/>
              <a:ext cx="731877" cy="844959"/>
            </a:xfrm>
            <a:custGeom>
              <a:rect b="b" l="l" r="r" t="t"/>
              <a:pathLst>
                <a:path extrusionOk="0" h="10179" w="8817">
                  <a:moveTo>
                    <a:pt x="4901" y="1"/>
                  </a:moveTo>
                  <a:cubicBezTo>
                    <a:pt x="4901" y="1"/>
                    <a:pt x="3716" y="6307"/>
                    <a:pt x="0" y="6977"/>
                  </a:cubicBezTo>
                  <a:lnTo>
                    <a:pt x="0" y="10179"/>
                  </a:lnTo>
                  <a:lnTo>
                    <a:pt x="3916" y="10179"/>
                  </a:lnTo>
                  <a:lnTo>
                    <a:pt x="3916" y="6977"/>
                  </a:lnTo>
                  <a:cubicBezTo>
                    <a:pt x="7628" y="6307"/>
                    <a:pt x="8817" y="1"/>
                    <a:pt x="8817"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6"/>
            <p:cNvSpPr/>
            <p:nvPr/>
          </p:nvSpPr>
          <p:spPr>
            <a:xfrm>
              <a:off x="5226917" y="636609"/>
              <a:ext cx="732043" cy="844959"/>
            </a:xfrm>
            <a:custGeom>
              <a:rect b="b" l="l" r="r" t="t"/>
              <a:pathLst>
                <a:path extrusionOk="0" h="10179" w="8819">
                  <a:moveTo>
                    <a:pt x="1" y="1"/>
                  </a:moveTo>
                  <a:cubicBezTo>
                    <a:pt x="1" y="1"/>
                    <a:pt x="1190" y="6307"/>
                    <a:pt x="4902" y="6977"/>
                  </a:cubicBezTo>
                  <a:lnTo>
                    <a:pt x="4902" y="10179"/>
                  </a:lnTo>
                  <a:lnTo>
                    <a:pt x="8818" y="10179"/>
                  </a:lnTo>
                  <a:lnTo>
                    <a:pt x="8818" y="6977"/>
                  </a:lnTo>
                  <a:cubicBezTo>
                    <a:pt x="5102" y="6307"/>
                    <a:pt x="3917" y="1"/>
                    <a:pt x="3917"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6"/>
            <p:cNvSpPr/>
            <p:nvPr/>
          </p:nvSpPr>
          <p:spPr>
            <a:xfrm>
              <a:off x="4139439" y="636609"/>
              <a:ext cx="418939" cy="844959"/>
            </a:xfrm>
            <a:custGeom>
              <a:rect b="b" l="l" r="r" t="t"/>
              <a:pathLst>
                <a:path extrusionOk="0" h="10179" w="5047">
                  <a:moveTo>
                    <a:pt x="2516" y="1"/>
                  </a:moveTo>
                  <a:cubicBezTo>
                    <a:pt x="2516" y="1"/>
                    <a:pt x="2331" y="5188"/>
                    <a:pt x="1" y="6977"/>
                  </a:cubicBezTo>
                  <a:lnTo>
                    <a:pt x="91" y="10179"/>
                  </a:lnTo>
                  <a:lnTo>
                    <a:pt x="3760" y="10179"/>
                  </a:lnTo>
                  <a:lnTo>
                    <a:pt x="3760" y="7001"/>
                  </a:lnTo>
                  <a:cubicBezTo>
                    <a:pt x="3760" y="7001"/>
                    <a:pt x="5046" y="3752"/>
                    <a:pt x="4932"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6"/>
            <p:cNvSpPr/>
            <p:nvPr/>
          </p:nvSpPr>
          <p:spPr>
            <a:xfrm>
              <a:off x="4764484" y="636609"/>
              <a:ext cx="418939" cy="844959"/>
            </a:xfrm>
            <a:custGeom>
              <a:rect b="b" l="l" r="r" t="t"/>
              <a:pathLst>
                <a:path extrusionOk="0" h="10179" w="5047">
                  <a:moveTo>
                    <a:pt x="115" y="1"/>
                  </a:moveTo>
                  <a:cubicBezTo>
                    <a:pt x="1" y="3752"/>
                    <a:pt x="1287" y="7001"/>
                    <a:pt x="1287" y="7001"/>
                  </a:cubicBezTo>
                  <a:lnTo>
                    <a:pt x="1287" y="10179"/>
                  </a:lnTo>
                  <a:lnTo>
                    <a:pt x="4956" y="10179"/>
                  </a:lnTo>
                  <a:lnTo>
                    <a:pt x="5046" y="6977"/>
                  </a:lnTo>
                  <a:cubicBezTo>
                    <a:pt x="2716" y="5188"/>
                    <a:pt x="2531" y="1"/>
                    <a:pt x="253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6"/>
            <p:cNvSpPr/>
            <p:nvPr/>
          </p:nvSpPr>
          <p:spPr>
            <a:xfrm>
              <a:off x="3400425" y="1215754"/>
              <a:ext cx="325140" cy="265798"/>
            </a:xfrm>
            <a:custGeom>
              <a:rect b="b" l="l" r="r" t="t"/>
              <a:pathLst>
                <a:path extrusionOk="0" h="3202" w="3917">
                  <a:moveTo>
                    <a:pt x="0" y="0"/>
                  </a:moveTo>
                  <a:lnTo>
                    <a:pt x="0" y="3202"/>
                  </a:lnTo>
                  <a:lnTo>
                    <a:pt x="3916" y="3202"/>
                  </a:lnTo>
                  <a:lnTo>
                    <a:pt x="3916"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6"/>
            <p:cNvSpPr/>
            <p:nvPr/>
          </p:nvSpPr>
          <p:spPr>
            <a:xfrm>
              <a:off x="5633819" y="1215754"/>
              <a:ext cx="325140" cy="265798"/>
            </a:xfrm>
            <a:custGeom>
              <a:rect b="b" l="l" r="r" t="t"/>
              <a:pathLst>
                <a:path extrusionOk="0" h="3202" w="3917">
                  <a:moveTo>
                    <a:pt x="0" y="0"/>
                  </a:moveTo>
                  <a:lnTo>
                    <a:pt x="0" y="3202"/>
                  </a:lnTo>
                  <a:lnTo>
                    <a:pt x="3916" y="3202"/>
                  </a:lnTo>
                  <a:lnTo>
                    <a:pt x="3916"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6"/>
            <p:cNvSpPr/>
            <p:nvPr/>
          </p:nvSpPr>
          <p:spPr>
            <a:xfrm>
              <a:off x="4139439" y="1215754"/>
              <a:ext cx="312772" cy="265798"/>
            </a:xfrm>
            <a:custGeom>
              <a:rect b="b" l="l" r="r" t="t"/>
              <a:pathLst>
                <a:path extrusionOk="0" h="3202" w="3768">
                  <a:moveTo>
                    <a:pt x="1" y="0"/>
                  </a:moveTo>
                  <a:lnTo>
                    <a:pt x="91" y="3202"/>
                  </a:lnTo>
                  <a:lnTo>
                    <a:pt x="3760" y="3202"/>
                  </a:lnTo>
                  <a:lnTo>
                    <a:pt x="3760" y="24"/>
                  </a:lnTo>
                  <a:cubicBezTo>
                    <a:pt x="3760" y="24"/>
                    <a:pt x="3764" y="16"/>
                    <a:pt x="376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6"/>
            <p:cNvSpPr/>
            <p:nvPr/>
          </p:nvSpPr>
          <p:spPr>
            <a:xfrm>
              <a:off x="4870650" y="1215754"/>
              <a:ext cx="312772" cy="265798"/>
            </a:xfrm>
            <a:custGeom>
              <a:rect b="b" l="l" r="r" t="t"/>
              <a:pathLst>
                <a:path extrusionOk="0" h="3202" w="3768">
                  <a:moveTo>
                    <a:pt x="0" y="0"/>
                  </a:moveTo>
                  <a:cubicBezTo>
                    <a:pt x="4" y="16"/>
                    <a:pt x="8" y="24"/>
                    <a:pt x="8" y="24"/>
                  </a:cubicBezTo>
                  <a:lnTo>
                    <a:pt x="8" y="3202"/>
                  </a:lnTo>
                  <a:lnTo>
                    <a:pt x="3677" y="3202"/>
                  </a:lnTo>
                  <a:lnTo>
                    <a:pt x="3767"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6"/>
            <p:cNvSpPr/>
            <p:nvPr/>
          </p:nvSpPr>
          <p:spPr>
            <a:xfrm>
              <a:off x="4049874" y="608967"/>
              <a:ext cx="1256983" cy="210845"/>
            </a:xfrm>
            <a:custGeom>
              <a:rect b="b" l="l" r="r" t="t"/>
              <a:pathLst>
                <a:path extrusionOk="0" h="2540" w="15143">
                  <a:moveTo>
                    <a:pt x="401" y="0"/>
                  </a:moveTo>
                  <a:cubicBezTo>
                    <a:pt x="181" y="0"/>
                    <a:pt x="0" y="181"/>
                    <a:pt x="0" y="401"/>
                  </a:cubicBezTo>
                  <a:lnTo>
                    <a:pt x="0" y="2143"/>
                  </a:lnTo>
                  <a:cubicBezTo>
                    <a:pt x="0" y="2362"/>
                    <a:pt x="181" y="2539"/>
                    <a:pt x="401" y="2539"/>
                  </a:cubicBezTo>
                  <a:lnTo>
                    <a:pt x="14746" y="2539"/>
                  </a:lnTo>
                  <a:cubicBezTo>
                    <a:pt x="14966" y="2539"/>
                    <a:pt x="15142" y="2362"/>
                    <a:pt x="15142" y="2143"/>
                  </a:cubicBezTo>
                  <a:lnTo>
                    <a:pt x="15142" y="401"/>
                  </a:lnTo>
                  <a:cubicBezTo>
                    <a:pt x="15142" y="181"/>
                    <a:pt x="14966" y="0"/>
                    <a:pt x="1474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6"/>
            <p:cNvSpPr/>
            <p:nvPr/>
          </p:nvSpPr>
          <p:spPr>
            <a:xfrm>
              <a:off x="4249506" y="674793"/>
              <a:ext cx="753459" cy="51798"/>
            </a:xfrm>
            <a:custGeom>
              <a:rect b="b" l="l" r="r" t="t"/>
              <a:pathLst>
                <a:path extrusionOk="0" h="624" w="9077">
                  <a:moveTo>
                    <a:pt x="98" y="0"/>
                  </a:moveTo>
                  <a:cubicBezTo>
                    <a:pt x="44" y="0"/>
                    <a:pt x="0" y="43"/>
                    <a:pt x="0" y="98"/>
                  </a:cubicBezTo>
                  <a:lnTo>
                    <a:pt x="0" y="526"/>
                  </a:lnTo>
                  <a:cubicBezTo>
                    <a:pt x="0" y="580"/>
                    <a:pt x="44" y="624"/>
                    <a:pt x="98" y="624"/>
                  </a:cubicBezTo>
                  <a:lnTo>
                    <a:pt x="8979" y="624"/>
                  </a:lnTo>
                  <a:cubicBezTo>
                    <a:pt x="9033" y="624"/>
                    <a:pt x="9077" y="580"/>
                    <a:pt x="9077" y="526"/>
                  </a:cubicBezTo>
                  <a:lnTo>
                    <a:pt x="9077" y="98"/>
                  </a:lnTo>
                  <a:cubicBezTo>
                    <a:pt x="9077" y="43"/>
                    <a:pt x="9033" y="0"/>
                    <a:pt x="8979"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6"/>
            <p:cNvSpPr/>
            <p:nvPr/>
          </p:nvSpPr>
          <p:spPr>
            <a:xfrm>
              <a:off x="5124071" y="667903"/>
              <a:ext cx="62339" cy="62341"/>
            </a:xfrm>
            <a:custGeom>
              <a:rect b="b" l="l" r="r" t="t"/>
              <a:pathLst>
                <a:path extrusionOk="0" h="751" w="751">
                  <a:moveTo>
                    <a:pt x="377" y="0"/>
                  </a:moveTo>
                  <a:cubicBezTo>
                    <a:pt x="169" y="0"/>
                    <a:pt x="0" y="165"/>
                    <a:pt x="0" y="373"/>
                  </a:cubicBezTo>
                  <a:cubicBezTo>
                    <a:pt x="0" y="582"/>
                    <a:pt x="169" y="750"/>
                    <a:pt x="377" y="750"/>
                  </a:cubicBezTo>
                  <a:cubicBezTo>
                    <a:pt x="585" y="750"/>
                    <a:pt x="750" y="582"/>
                    <a:pt x="750" y="373"/>
                  </a:cubicBezTo>
                  <a:cubicBezTo>
                    <a:pt x="750" y="165"/>
                    <a:pt x="585" y="0"/>
                    <a:pt x="37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6"/>
            <p:cNvSpPr/>
            <p:nvPr/>
          </p:nvSpPr>
          <p:spPr>
            <a:xfrm>
              <a:off x="4497698" y="3823444"/>
              <a:ext cx="1039420" cy="17930"/>
            </a:xfrm>
            <a:custGeom>
              <a:rect b="b" l="l" r="r" t="t"/>
              <a:pathLst>
                <a:path extrusionOk="0" h="216" w="12522">
                  <a:moveTo>
                    <a:pt x="111" y="0"/>
                  </a:moveTo>
                  <a:cubicBezTo>
                    <a:pt x="51" y="0"/>
                    <a:pt x="0" y="47"/>
                    <a:pt x="0" y="106"/>
                  </a:cubicBezTo>
                  <a:cubicBezTo>
                    <a:pt x="0" y="169"/>
                    <a:pt x="51" y="216"/>
                    <a:pt x="111" y="216"/>
                  </a:cubicBezTo>
                  <a:lnTo>
                    <a:pt x="12416" y="216"/>
                  </a:lnTo>
                  <a:cubicBezTo>
                    <a:pt x="12475" y="216"/>
                    <a:pt x="12522" y="169"/>
                    <a:pt x="12522" y="106"/>
                  </a:cubicBezTo>
                  <a:cubicBezTo>
                    <a:pt x="12522" y="47"/>
                    <a:pt x="12475" y="0"/>
                    <a:pt x="124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6"/>
            <p:cNvSpPr/>
            <p:nvPr/>
          </p:nvSpPr>
          <p:spPr>
            <a:xfrm>
              <a:off x="4497698" y="3938410"/>
              <a:ext cx="1039420" cy="18262"/>
            </a:xfrm>
            <a:custGeom>
              <a:rect b="b" l="l" r="r" t="t"/>
              <a:pathLst>
                <a:path extrusionOk="0" h="220" w="12522">
                  <a:moveTo>
                    <a:pt x="111" y="0"/>
                  </a:moveTo>
                  <a:cubicBezTo>
                    <a:pt x="51" y="0"/>
                    <a:pt x="0" y="51"/>
                    <a:pt x="0" y="110"/>
                  </a:cubicBezTo>
                  <a:cubicBezTo>
                    <a:pt x="0" y="169"/>
                    <a:pt x="51" y="220"/>
                    <a:pt x="111" y="220"/>
                  </a:cubicBezTo>
                  <a:lnTo>
                    <a:pt x="12416" y="220"/>
                  </a:lnTo>
                  <a:cubicBezTo>
                    <a:pt x="12475" y="220"/>
                    <a:pt x="12522" y="169"/>
                    <a:pt x="12522" y="110"/>
                  </a:cubicBezTo>
                  <a:cubicBezTo>
                    <a:pt x="12522" y="51"/>
                    <a:pt x="12475" y="0"/>
                    <a:pt x="124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6"/>
            <p:cNvSpPr/>
            <p:nvPr/>
          </p:nvSpPr>
          <p:spPr>
            <a:xfrm>
              <a:off x="4497698" y="4053707"/>
              <a:ext cx="1039420" cy="18013"/>
            </a:xfrm>
            <a:custGeom>
              <a:rect b="b" l="l" r="r" t="t"/>
              <a:pathLst>
                <a:path extrusionOk="0" h="217" w="12522">
                  <a:moveTo>
                    <a:pt x="111" y="0"/>
                  </a:moveTo>
                  <a:cubicBezTo>
                    <a:pt x="51" y="0"/>
                    <a:pt x="0" y="48"/>
                    <a:pt x="0" y="110"/>
                  </a:cubicBezTo>
                  <a:cubicBezTo>
                    <a:pt x="0" y="169"/>
                    <a:pt x="51" y="216"/>
                    <a:pt x="111" y="216"/>
                  </a:cubicBezTo>
                  <a:lnTo>
                    <a:pt x="12416" y="216"/>
                  </a:lnTo>
                  <a:cubicBezTo>
                    <a:pt x="12475" y="216"/>
                    <a:pt x="12522" y="169"/>
                    <a:pt x="12522" y="110"/>
                  </a:cubicBezTo>
                  <a:cubicBezTo>
                    <a:pt x="12522" y="48"/>
                    <a:pt x="12475" y="0"/>
                    <a:pt x="124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6"/>
            <p:cNvSpPr/>
            <p:nvPr/>
          </p:nvSpPr>
          <p:spPr>
            <a:xfrm>
              <a:off x="4497698" y="4169005"/>
              <a:ext cx="1039420" cy="18013"/>
            </a:xfrm>
            <a:custGeom>
              <a:rect b="b" l="l" r="r" t="t"/>
              <a:pathLst>
                <a:path extrusionOk="0" h="217" w="12522">
                  <a:moveTo>
                    <a:pt x="111" y="0"/>
                  </a:moveTo>
                  <a:cubicBezTo>
                    <a:pt x="51" y="0"/>
                    <a:pt x="0" y="48"/>
                    <a:pt x="0" y="106"/>
                  </a:cubicBezTo>
                  <a:cubicBezTo>
                    <a:pt x="0" y="169"/>
                    <a:pt x="51" y="216"/>
                    <a:pt x="111" y="216"/>
                  </a:cubicBezTo>
                  <a:lnTo>
                    <a:pt x="12416" y="216"/>
                  </a:lnTo>
                  <a:cubicBezTo>
                    <a:pt x="12475" y="216"/>
                    <a:pt x="12522" y="169"/>
                    <a:pt x="12522" y="106"/>
                  </a:cubicBezTo>
                  <a:cubicBezTo>
                    <a:pt x="12522" y="48"/>
                    <a:pt x="12475" y="0"/>
                    <a:pt x="124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6"/>
            <p:cNvSpPr/>
            <p:nvPr/>
          </p:nvSpPr>
          <p:spPr>
            <a:xfrm>
              <a:off x="4497698" y="4283888"/>
              <a:ext cx="1039420" cy="18428"/>
            </a:xfrm>
            <a:custGeom>
              <a:rect b="b" l="l" r="r" t="t"/>
              <a:pathLst>
                <a:path extrusionOk="0" h="222" w="12522">
                  <a:moveTo>
                    <a:pt x="111" y="1"/>
                  </a:moveTo>
                  <a:cubicBezTo>
                    <a:pt x="51" y="1"/>
                    <a:pt x="0" y="53"/>
                    <a:pt x="0" y="111"/>
                  </a:cubicBezTo>
                  <a:cubicBezTo>
                    <a:pt x="0" y="170"/>
                    <a:pt x="51" y="221"/>
                    <a:pt x="111" y="221"/>
                  </a:cubicBezTo>
                  <a:lnTo>
                    <a:pt x="12416" y="221"/>
                  </a:lnTo>
                  <a:cubicBezTo>
                    <a:pt x="12475" y="221"/>
                    <a:pt x="12522" y="170"/>
                    <a:pt x="12522" y="111"/>
                  </a:cubicBezTo>
                  <a:cubicBezTo>
                    <a:pt x="12522" y="53"/>
                    <a:pt x="12475" y="1"/>
                    <a:pt x="124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23" name="Google Shape;1723;p66"/>
          <p:cNvCxnSpPr>
            <a:stCxn id="1623" idx="3"/>
            <a:endCxn id="1724" idx="2"/>
          </p:cNvCxnSpPr>
          <p:nvPr/>
        </p:nvCxnSpPr>
        <p:spPr>
          <a:xfrm flipH="1" rot="10800000">
            <a:off x="2886800" y="1622075"/>
            <a:ext cx="1095000" cy="337500"/>
          </a:xfrm>
          <a:prstGeom prst="bentConnector3">
            <a:avLst>
              <a:gd fmla="val 49993" name="adj1"/>
            </a:avLst>
          </a:prstGeom>
          <a:noFill/>
          <a:ln cap="flat" cmpd="sng" w="19050">
            <a:solidFill>
              <a:schemeClr val="dk1"/>
            </a:solidFill>
            <a:prstDash val="solid"/>
            <a:round/>
            <a:headEnd len="med" w="med" type="none"/>
            <a:tailEnd len="med" w="med" type="none"/>
          </a:ln>
        </p:spPr>
      </p:cxnSp>
      <p:sp>
        <p:nvSpPr>
          <p:cNvPr id="1724" name="Google Shape;1724;p66"/>
          <p:cNvSpPr/>
          <p:nvPr/>
        </p:nvSpPr>
        <p:spPr>
          <a:xfrm>
            <a:off x="3981650" y="1520075"/>
            <a:ext cx="204000" cy="20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5" name="Google Shape;1725;p66"/>
          <p:cNvCxnSpPr>
            <a:stCxn id="1625" idx="3"/>
            <a:endCxn id="1726" idx="2"/>
          </p:cNvCxnSpPr>
          <p:nvPr/>
        </p:nvCxnSpPr>
        <p:spPr>
          <a:xfrm>
            <a:off x="2886800" y="3609701"/>
            <a:ext cx="1005000" cy="633600"/>
          </a:xfrm>
          <a:prstGeom prst="bentConnector3">
            <a:avLst>
              <a:gd fmla="val 50000" name="adj1"/>
            </a:avLst>
          </a:prstGeom>
          <a:noFill/>
          <a:ln cap="flat" cmpd="sng" w="19050">
            <a:solidFill>
              <a:schemeClr val="dk1"/>
            </a:solidFill>
            <a:prstDash val="solid"/>
            <a:round/>
            <a:headEnd len="med" w="med" type="none"/>
            <a:tailEnd len="med" w="med" type="none"/>
          </a:ln>
        </p:spPr>
      </p:cxnSp>
      <p:cxnSp>
        <p:nvCxnSpPr>
          <p:cNvPr id="1727" name="Google Shape;1727;p66"/>
          <p:cNvCxnSpPr>
            <a:stCxn id="1624" idx="1"/>
            <a:endCxn id="1728" idx="6"/>
          </p:cNvCxnSpPr>
          <p:nvPr/>
        </p:nvCxnSpPr>
        <p:spPr>
          <a:xfrm flipH="1">
            <a:off x="5276727" y="1959575"/>
            <a:ext cx="980100" cy="552900"/>
          </a:xfrm>
          <a:prstGeom prst="bentConnector3">
            <a:avLst>
              <a:gd fmla="val 50000" name="adj1"/>
            </a:avLst>
          </a:prstGeom>
          <a:noFill/>
          <a:ln cap="flat" cmpd="sng" w="19050">
            <a:solidFill>
              <a:schemeClr val="dk1"/>
            </a:solidFill>
            <a:prstDash val="solid"/>
            <a:round/>
            <a:headEnd len="med" w="med" type="none"/>
            <a:tailEnd len="med" w="med" type="none"/>
          </a:ln>
        </p:spPr>
      </p:cxnSp>
      <p:cxnSp>
        <p:nvCxnSpPr>
          <p:cNvPr id="1729" name="Google Shape;1729;p66"/>
          <p:cNvCxnSpPr>
            <a:stCxn id="1626" idx="1"/>
            <a:endCxn id="1730" idx="6"/>
          </p:cNvCxnSpPr>
          <p:nvPr/>
        </p:nvCxnSpPr>
        <p:spPr>
          <a:xfrm rot="10800000">
            <a:off x="5072727" y="3041801"/>
            <a:ext cx="1184100" cy="567900"/>
          </a:xfrm>
          <a:prstGeom prst="bentConnector3">
            <a:avLst>
              <a:gd fmla="val 50000" name="adj1"/>
            </a:avLst>
          </a:prstGeom>
          <a:noFill/>
          <a:ln cap="flat" cmpd="sng" w="19050">
            <a:solidFill>
              <a:schemeClr val="dk1"/>
            </a:solidFill>
            <a:prstDash val="solid"/>
            <a:round/>
            <a:headEnd len="med" w="med" type="none"/>
            <a:tailEnd len="med" w="med" type="none"/>
          </a:ln>
        </p:spPr>
      </p:cxnSp>
      <p:sp>
        <p:nvSpPr>
          <p:cNvPr id="1726" name="Google Shape;1726;p66"/>
          <p:cNvSpPr/>
          <p:nvPr/>
        </p:nvSpPr>
        <p:spPr>
          <a:xfrm>
            <a:off x="3891800" y="4141275"/>
            <a:ext cx="204000" cy="20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6"/>
          <p:cNvSpPr/>
          <p:nvPr/>
        </p:nvSpPr>
        <p:spPr>
          <a:xfrm>
            <a:off x="4868725" y="2939850"/>
            <a:ext cx="204000" cy="20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6"/>
          <p:cNvSpPr/>
          <p:nvPr/>
        </p:nvSpPr>
        <p:spPr>
          <a:xfrm>
            <a:off x="5072725" y="2410475"/>
            <a:ext cx="204000" cy="20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4" name="Shape 1734"/>
        <p:cNvGrpSpPr/>
        <p:nvPr/>
      </p:nvGrpSpPr>
      <p:grpSpPr>
        <a:xfrm>
          <a:off x="0" y="0"/>
          <a:ext cx="0" cy="0"/>
          <a:chOff x="0" y="0"/>
          <a:chExt cx="0" cy="0"/>
        </a:xfrm>
      </p:grpSpPr>
      <p:sp>
        <p:nvSpPr>
          <p:cNvPr id="1735" name="Google Shape;1735;p67"/>
          <p:cNvSpPr txBox="1"/>
          <p:nvPr>
            <p:ph type="title"/>
          </p:nvPr>
        </p:nvSpPr>
        <p:spPr>
          <a:xfrm>
            <a:off x="715100" y="692400"/>
            <a:ext cx="4047300" cy="82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9H 55M 23S</a:t>
            </a:r>
            <a:endParaRPr/>
          </a:p>
        </p:txBody>
      </p:sp>
      <p:sp>
        <p:nvSpPr>
          <p:cNvPr id="1736" name="Google Shape;1736;p67"/>
          <p:cNvSpPr txBox="1"/>
          <p:nvPr>
            <p:ph idx="1" type="subTitle"/>
          </p:nvPr>
        </p:nvSpPr>
        <p:spPr>
          <a:xfrm>
            <a:off x="715100" y="1398427"/>
            <a:ext cx="4047300" cy="4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1737" name="Google Shape;1737;p67"/>
          <p:cNvSpPr txBox="1"/>
          <p:nvPr>
            <p:ph idx="2" type="title"/>
          </p:nvPr>
        </p:nvSpPr>
        <p:spPr>
          <a:xfrm>
            <a:off x="715100" y="1996142"/>
            <a:ext cx="4047300" cy="82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1738" name="Google Shape;1738;p67"/>
          <p:cNvSpPr txBox="1"/>
          <p:nvPr>
            <p:ph idx="3" type="subTitle"/>
          </p:nvPr>
        </p:nvSpPr>
        <p:spPr>
          <a:xfrm>
            <a:off x="715100" y="2702170"/>
            <a:ext cx="4047300" cy="4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1739" name="Google Shape;1739;p67"/>
          <p:cNvSpPr txBox="1"/>
          <p:nvPr>
            <p:ph idx="4" type="title"/>
          </p:nvPr>
        </p:nvSpPr>
        <p:spPr>
          <a:xfrm>
            <a:off x="715100" y="3299897"/>
            <a:ext cx="4047300" cy="82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1740" name="Google Shape;1740;p67"/>
          <p:cNvSpPr txBox="1"/>
          <p:nvPr>
            <p:ph idx="5" type="subTitle"/>
          </p:nvPr>
        </p:nvSpPr>
        <p:spPr>
          <a:xfrm>
            <a:off x="715100" y="4005925"/>
            <a:ext cx="4047300" cy="4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grpSp>
        <p:nvGrpSpPr>
          <p:cNvPr id="1741" name="Google Shape;1741;p67"/>
          <p:cNvGrpSpPr/>
          <p:nvPr/>
        </p:nvGrpSpPr>
        <p:grpSpPr>
          <a:xfrm flipH="1">
            <a:off x="4998168" y="914400"/>
            <a:ext cx="4512518" cy="4507527"/>
            <a:chOff x="5333841" y="1028409"/>
            <a:chExt cx="3089919" cy="3086290"/>
          </a:xfrm>
        </p:grpSpPr>
        <p:grpSp>
          <p:nvGrpSpPr>
            <p:cNvPr id="1742" name="Google Shape;1742;p67"/>
            <p:cNvGrpSpPr/>
            <p:nvPr/>
          </p:nvGrpSpPr>
          <p:grpSpPr>
            <a:xfrm>
              <a:off x="5333841" y="1028409"/>
              <a:ext cx="3089919" cy="3086290"/>
              <a:chOff x="5639485" y="529100"/>
              <a:chExt cx="3766816" cy="3762392"/>
            </a:xfrm>
          </p:grpSpPr>
          <p:sp>
            <p:nvSpPr>
              <p:cNvPr id="1743" name="Google Shape;1743;p67"/>
              <p:cNvSpPr/>
              <p:nvPr/>
            </p:nvSpPr>
            <p:spPr>
              <a:xfrm>
                <a:off x="8052314" y="2174713"/>
                <a:ext cx="797331" cy="658587"/>
              </a:xfrm>
              <a:custGeom>
                <a:rect b="b" l="l" r="r" t="t"/>
                <a:pathLst>
                  <a:path extrusionOk="0" h="5492" w="6649">
                    <a:moveTo>
                      <a:pt x="5057" y="0"/>
                    </a:moveTo>
                    <a:cubicBezTo>
                      <a:pt x="4986" y="0"/>
                      <a:pt x="4932" y="18"/>
                      <a:pt x="4906" y="57"/>
                    </a:cubicBezTo>
                    <a:cubicBezTo>
                      <a:pt x="4756" y="281"/>
                      <a:pt x="4756" y="371"/>
                      <a:pt x="4756" y="371"/>
                    </a:cubicBezTo>
                    <a:cubicBezTo>
                      <a:pt x="4756" y="371"/>
                      <a:pt x="4637" y="262"/>
                      <a:pt x="4500" y="262"/>
                    </a:cubicBezTo>
                    <a:cubicBezTo>
                      <a:pt x="4450" y="262"/>
                      <a:pt x="4398" y="276"/>
                      <a:pt x="4349" y="316"/>
                    </a:cubicBezTo>
                    <a:cubicBezTo>
                      <a:pt x="4164" y="465"/>
                      <a:pt x="4102" y="724"/>
                      <a:pt x="4102" y="724"/>
                    </a:cubicBezTo>
                    <a:cubicBezTo>
                      <a:pt x="4102" y="724"/>
                      <a:pt x="3936" y="675"/>
                      <a:pt x="3692" y="675"/>
                    </a:cubicBezTo>
                    <a:cubicBezTo>
                      <a:pt x="3319" y="675"/>
                      <a:pt x="2765" y="789"/>
                      <a:pt x="2340" y="1368"/>
                    </a:cubicBezTo>
                    <a:cubicBezTo>
                      <a:pt x="1755" y="2160"/>
                      <a:pt x="1" y="3930"/>
                      <a:pt x="1" y="3930"/>
                    </a:cubicBezTo>
                    <a:lnTo>
                      <a:pt x="1473" y="5492"/>
                    </a:lnTo>
                    <a:lnTo>
                      <a:pt x="3419" y="3248"/>
                    </a:lnTo>
                    <a:cubicBezTo>
                      <a:pt x="3419" y="3248"/>
                      <a:pt x="3627" y="3277"/>
                      <a:pt x="3892" y="3277"/>
                    </a:cubicBezTo>
                    <a:cubicBezTo>
                      <a:pt x="4256" y="3277"/>
                      <a:pt x="4730" y="3221"/>
                      <a:pt x="4926" y="2953"/>
                    </a:cubicBezTo>
                    <a:cubicBezTo>
                      <a:pt x="4926" y="2953"/>
                      <a:pt x="5609" y="2654"/>
                      <a:pt x="5538" y="2266"/>
                    </a:cubicBezTo>
                    <a:cubicBezTo>
                      <a:pt x="5538" y="2266"/>
                      <a:pt x="6091" y="1988"/>
                      <a:pt x="6020" y="1654"/>
                    </a:cubicBezTo>
                    <a:cubicBezTo>
                      <a:pt x="6020" y="1654"/>
                      <a:pt x="6648" y="1132"/>
                      <a:pt x="6370" y="724"/>
                    </a:cubicBezTo>
                    <a:cubicBezTo>
                      <a:pt x="6140" y="387"/>
                      <a:pt x="5395" y="0"/>
                      <a:pt x="5057" y="0"/>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7"/>
              <p:cNvSpPr/>
              <p:nvPr/>
            </p:nvSpPr>
            <p:spPr>
              <a:xfrm>
                <a:off x="7135317" y="2245104"/>
                <a:ext cx="1127584" cy="1365980"/>
              </a:xfrm>
              <a:custGeom>
                <a:rect b="b" l="l" r="r" t="t"/>
                <a:pathLst>
                  <a:path extrusionOk="0" h="11391" w="9403">
                    <a:moveTo>
                      <a:pt x="867" y="0"/>
                    </a:moveTo>
                    <a:lnTo>
                      <a:pt x="1" y="9354"/>
                    </a:lnTo>
                    <a:cubicBezTo>
                      <a:pt x="988" y="10359"/>
                      <a:pt x="2217" y="11391"/>
                      <a:pt x="3212" y="11391"/>
                    </a:cubicBezTo>
                    <a:cubicBezTo>
                      <a:pt x="3316" y="11391"/>
                      <a:pt x="3418" y="11379"/>
                      <a:pt x="3516" y="11356"/>
                    </a:cubicBezTo>
                    <a:cubicBezTo>
                      <a:pt x="4556" y="11108"/>
                      <a:pt x="9402" y="5171"/>
                      <a:pt x="9402" y="5171"/>
                    </a:cubicBezTo>
                    <a:lnTo>
                      <a:pt x="7770" y="3143"/>
                    </a:lnTo>
                    <a:lnTo>
                      <a:pt x="3069" y="6631"/>
                    </a:lnTo>
                    <a:cubicBezTo>
                      <a:pt x="3069" y="6631"/>
                      <a:pt x="2500" y="4504"/>
                      <a:pt x="2057" y="2550"/>
                    </a:cubicBezTo>
                    <a:cubicBezTo>
                      <a:pt x="1609" y="596"/>
                      <a:pt x="867" y="0"/>
                      <a:pt x="867" y="0"/>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7"/>
              <p:cNvSpPr/>
              <p:nvPr/>
            </p:nvSpPr>
            <p:spPr>
              <a:xfrm>
                <a:off x="5919489" y="1871445"/>
                <a:ext cx="1443687" cy="2196529"/>
              </a:xfrm>
              <a:custGeom>
                <a:rect b="b" l="l" r="r" t="t"/>
                <a:pathLst>
                  <a:path extrusionOk="0" h="18317" w="12039">
                    <a:moveTo>
                      <a:pt x="4524" y="0"/>
                    </a:moveTo>
                    <a:cubicBezTo>
                      <a:pt x="4524" y="0"/>
                      <a:pt x="4513" y="4"/>
                      <a:pt x="4490" y="8"/>
                    </a:cubicBezTo>
                    <a:cubicBezTo>
                      <a:pt x="4348" y="36"/>
                      <a:pt x="3838" y="141"/>
                      <a:pt x="3143" y="393"/>
                    </a:cubicBezTo>
                    <a:cubicBezTo>
                      <a:pt x="2625" y="577"/>
                      <a:pt x="2009" y="844"/>
                      <a:pt x="1370" y="1213"/>
                    </a:cubicBezTo>
                    <a:cubicBezTo>
                      <a:pt x="1071" y="1385"/>
                      <a:pt x="765" y="1577"/>
                      <a:pt x="467" y="1798"/>
                    </a:cubicBezTo>
                    <a:cubicBezTo>
                      <a:pt x="310" y="1911"/>
                      <a:pt x="158" y="2033"/>
                      <a:pt x="4" y="2162"/>
                    </a:cubicBezTo>
                    <a:lnTo>
                      <a:pt x="0" y="2162"/>
                    </a:lnTo>
                    <a:lnTo>
                      <a:pt x="0" y="3276"/>
                    </a:lnTo>
                    <a:lnTo>
                      <a:pt x="1895" y="9700"/>
                    </a:lnTo>
                    <a:lnTo>
                      <a:pt x="1923" y="9790"/>
                    </a:lnTo>
                    <a:lnTo>
                      <a:pt x="1958" y="9912"/>
                    </a:lnTo>
                    <a:lnTo>
                      <a:pt x="1994" y="10033"/>
                    </a:lnTo>
                    <a:lnTo>
                      <a:pt x="2335" y="11195"/>
                    </a:lnTo>
                    <a:lnTo>
                      <a:pt x="1829" y="12521"/>
                    </a:lnTo>
                    <a:lnTo>
                      <a:pt x="1782" y="12639"/>
                    </a:lnTo>
                    <a:lnTo>
                      <a:pt x="1746" y="12741"/>
                    </a:lnTo>
                    <a:lnTo>
                      <a:pt x="0" y="17300"/>
                    </a:lnTo>
                    <a:lnTo>
                      <a:pt x="0" y="18317"/>
                    </a:lnTo>
                    <a:lnTo>
                      <a:pt x="12038" y="18317"/>
                    </a:lnTo>
                    <a:cubicBezTo>
                      <a:pt x="12000" y="17552"/>
                      <a:pt x="11921" y="15880"/>
                      <a:pt x="11815" y="13914"/>
                    </a:cubicBezTo>
                    <a:cubicBezTo>
                      <a:pt x="11741" y="12443"/>
                      <a:pt x="11654" y="10810"/>
                      <a:pt x="11564" y="9268"/>
                    </a:cubicBezTo>
                    <a:cubicBezTo>
                      <a:pt x="11383" y="6184"/>
                      <a:pt x="11203" y="3484"/>
                      <a:pt x="11093" y="3253"/>
                    </a:cubicBezTo>
                    <a:cubicBezTo>
                      <a:pt x="11077" y="3218"/>
                      <a:pt x="11046" y="3175"/>
                      <a:pt x="11006" y="3124"/>
                    </a:cubicBezTo>
                    <a:cubicBezTo>
                      <a:pt x="10952" y="3057"/>
                      <a:pt x="10881" y="2982"/>
                      <a:pt x="10791" y="2896"/>
                    </a:cubicBezTo>
                    <a:cubicBezTo>
                      <a:pt x="10465" y="2586"/>
                      <a:pt x="9928" y="2162"/>
                      <a:pt x="9387" y="1758"/>
                    </a:cubicBezTo>
                    <a:cubicBezTo>
                      <a:pt x="8672" y="1224"/>
                      <a:pt x="7954" y="722"/>
                      <a:pt x="7695" y="542"/>
                    </a:cubicBezTo>
                    <a:cubicBezTo>
                      <a:pt x="7628" y="494"/>
                      <a:pt x="7593" y="471"/>
                      <a:pt x="7593" y="471"/>
                    </a:cubicBezTo>
                    <a:lnTo>
                      <a:pt x="4524" y="0"/>
                    </a:ln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7"/>
              <p:cNvSpPr/>
              <p:nvPr/>
            </p:nvSpPr>
            <p:spPr>
              <a:xfrm>
                <a:off x="5919489" y="1918452"/>
                <a:ext cx="1443687" cy="2149521"/>
              </a:xfrm>
              <a:custGeom>
                <a:rect b="b" l="l" r="r" t="t"/>
                <a:pathLst>
                  <a:path extrusionOk="0" h="17925" w="12039">
                    <a:moveTo>
                      <a:pt x="3143" y="1"/>
                    </a:moveTo>
                    <a:cubicBezTo>
                      <a:pt x="2625" y="185"/>
                      <a:pt x="2009" y="452"/>
                      <a:pt x="1370" y="821"/>
                    </a:cubicBezTo>
                    <a:cubicBezTo>
                      <a:pt x="1777" y="2531"/>
                      <a:pt x="2907" y="8617"/>
                      <a:pt x="2559" y="9096"/>
                    </a:cubicBezTo>
                    <a:cubicBezTo>
                      <a:pt x="2355" y="9375"/>
                      <a:pt x="2295" y="9543"/>
                      <a:pt x="1994" y="9641"/>
                    </a:cubicBezTo>
                    <a:lnTo>
                      <a:pt x="2335" y="10803"/>
                    </a:lnTo>
                    <a:lnTo>
                      <a:pt x="1829" y="12129"/>
                    </a:lnTo>
                    <a:lnTo>
                      <a:pt x="1782" y="12247"/>
                    </a:lnTo>
                    <a:lnTo>
                      <a:pt x="1746" y="12349"/>
                    </a:lnTo>
                    <a:lnTo>
                      <a:pt x="0" y="16908"/>
                    </a:lnTo>
                    <a:lnTo>
                      <a:pt x="0" y="17925"/>
                    </a:lnTo>
                    <a:lnTo>
                      <a:pt x="12038" y="17925"/>
                    </a:lnTo>
                    <a:cubicBezTo>
                      <a:pt x="12000" y="17160"/>
                      <a:pt x="11921" y="15488"/>
                      <a:pt x="11815" y="13522"/>
                    </a:cubicBezTo>
                    <a:cubicBezTo>
                      <a:pt x="11741" y="12051"/>
                      <a:pt x="11654" y="10418"/>
                      <a:pt x="11564" y="8876"/>
                    </a:cubicBezTo>
                    <a:lnTo>
                      <a:pt x="10924" y="3607"/>
                    </a:lnTo>
                    <a:lnTo>
                      <a:pt x="10791" y="2504"/>
                    </a:lnTo>
                    <a:cubicBezTo>
                      <a:pt x="10465" y="2194"/>
                      <a:pt x="9928" y="1770"/>
                      <a:pt x="9387" y="1366"/>
                    </a:cubicBezTo>
                    <a:lnTo>
                      <a:pt x="9387" y="1366"/>
                    </a:lnTo>
                    <a:cubicBezTo>
                      <a:pt x="9445" y="2484"/>
                      <a:pt x="9519" y="4858"/>
                      <a:pt x="9128" y="5200"/>
                    </a:cubicBezTo>
                    <a:cubicBezTo>
                      <a:pt x="8961" y="5343"/>
                      <a:pt x="8413" y="5398"/>
                      <a:pt x="7732" y="5398"/>
                    </a:cubicBezTo>
                    <a:cubicBezTo>
                      <a:pt x="6297" y="5398"/>
                      <a:pt x="4270" y="5154"/>
                      <a:pt x="3967" y="4976"/>
                    </a:cubicBezTo>
                    <a:cubicBezTo>
                      <a:pt x="3595" y="4760"/>
                      <a:pt x="3242" y="1127"/>
                      <a:pt x="3143"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7"/>
              <p:cNvSpPr/>
              <p:nvPr/>
            </p:nvSpPr>
            <p:spPr>
              <a:xfrm>
                <a:off x="7107616" y="2481220"/>
                <a:ext cx="97853" cy="97973"/>
              </a:xfrm>
              <a:custGeom>
                <a:rect b="b" l="l" r="r" t="t"/>
                <a:pathLst>
                  <a:path extrusionOk="0" h="817" w="816">
                    <a:moveTo>
                      <a:pt x="408" y="71"/>
                    </a:moveTo>
                    <a:cubicBezTo>
                      <a:pt x="593" y="71"/>
                      <a:pt x="741" y="224"/>
                      <a:pt x="741" y="409"/>
                    </a:cubicBezTo>
                    <a:cubicBezTo>
                      <a:pt x="741" y="593"/>
                      <a:pt x="593" y="742"/>
                      <a:pt x="408" y="742"/>
                    </a:cubicBezTo>
                    <a:cubicBezTo>
                      <a:pt x="223" y="742"/>
                      <a:pt x="71" y="593"/>
                      <a:pt x="71" y="409"/>
                    </a:cubicBezTo>
                    <a:cubicBezTo>
                      <a:pt x="71" y="224"/>
                      <a:pt x="223" y="71"/>
                      <a:pt x="408" y="71"/>
                    </a:cubicBezTo>
                    <a:close/>
                    <a:moveTo>
                      <a:pt x="408" y="0"/>
                    </a:moveTo>
                    <a:cubicBezTo>
                      <a:pt x="180" y="0"/>
                      <a:pt x="0" y="181"/>
                      <a:pt x="0" y="409"/>
                    </a:cubicBezTo>
                    <a:cubicBezTo>
                      <a:pt x="0" y="632"/>
                      <a:pt x="180" y="817"/>
                      <a:pt x="408" y="817"/>
                    </a:cubicBezTo>
                    <a:cubicBezTo>
                      <a:pt x="632" y="817"/>
                      <a:pt x="816" y="632"/>
                      <a:pt x="816" y="409"/>
                    </a:cubicBezTo>
                    <a:cubicBezTo>
                      <a:pt x="816" y="181"/>
                      <a:pt x="632" y="0"/>
                      <a:pt x="40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7"/>
              <p:cNvSpPr/>
              <p:nvPr/>
            </p:nvSpPr>
            <p:spPr>
              <a:xfrm>
                <a:off x="6246979" y="2481220"/>
                <a:ext cx="97973" cy="97973"/>
              </a:xfrm>
              <a:custGeom>
                <a:rect b="b" l="l" r="r" t="t"/>
                <a:pathLst>
                  <a:path extrusionOk="0" h="817" w="817">
                    <a:moveTo>
                      <a:pt x="408" y="71"/>
                    </a:moveTo>
                    <a:cubicBezTo>
                      <a:pt x="593" y="71"/>
                      <a:pt x="746" y="224"/>
                      <a:pt x="746" y="409"/>
                    </a:cubicBezTo>
                    <a:cubicBezTo>
                      <a:pt x="746" y="593"/>
                      <a:pt x="593" y="742"/>
                      <a:pt x="408" y="742"/>
                    </a:cubicBezTo>
                    <a:cubicBezTo>
                      <a:pt x="224" y="742"/>
                      <a:pt x="75" y="593"/>
                      <a:pt x="75" y="409"/>
                    </a:cubicBezTo>
                    <a:cubicBezTo>
                      <a:pt x="75" y="224"/>
                      <a:pt x="224" y="71"/>
                      <a:pt x="408" y="71"/>
                    </a:cubicBezTo>
                    <a:close/>
                    <a:moveTo>
                      <a:pt x="408" y="0"/>
                    </a:moveTo>
                    <a:cubicBezTo>
                      <a:pt x="185" y="0"/>
                      <a:pt x="0" y="181"/>
                      <a:pt x="0" y="409"/>
                    </a:cubicBezTo>
                    <a:cubicBezTo>
                      <a:pt x="0" y="632"/>
                      <a:pt x="185" y="817"/>
                      <a:pt x="408" y="817"/>
                    </a:cubicBezTo>
                    <a:cubicBezTo>
                      <a:pt x="636" y="817"/>
                      <a:pt x="817" y="632"/>
                      <a:pt x="817" y="409"/>
                    </a:cubicBezTo>
                    <a:cubicBezTo>
                      <a:pt x="817" y="181"/>
                      <a:pt x="636" y="0"/>
                      <a:pt x="40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7"/>
              <p:cNvSpPr/>
              <p:nvPr/>
            </p:nvSpPr>
            <p:spPr>
              <a:xfrm>
                <a:off x="6383324" y="2712659"/>
                <a:ext cx="703556" cy="341285"/>
              </a:xfrm>
              <a:custGeom>
                <a:rect b="b" l="l" r="r" t="t"/>
                <a:pathLst>
                  <a:path extrusionOk="0" h="2846" w="5867">
                    <a:moveTo>
                      <a:pt x="5789" y="71"/>
                    </a:moveTo>
                    <a:cubicBezTo>
                      <a:pt x="5738" y="410"/>
                      <a:pt x="5318" y="2771"/>
                      <a:pt x="3121" y="2771"/>
                    </a:cubicBezTo>
                    <a:lnTo>
                      <a:pt x="3058" y="2771"/>
                    </a:lnTo>
                    <a:cubicBezTo>
                      <a:pt x="814" y="2724"/>
                      <a:pt x="170" y="421"/>
                      <a:pt x="84" y="71"/>
                    </a:cubicBezTo>
                    <a:close/>
                    <a:moveTo>
                      <a:pt x="41" y="1"/>
                    </a:moveTo>
                    <a:cubicBezTo>
                      <a:pt x="28" y="1"/>
                      <a:pt x="17" y="5"/>
                      <a:pt x="9" y="13"/>
                    </a:cubicBezTo>
                    <a:cubicBezTo>
                      <a:pt x="5" y="21"/>
                      <a:pt x="1" y="33"/>
                      <a:pt x="1" y="44"/>
                    </a:cubicBezTo>
                    <a:cubicBezTo>
                      <a:pt x="9" y="71"/>
                      <a:pt x="582" y="2795"/>
                      <a:pt x="3058" y="2842"/>
                    </a:cubicBezTo>
                    <a:cubicBezTo>
                      <a:pt x="3078" y="2846"/>
                      <a:pt x="3097" y="2846"/>
                      <a:pt x="3121" y="2846"/>
                    </a:cubicBezTo>
                    <a:cubicBezTo>
                      <a:pt x="5542" y="2846"/>
                      <a:pt x="5859" y="68"/>
                      <a:pt x="5863" y="40"/>
                    </a:cubicBezTo>
                    <a:cubicBezTo>
                      <a:pt x="5867" y="28"/>
                      <a:pt x="5859" y="21"/>
                      <a:pt x="5856" y="13"/>
                    </a:cubicBezTo>
                    <a:cubicBezTo>
                      <a:pt x="5848" y="5"/>
                      <a:pt x="5840" y="1"/>
                      <a:pt x="5828"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7"/>
              <p:cNvSpPr/>
              <p:nvPr/>
            </p:nvSpPr>
            <p:spPr>
              <a:xfrm>
                <a:off x="6187621" y="529100"/>
                <a:ext cx="760037" cy="719505"/>
              </a:xfrm>
              <a:custGeom>
                <a:rect b="b" l="l" r="r" t="t"/>
                <a:pathLst>
                  <a:path extrusionOk="0" h="6000" w="6338">
                    <a:moveTo>
                      <a:pt x="3031" y="0"/>
                    </a:moveTo>
                    <a:cubicBezTo>
                      <a:pt x="2666" y="0"/>
                      <a:pt x="2300" y="82"/>
                      <a:pt x="1971" y="243"/>
                    </a:cubicBezTo>
                    <a:cubicBezTo>
                      <a:pt x="1689" y="384"/>
                      <a:pt x="1430" y="580"/>
                      <a:pt x="1253" y="843"/>
                    </a:cubicBezTo>
                    <a:cubicBezTo>
                      <a:pt x="919" y="1345"/>
                      <a:pt x="939" y="2059"/>
                      <a:pt x="1303" y="2539"/>
                    </a:cubicBezTo>
                    <a:cubicBezTo>
                      <a:pt x="751" y="2589"/>
                      <a:pt x="276" y="3044"/>
                      <a:pt x="138" y="3586"/>
                    </a:cubicBezTo>
                    <a:cubicBezTo>
                      <a:pt x="1" y="4124"/>
                      <a:pt x="182" y="4720"/>
                      <a:pt x="542" y="5143"/>
                    </a:cubicBezTo>
                    <a:cubicBezTo>
                      <a:pt x="903" y="5567"/>
                      <a:pt x="1430" y="5830"/>
                      <a:pt x="1975" y="5940"/>
                    </a:cubicBezTo>
                    <a:cubicBezTo>
                      <a:pt x="2177" y="5980"/>
                      <a:pt x="2381" y="6000"/>
                      <a:pt x="2586" y="6000"/>
                    </a:cubicBezTo>
                    <a:cubicBezTo>
                      <a:pt x="3420" y="6000"/>
                      <a:pt x="4254" y="5678"/>
                      <a:pt x="4894" y="5136"/>
                    </a:cubicBezTo>
                    <a:cubicBezTo>
                      <a:pt x="5691" y="4457"/>
                      <a:pt x="6189" y="3464"/>
                      <a:pt x="6338" y="2432"/>
                    </a:cubicBezTo>
                    <a:lnTo>
                      <a:pt x="6204" y="2087"/>
                    </a:lnTo>
                    <a:cubicBezTo>
                      <a:pt x="6240" y="1648"/>
                      <a:pt x="6095" y="1184"/>
                      <a:pt x="5765" y="898"/>
                    </a:cubicBezTo>
                    <a:cubicBezTo>
                      <a:pt x="5572" y="730"/>
                      <a:pt x="5314" y="637"/>
                      <a:pt x="5062" y="637"/>
                    </a:cubicBezTo>
                    <a:cubicBezTo>
                      <a:pt x="4878" y="637"/>
                      <a:pt x="4697" y="686"/>
                      <a:pt x="4545" y="792"/>
                    </a:cubicBezTo>
                    <a:cubicBezTo>
                      <a:pt x="4404" y="400"/>
                      <a:pt x="3996" y="161"/>
                      <a:pt x="3591" y="67"/>
                    </a:cubicBezTo>
                    <a:cubicBezTo>
                      <a:pt x="3408" y="22"/>
                      <a:pt x="3220" y="0"/>
                      <a:pt x="3031"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7"/>
              <p:cNvSpPr/>
              <p:nvPr/>
            </p:nvSpPr>
            <p:spPr>
              <a:xfrm>
                <a:off x="6359461" y="764256"/>
                <a:ext cx="1033809" cy="822754"/>
              </a:xfrm>
              <a:custGeom>
                <a:rect b="b" l="l" r="r" t="t"/>
                <a:pathLst>
                  <a:path extrusionOk="0" h="6861" w="8621">
                    <a:moveTo>
                      <a:pt x="3003" y="1"/>
                    </a:moveTo>
                    <a:cubicBezTo>
                      <a:pt x="2792" y="1"/>
                      <a:pt x="2582" y="14"/>
                      <a:pt x="2374" y="51"/>
                    </a:cubicBezTo>
                    <a:cubicBezTo>
                      <a:pt x="1715" y="169"/>
                      <a:pt x="1080" y="569"/>
                      <a:pt x="805" y="1177"/>
                    </a:cubicBezTo>
                    <a:cubicBezTo>
                      <a:pt x="616" y="1601"/>
                      <a:pt x="609" y="2103"/>
                      <a:pt x="792" y="2532"/>
                    </a:cubicBezTo>
                    <a:cubicBezTo>
                      <a:pt x="369" y="2735"/>
                      <a:pt x="110" y="3195"/>
                      <a:pt x="55" y="3662"/>
                    </a:cubicBezTo>
                    <a:cubicBezTo>
                      <a:pt x="0" y="4128"/>
                      <a:pt x="129" y="4599"/>
                      <a:pt x="321" y="5027"/>
                    </a:cubicBezTo>
                    <a:cubicBezTo>
                      <a:pt x="491" y="5404"/>
                      <a:pt x="718" y="5765"/>
                      <a:pt x="1036" y="6031"/>
                    </a:cubicBezTo>
                    <a:cubicBezTo>
                      <a:pt x="1413" y="6357"/>
                      <a:pt x="1899" y="6529"/>
                      <a:pt x="2378" y="6656"/>
                    </a:cubicBezTo>
                    <a:cubicBezTo>
                      <a:pt x="2855" y="6780"/>
                      <a:pt x="3360" y="6860"/>
                      <a:pt x="3856" y="6860"/>
                    </a:cubicBezTo>
                    <a:cubicBezTo>
                      <a:pt x="4474" y="6860"/>
                      <a:pt x="5078" y="6736"/>
                      <a:pt x="5600" y="6416"/>
                    </a:cubicBezTo>
                    <a:cubicBezTo>
                      <a:pt x="6008" y="6165"/>
                      <a:pt x="6341" y="5808"/>
                      <a:pt x="6600" y="5408"/>
                    </a:cubicBezTo>
                    <a:cubicBezTo>
                      <a:pt x="6937" y="4886"/>
                      <a:pt x="7192" y="4387"/>
                      <a:pt x="7255" y="3767"/>
                    </a:cubicBezTo>
                    <a:cubicBezTo>
                      <a:pt x="7395" y="3844"/>
                      <a:pt x="7553" y="3883"/>
                      <a:pt x="7712" y="3883"/>
                    </a:cubicBezTo>
                    <a:cubicBezTo>
                      <a:pt x="7791" y="3883"/>
                      <a:pt x="7869" y="3873"/>
                      <a:pt x="7946" y="3854"/>
                    </a:cubicBezTo>
                    <a:cubicBezTo>
                      <a:pt x="8174" y="3795"/>
                      <a:pt x="8378" y="3646"/>
                      <a:pt x="8503" y="3445"/>
                    </a:cubicBezTo>
                    <a:cubicBezTo>
                      <a:pt x="8550" y="3367"/>
                      <a:pt x="8590" y="3280"/>
                      <a:pt x="8597" y="3191"/>
                    </a:cubicBezTo>
                    <a:cubicBezTo>
                      <a:pt x="8621" y="3006"/>
                      <a:pt x="8530" y="2826"/>
                      <a:pt x="8401" y="2696"/>
                    </a:cubicBezTo>
                    <a:cubicBezTo>
                      <a:pt x="8275" y="2563"/>
                      <a:pt x="8110" y="2476"/>
                      <a:pt x="7949" y="2386"/>
                    </a:cubicBezTo>
                    <a:cubicBezTo>
                      <a:pt x="8232" y="1860"/>
                      <a:pt x="8016" y="1146"/>
                      <a:pt x="7585" y="730"/>
                    </a:cubicBezTo>
                    <a:cubicBezTo>
                      <a:pt x="7157" y="314"/>
                      <a:pt x="6545" y="130"/>
                      <a:pt x="5953" y="75"/>
                    </a:cubicBezTo>
                    <a:cubicBezTo>
                      <a:pt x="5731" y="54"/>
                      <a:pt x="5508" y="49"/>
                      <a:pt x="5286" y="49"/>
                    </a:cubicBezTo>
                    <a:cubicBezTo>
                      <a:pt x="4998" y="49"/>
                      <a:pt x="4710" y="58"/>
                      <a:pt x="4422" y="58"/>
                    </a:cubicBezTo>
                    <a:cubicBezTo>
                      <a:pt x="4333" y="58"/>
                      <a:pt x="4244" y="57"/>
                      <a:pt x="4155" y="55"/>
                    </a:cubicBezTo>
                    <a:cubicBezTo>
                      <a:pt x="3771" y="43"/>
                      <a:pt x="3385" y="1"/>
                      <a:pt x="3003"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7"/>
              <p:cNvSpPr/>
              <p:nvPr/>
            </p:nvSpPr>
            <p:spPr>
              <a:xfrm>
                <a:off x="6453475" y="1501982"/>
                <a:ext cx="428825" cy="552460"/>
              </a:xfrm>
              <a:custGeom>
                <a:rect b="b" l="l" r="r" t="t"/>
                <a:pathLst>
                  <a:path extrusionOk="0" h="4607" w="3576">
                    <a:moveTo>
                      <a:pt x="526" y="1"/>
                    </a:moveTo>
                    <a:lnTo>
                      <a:pt x="1" y="3309"/>
                    </a:lnTo>
                    <a:cubicBezTo>
                      <a:pt x="1" y="3309"/>
                      <a:pt x="13" y="4490"/>
                      <a:pt x="1645" y="4600"/>
                    </a:cubicBezTo>
                    <a:cubicBezTo>
                      <a:pt x="1709" y="4604"/>
                      <a:pt x="1771" y="4606"/>
                      <a:pt x="1831" y="4606"/>
                    </a:cubicBezTo>
                    <a:cubicBezTo>
                      <a:pt x="3062" y="4606"/>
                      <a:pt x="3226" y="3752"/>
                      <a:pt x="3226" y="3752"/>
                    </a:cubicBezTo>
                    <a:lnTo>
                      <a:pt x="3301" y="3191"/>
                    </a:lnTo>
                    <a:lnTo>
                      <a:pt x="3540" y="1418"/>
                    </a:lnTo>
                    <a:lnTo>
                      <a:pt x="3576" y="1166"/>
                    </a:lnTo>
                    <a:lnTo>
                      <a:pt x="526" y="1"/>
                    </a:ln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7"/>
              <p:cNvSpPr/>
              <p:nvPr/>
            </p:nvSpPr>
            <p:spPr>
              <a:xfrm>
                <a:off x="6472421" y="805747"/>
                <a:ext cx="759557" cy="960899"/>
              </a:xfrm>
              <a:custGeom>
                <a:rect b="b" l="l" r="r" t="t"/>
                <a:pathLst>
                  <a:path extrusionOk="0" h="8013" w="6334">
                    <a:moveTo>
                      <a:pt x="3158" y="0"/>
                    </a:moveTo>
                    <a:cubicBezTo>
                      <a:pt x="3005" y="0"/>
                      <a:pt x="2852" y="13"/>
                      <a:pt x="2704" y="35"/>
                    </a:cubicBezTo>
                    <a:cubicBezTo>
                      <a:pt x="2672" y="43"/>
                      <a:pt x="2637" y="47"/>
                      <a:pt x="2605" y="51"/>
                    </a:cubicBezTo>
                    <a:cubicBezTo>
                      <a:pt x="2519" y="71"/>
                      <a:pt x="2429" y="90"/>
                      <a:pt x="2342" y="114"/>
                    </a:cubicBezTo>
                    <a:cubicBezTo>
                      <a:pt x="1071" y="459"/>
                      <a:pt x="102" y="1585"/>
                      <a:pt x="20" y="2974"/>
                    </a:cubicBezTo>
                    <a:cubicBezTo>
                      <a:pt x="4" y="3225"/>
                      <a:pt x="0" y="3457"/>
                      <a:pt x="31" y="3680"/>
                    </a:cubicBezTo>
                    <a:cubicBezTo>
                      <a:pt x="35" y="3716"/>
                      <a:pt x="39" y="3751"/>
                      <a:pt x="47" y="3782"/>
                    </a:cubicBezTo>
                    <a:cubicBezTo>
                      <a:pt x="58" y="3857"/>
                      <a:pt x="74" y="3928"/>
                      <a:pt x="94" y="4002"/>
                    </a:cubicBezTo>
                    <a:cubicBezTo>
                      <a:pt x="98" y="4017"/>
                      <a:pt x="102" y="4030"/>
                      <a:pt x="106" y="4041"/>
                    </a:cubicBezTo>
                    <a:cubicBezTo>
                      <a:pt x="114" y="4061"/>
                      <a:pt x="118" y="4080"/>
                      <a:pt x="125" y="4100"/>
                    </a:cubicBezTo>
                    <a:lnTo>
                      <a:pt x="125" y="4147"/>
                    </a:lnTo>
                    <a:lnTo>
                      <a:pt x="161" y="4461"/>
                    </a:lnTo>
                    <a:lnTo>
                      <a:pt x="176" y="4591"/>
                    </a:lnTo>
                    <a:lnTo>
                      <a:pt x="176" y="4614"/>
                    </a:lnTo>
                    <a:lnTo>
                      <a:pt x="203" y="4830"/>
                    </a:lnTo>
                    <a:lnTo>
                      <a:pt x="330" y="5956"/>
                    </a:lnTo>
                    <a:lnTo>
                      <a:pt x="349" y="6101"/>
                    </a:lnTo>
                    <a:lnTo>
                      <a:pt x="428" y="6596"/>
                    </a:lnTo>
                    <a:cubicBezTo>
                      <a:pt x="491" y="6988"/>
                      <a:pt x="753" y="7318"/>
                      <a:pt x="1126" y="7455"/>
                    </a:cubicBezTo>
                    <a:cubicBezTo>
                      <a:pt x="1205" y="7483"/>
                      <a:pt x="1291" y="7514"/>
                      <a:pt x="1389" y="7549"/>
                    </a:cubicBezTo>
                    <a:lnTo>
                      <a:pt x="4720" y="8012"/>
                    </a:lnTo>
                    <a:cubicBezTo>
                      <a:pt x="4740" y="8013"/>
                      <a:pt x="4759" y="8013"/>
                      <a:pt x="4778" y="8013"/>
                    </a:cubicBezTo>
                    <a:cubicBezTo>
                      <a:pt x="5417" y="8013"/>
                      <a:pt x="5711" y="7691"/>
                      <a:pt x="5783" y="7192"/>
                    </a:cubicBezTo>
                    <a:lnTo>
                      <a:pt x="6250" y="3849"/>
                    </a:lnTo>
                    <a:cubicBezTo>
                      <a:pt x="6290" y="3684"/>
                      <a:pt x="6313" y="3515"/>
                      <a:pt x="6321" y="3347"/>
                    </a:cubicBezTo>
                    <a:cubicBezTo>
                      <a:pt x="6333" y="3139"/>
                      <a:pt x="6325" y="2934"/>
                      <a:pt x="6297" y="2735"/>
                    </a:cubicBezTo>
                    <a:cubicBezTo>
                      <a:pt x="6294" y="2711"/>
                      <a:pt x="6290" y="2684"/>
                      <a:pt x="6286" y="2657"/>
                    </a:cubicBezTo>
                    <a:cubicBezTo>
                      <a:pt x="6192" y="2063"/>
                      <a:pt x="5929" y="1522"/>
                      <a:pt x="5552" y="1087"/>
                    </a:cubicBezTo>
                    <a:cubicBezTo>
                      <a:pt x="5156" y="632"/>
                      <a:pt x="4634" y="290"/>
                      <a:pt x="4033" y="121"/>
                    </a:cubicBezTo>
                    <a:cubicBezTo>
                      <a:pt x="3939" y="94"/>
                      <a:pt x="3841" y="74"/>
                      <a:pt x="3743" y="55"/>
                    </a:cubicBezTo>
                    <a:cubicBezTo>
                      <a:pt x="3617" y="31"/>
                      <a:pt x="3488" y="15"/>
                      <a:pt x="3354" y="7"/>
                    </a:cubicBezTo>
                    <a:cubicBezTo>
                      <a:pt x="3289" y="3"/>
                      <a:pt x="3224" y="0"/>
                      <a:pt x="3158" y="0"/>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7"/>
              <p:cNvSpPr/>
              <p:nvPr/>
            </p:nvSpPr>
            <p:spPr>
              <a:xfrm>
                <a:off x="6343871" y="1285413"/>
                <a:ext cx="272572" cy="254825"/>
              </a:xfrm>
              <a:custGeom>
                <a:rect b="b" l="l" r="r" t="t"/>
                <a:pathLst>
                  <a:path extrusionOk="0" h="2125" w="2273">
                    <a:moveTo>
                      <a:pt x="1132" y="1"/>
                    </a:moveTo>
                    <a:cubicBezTo>
                      <a:pt x="1104" y="1"/>
                      <a:pt x="1077" y="3"/>
                      <a:pt x="1052" y="6"/>
                    </a:cubicBezTo>
                    <a:cubicBezTo>
                      <a:pt x="998" y="10"/>
                      <a:pt x="946" y="22"/>
                      <a:pt x="895" y="41"/>
                    </a:cubicBezTo>
                    <a:cubicBezTo>
                      <a:pt x="134" y="320"/>
                      <a:pt x="0" y="1854"/>
                      <a:pt x="1123" y="2109"/>
                    </a:cubicBezTo>
                    <a:cubicBezTo>
                      <a:pt x="1170" y="2119"/>
                      <a:pt x="1216" y="2124"/>
                      <a:pt x="1261" y="2124"/>
                    </a:cubicBezTo>
                    <a:cubicBezTo>
                      <a:pt x="1317" y="2124"/>
                      <a:pt x="1371" y="2117"/>
                      <a:pt x="1421" y="2101"/>
                    </a:cubicBezTo>
                    <a:cubicBezTo>
                      <a:pt x="1970" y="1948"/>
                      <a:pt x="2273" y="1062"/>
                      <a:pt x="2273" y="1062"/>
                    </a:cubicBezTo>
                    <a:cubicBezTo>
                      <a:pt x="2273" y="1062"/>
                      <a:pt x="2052" y="598"/>
                      <a:pt x="1715" y="285"/>
                    </a:cubicBezTo>
                    <a:cubicBezTo>
                      <a:pt x="1554" y="135"/>
                      <a:pt x="1370" y="17"/>
                      <a:pt x="1166" y="2"/>
                    </a:cubicBezTo>
                    <a:cubicBezTo>
                      <a:pt x="1155" y="1"/>
                      <a:pt x="1143" y="1"/>
                      <a:pt x="1132" y="1"/>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7"/>
              <p:cNvSpPr/>
              <p:nvPr/>
            </p:nvSpPr>
            <p:spPr>
              <a:xfrm>
                <a:off x="6455034" y="1305319"/>
                <a:ext cx="75308" cy="203020"/>
              </a:xfrm>
              <a:custGeom>
                <a:rect b="b" l="l" r="r" t="t"/>
                <a:pathLst>
                  <a:path extrusionOk="0" h="1693" w="628">
                    <a:moveTo>
                      <a:pt x="35" y="1"/>
                    </a:moveTo>
                    <a:cubicBezTo>
                      <a:pt x="26" y="1"/>
                      <a:pt x="18" y="4"/>
                      <a:pt x="11" y="12"/>
                    </a:cubicBezTo>
                    <a:cubicBezTo>
                      <a:pt x="0" y="25"/>
                      <a:pt x="4" y="44"/>
                      <a:pt x="15" y="56"/>
                    </a:cubicBezTo>
                    <a:cubicBezTo>
                      <a:pt x="219" y="237"/>
                      <a:pt x="377" y="492"/>
                      <a:pt x="462" y="789"/>
                    </a:cubicBezTo>
                    <a:cubicBezTo>
                      <a:pt x="537" y="1045"/>
                      <a:pt x="565" y="1331"/>
                      <a:pt x="542" y="1657"/>
                    </a:cubicBezTo>
                    <a:cubicBezTo>
                      <a:pt x="542" y="1673"/>
                      <a:pt x="553" y="1688"/>
                      <a:pt x="569" y="1692"/>
                    </a:cubicBezTo>
                    <a:lnTo>
                      <a:pt x="573" y="1692"/>
                    </a:lnTo>
                    <a:cubicBezTo>
                      <a:pt x="592" y="1692"/>
                      <a:pt x="604" y="1680"/>
                      <a:pt x="607" y="1660"/>
                    </a:cubicBezTo>
                    <a:cubicBezTo>
                      <a:pt x="627" y="1327"/>
                      <a:pt x="600" y="1037"/>
                      <a:pt x="526" y="770"/>
                    </a:cubicBezTo>
                    <a:cubicBezTo>
                      <a:pt x="435" y="460"/>
                      <a:pt x="270" y="197"/>
                      <a:pt x="58" y="9"/>
                    </a:cubicBezTo>
                    <a:cubicBezTo>
                      <a:pt x="51" y="3"/>
                      <a:pt x="43" y="1"/>
                      <a:pt x="35"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7"/>
              <p:cNvSpPr/>
              <p:nvPr/>
            </p:nvSpPr>
            <p:spPr>
              <a:xfrm>
                <a:off x="7092986" y="1328463"/>
                <a:ext cx="82024" cy="76268"/>
              </a:xfrm>
              <a:custGeom>
                <a:rect b="b" l="l" r="r" t="t"/>
                <a:pathLst>
                  <a:path extrusionOk="0" h="636" w="684">
                    <a:moveTo>
                      <a:pt x="342" y="0"/>
                    </a:moveTo>
                    <a:cubicBezTo>
                      <a:pt x="325" y="0"/>
                      <a:pt x="308" y="1"/>
                      <a:pt x="291" y="4"/>
                    </a:cubicBezTo>
                    <a:cubicBezTo>
                      <a:pt x="118" y="27"/>
                      <a:pt x="1" y="192"/>
                      <a:pt x="24" y="365"/>
                    </a:cubicBezTo>
                    <a:cubicBezTo>
                      <a:pt x="49" y="522"/>
                      <a:pt x="186" y="636"/>
                      <a:pt x="340" y="636"/>
                    </a:cubicBezTo>
                    <a:cubicBezTo>
                      <a:pt x="356" y="636"/>
                      <a:pt x="372" y="635"/>
                      <a:pt x="389" y="632"/>
                    </a:cubicBezTo>
                    <a:cubicBezTo>
                      <a:pt x="561" y="605"/>
                      <a:pt x="684" y="444"/>
                      <a:pt x="655" y="267"/>
                    </a:cubicBezTo>
                    <a:cubicBezTo>
                      <a:pt x="631" y="111"/>
                      <a:pt x="497" y="0"/>
                      <a:pt x="3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7"/>
              <p:cNvSpPr/>
              <p:nvPr/>
            </p:nvSpPr>
            <p:spPr>
              <a:xfrm>
                <a:off x="6820058" y="1293687"/>
                <a:ext cx="82024" cy="76627"/>
              </a:xfrm>
              <a:custGeom>
                <a:rect b="b" l="l" r="r" t="t"/>
                <a:pathLst>
                  <a:path extrusionOk="0" h="639" w="684">
                    <a:moveTo>
                      <a:pt x="343" y="0"/>
                    </a:moveTo>
                    <a:cubicBezTo>
                      <a:pt x="327" y="0"/>
                      <a:pt x="311" y="1"/>
                      <a:pt x="294" y="4"/>
                    </a:cubicBezTo>
                    <a:cubicBezTo>
                      <a:pt x="122" y="31"/>
                      <a:pt x="1" y="192"/>
                      <a:pt x="28" y="368"/>
                    </a:cubicBezTo>
                    <a:cubicBezTo>
                      <a:pt x="53" y="527"/>
                      <a:pt x="190" y="639"/>
                      <a:pt x="348" y="639"/>
                    </a:cubicBezTo>
                    <a:cubicBezTo>
                      <a:pt x="363" y="639"/>
                      <a:pt x="378" y="638"/>
                      <a:pt x="393" y="636"/>
                    </a:cubicBezTo>
                    <a:cubicBezTo>
                      <a:pt x="566" y="608"/>
                      <a:pt x="683" y="443"/>
                      <a:pt x="660" y="270"/>
                    </a:cubicBezTo>
                    <a:cubicBezTo>
                      <a:pt x="635" y="114"/>
                      <a:pt x="498"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7"/>
              <p:cNvSpPr/>
              <p:nvPr/>
            </p:nvSpPr>
            <p:spPr>
              <a:xfrm>
                <a:off x="6998373" y="1364558"/>
                <a:ext cx="65115" cy="122076"/>
              </a:xfrm>
              <a:custGeom>
                <a:rect b="b" l="l" r="r" t="t"/>
                <a:pathLst>
                  <a:path extrusionOk="0" h="1018" w="543">
                    <a:moveTo>
                      <a:pt x="298" y="1"/>
                    </a:moveTo>
                    <a:cubicBezTo>
                      <a:pt x="296" y="1"/>
                      <a:pt x="293" y="1"/>
                      <a:pt x="291" y="1"/>
                    </a:cubicBezTo>
                    <a:cubicBezTo>
                      <a:pt x="272" y="1"/>
                      <a:pt x="260" y="21"/>
                      <a:pt x="263" y="40"/>
                    </a:cubicBezTo>
                    <a:cubicBezTo>
                      <a:pt x="276" y="115"/>
                      <a:pt x="307" y="186"/>
                      <a:pt x="338" y="252"/>
                    </a:cubicBezTo>
                    <a:cubicBezTo>
                      <a:pt x="370" y="319"/>
                      <a:pt x="401" y="389"/>
                      <a:pt x="408" y="460"/>
                    </a:cubicBezTo>
                    <a:cubicBezTo>
                      <a:pt x="452" y="719"/>
                      <a:pt x="334" y="869"/>
                      <a:pt x="32" y="947"/>
                    </a:cubicBezTo>
                    <a:cubicBezTo>
                      <a:pt x="13" y="951"/>
                      <a:pt x="1" y="971"/>
                      <a:pt x="8" y="990"/>
                    </a:cubicBezTo>
                    <a:cubicBezTo>
                      <a:pt x="13" y="1005"/>
                      <a:pt x="24" y="1018"/>
                      <a:pt x="40" y="1018"/>
                    </a:cubicBezTo>
                    <a:cubicBezTo>
                      <a:pt x="44" y="1018"/>
                      <a:pt x="48" y="1014"/>
                      <a:pt x="48" y="1014"/>
                    </a:cubicBezTo>
                    <a:cubicBezTo>
                      <a:pt x="263" y="958"/>
                      <a:pt x="542" y="841"/>
                      <a:pt x="479" y="449"/>
                    </a:cubicBezTo>
                    <a:cubicBezTo>
                      <a:pt x="468" y="366"/>
                      <a:pt x="432" y="295"/>
                      <a:pt x="401" y="225"/>
                    </a:cubicBezTo>
                    <a:cubicBezTo>
                      <a:pt x="374" y="158"/>
                      <a:pt x="342" y="96"/>
                      <a:pt x="330" y="29"/>
                    </a:cubicBezTo>
                    <a:cubicBezTo>
                      <a:pt x="330" y="12"/>
                      <a:pt x="315" y="1"/>
                      <a:pt x="29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7"/>
              <p:cNvSpPr/>
              <p:nvPr/>
            </p:nvSpPr>
            <p:spPr>
              <a:xfrm>
                <a:off x="6824255" y="1220298"/>
                <a:ext cx="88619" cy="24463"/>
              </a:xfrm>
              <a:custGeom>
                <a:rect b="b" l="l" r="r" t="t"/>
                <a:pathLst>
                  <a:path extrusionOk="0" h="204" w="739">
                    <a:moveTo>
                      <a:pt x="339" y="0"/>
                    </a:moveTo>
                    <a:cubicBezTo>
                      <a:pt x="227" y="0"/>
                      <a:pt x="114" y="31"/>
                      <a:pt x="20" y="94"/>
                    </a:cubicBezTo>
                    <a:cubicBezTo>
                      <a:pt x="5" y="105"/>
                      <a:pt x="0" y="125"/>
                      <a:pt x="13" y="141"/>
                    </a:cubicBezTo>
                    <a:cubicBezTo>
                      <a:pt x="18" y="151"/>
                      <a:pt x="30" y="156"/>
                      <a:pt x="42" y="156"/>
                    </a:cubicBezTo>
                    <a:cubicBezTo>
                      <a:pt x="48" y="156"/>
                      <a:pt x="54" y="155"/>
                      <a:pt x="60" y="153"/>
                    </a:cubicBezTo>
                    <a:cubicBezTo>
                      <a:pt x="140" y="99"/>
                      <a:pt x="237" y="73"/>
                      <a:pt x="335" y="73"/>
                    </a:cubicBezTo>
                    <a:cubicBezTo>
                      <a:pt x="458" y="73"/>
                      <a:pt x="584" y="115"/>
                      <a:pt x="676" y="196"/>
                    </a:cubicBezTo>
                    <a:cubicBezTo>
                      <a:pt x="683" y="200"/>
                      <a:pt x="692" y="203"/>
                      <a:pt x="699" y="203"/>
                    </a:cubicBezTo>
                    <a:cubicBezTo>
                      <a:pt x="707" y="203"/>
                      <a:pt x="719" y="200"/>
                      <a:pt x="727" y="192"/>
                    </a:cubicBezTo>
                    <a:cubicBezTo>
                      <a:pt x="739" y="176"/>
                      <a:pt x="739" y="156"/>
                      <a:pt x="723" y="145"/>
                    </a:cubicBezTo>
                    <a:cubicBezTo>
                      <a:pt x="618" y="49"/>
                      <a:pt x="478" y="0"/>
                      <a:pt x="339"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7"/>
              <p:cNvSpPr/>
              <p:nvPr/>
            </p:nvSpPr>
            <p:spPr>
              <a:xfrm>
                <a:off x="7110854" y="1258672"/>
                <a:ext cx="84422" cy="27941"/>
              </a:xfrm>
              <a:custGeom>
                <a:rect b="b" l="l" r="r" t="t"/>
                <a:pathLst>
                  <a:path extrusionOk="0" h="233" w="704">
                    <a:moveTo>
                      <a:pt x="257" y="0"/>
                    </a:moveTo>
                    <a:cubicBezTo>
                      <a:pt x="179" y="0"/>
                      <a:pt x="100" y="15"/>
                      <a:pt x="28" y="44"/>
                    </a:cubicBezTo>
                    <a:cubicBezTo>
                      <a:pt x="8" y="52"/>
                      <a:pt x="1" y="72"/>
                      <a:pt x="8" y="92"/>
                    </a:cubicBezTo>
                    <a:cubicBezTo>
                      <a:pt x="14" y="106"/>
                      <a:pt x="26" y="114"/>
                      <a:pt x="40" y="114"/>
                    </a:cubicBezTo>
                    <a:cubicBezTo>
                      <a:pt x="45" y="114"/>
                      <a:pt x="50" y="113"/>
                      <a:pt x="55" y="111"/>
                    </a:cubicBezTo>
                    <a:cubicBezTo>
                      <a:pt x="119" y="84"/>
                      <a:pt x="188" y="71"/>
                      <a:pt x="258" y="71"/>
                    </a:cubicBezTo>
                    <a:cubicBezTo>
                      <a:pt x="399" y="71"/>
                      <a:pt x="541" y="124"/>
                      <a:pt x="640" y="222"/>
                    </a:cubicBezTo>
                    <a:cubicBezTo>
                      <a:pt x="648" y="229"/>
                      <a:pt x="656" y="233"/>
                      <a:pt x="664" y="233"/>
                    </a:cubicBezTo>
                    <a:cubicBezTo>
                      <a:pt x="671" y="233"/>
                      <a:pt x="683" y="229"/>
                      <a:pt x="687" y="222"/>
                    </a:cubicBezTo>
                    <a:cubicBezTo>
                      <a:pt x="703" y="209"/>
                      <a:pt x="703" y="186"/>
                      <a:pt x="687" y="170"/>
                    </a:cubicBezTo>
                    <a:cubicBezTo>
                      <a:pt x="574" y="59"/>
                      <a:pt x="415" y="0"/>
                      <a:pt x="257"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7"/>
              <p:cNvSpPr/>
              <p:nvPr/>
            </p:nvSpPr>
            <p:spPr>
              <a:xfrm>
                <a:off x="6915631" y="1491430"/>
                <a:ext cx="114401" cy="51684"/>
              </a:xfrm>
              <a:custGeom>
                <a:rect b="b" l="l" r="r" t="t"/>
                <a:pathLst>
                  <a:path extrusionOk="0" h="431" w="954">
                    <a:moveTo>
                      <a:pt x="42" y="0"/>
                    </a:moveTo>
                    <a:cubicBezTo>
                      <a:pt x="39" y="0"/>
                      <a:pt x="35" y="1"/>
                      <a:pt x="31" y="3"/>
                    </a:cubicBezTo>
                    <a:cubicBezTo>
                      <a:pt x="12" y="7"/>
                      <a:pt x="0" y="26"/>
                      <a:pt x="4" y="46"/>
                    </a:cubicBezTo>
                    <a:cubicBezTo>
                      <a:pt x="55" y="215"/>
                      <a:pt x="208" y="360"/>
                      <a:pt x="397" y="407"/>
                    </a:cubicBezTo>
                    <a:cubicBezTo>
                      <a:pt x="451" y="423"/>
                      <a:pt x="510" y="430"/>
                      <a:pt x="569" y="430"/>
                    </a:cubicBezTo>
                    <a:cubicBezTo>
                      <a:pt x="687" y="430"/>
                      <a:pt x="808" y="403"/>
                      <a:pt x="930" y="348"/>
                    </a:cubicBezTo>
                    <a:cubicBezTo>
                      <a:pt x="946" y="340"/>
                      <a:pt x="953" y="320"/>
                      <a:pt x="946" y="301"/>
                    </a:cubicBezTo>
                    <a:cubicBezTo>
                      <a:pt x="940" y="290"/>
                      <a:pt x="928" y="282"/>
                      <a:pt x="915" y="282"/>
                    </a:cubicBezTo>
                    <a:cubicBezTo>
                      <a:pt x="910" y="282"/>
                      <a:pt x="904" y="283"/>
                      <a:pt x="899" y="285"/>
                    </a:cubicBezTo>
                    <a:cubicBezTo>
                      <a:pt x="790" y="335"/>
                      <a:pt x="677" y="360"/>
                      <a:pt x="571" y="360"/>
                    </a:cubicBezTo>
                    <a:cubicBezTo>
                      <a:pt x="517" y="360"/>
                      <a:pt x="465" y="353"/>
                      <a:pt x="416" y="340"/>
                    </a:cubicBezTo>
                    <a:cubicBezTo>
                      <a:pt x="247" y="297"/>
                      <a:pt x="114" y="175"/>
                      <a:pt x="75" y="26"/>
                    </a:cubicBezTo>
                    <a:cubicBezTo>
                      <a:pt x="69" y="11"/>
                      <a:pt x="56" y="0"/>
                      <a:pt x="42"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7"/>
              <p:cNvSpPr/>
              <p:nvPr/>
            </p:nvSpPr>
            <p:spPr>
              <a:xfrm>
                <a:off x="6470862" y="804668"/>
                <a:ext cx="508330" cy="557257"/>
              </a:xfrm>
              <a:custGeom>
                <a:rect b="b" l="l" r="r" t="t"/>
                <a:pathLst>
                  <a:path extrusionOk="0" h="4647" w="4239">
                    <a:moveTo>
                      <a:pt x="35" y="3998"/>
                    </a:moveTo>
                    <a:lnTo>
                      <a:pt x="35" y="3998"/>
                    </a:lnTo>
                    <a:cubicBezTo>
                      <a:pt x="35" y="3999"/>
                      <a:pt x="34" y="3999"/>
                      <a:pt x="33" y="3999"/>
                    </a:cubicBezTo>
                    <a:lnTo>
                      <a:pt x="37" y="4003"/>
                    </a:lnTo>
                    <a:cubicBezTo>
                      <a:pt x="36" y="4001"/>
                      <a:pt x="36" y="4000"/>
                      <a:pt x="35" y="3998"/>
                    </a:cubicBezTo>
                    <a:close/>
                    <a:moveTo>
                      <a:pt x="3200" y="0"/>
                    </a:moveTo>
                    <a:cubicBezTo>
                      <a:pt x="3035" y="0"/>
                      <a:pt x="2874" y="13"/>
                      <a:pt x="2717" y="36"/>
                    </a:cubicBezTo>
                    <a:cubicBezTo>
                      <a:pt x="2685" y="40"/>
                      <a:pt x="2650" y="48"/>
                      <a:pt x="2618" y="52"/>
                    </a:cubicBezTo>
                    <a:cubicBezTo>
                      <a:pt x="2528" y="67"/>
                      <a:pt x="2438" y="87"/>
                      <a:pt x="2351" y="111"/>
                    </a:cubicBezTo>
                    <a:cubicBezTo>
                      <a:pt x="1072" y="460"/>
                      <a:pt x="99" y="1594"/>
                      <a:pt x="17" y="2987"/>
                    </a:cubicBezTo>
                    <a:cubicBezTo>
                      <a:pt x="5" y="3238"/>
                      <a:pt x="1" y="3470"/>
                      <a:pt x="28" y="3697"/>
                    </a:cubicBezTo>
                    <a:cubicBezTo>
                      <a:pt x="33" y="3733"/>
                      <a:pt x="40" y="3764"/>
                      <a:pt x="44" y="3799"/>
                    </a:cubicBezTo>
                    <a:cubicBezTo>
                      <a:pt x="56" y="3872"/>
                      <a:pt x="18" y="3926"/>
                      <a:pt x="35" y="3998"/>
                    </a:cubicBezTo>
                    <a:lnTo>
                      <a:pt x="35" y="3998"/>
                    </a:lnTo>
                    <a:cubicBezTo>
                      <a:pt x="39" y="3998"/>
                      <a:pt x="43" y="3997"/>
                      <a:pt x="46" y="3997"/>
                    </a:cubicBezTo>
                    <a:cubicBezTo>
                      <a:pt x="57" y="3997"/>
                      <a:pt x="69" y="4000"/>
                      <a:pt x="80" y="4003"/>
                    </a:cubicBezTo>
                    <a:cubicBezTo>
                      <a:pt x="292" y="4062"/>
                      <a:pt x="464" y="4191"/>
                      <a:pt x="649" y="4301"/>
                    </a:cubicBezTo>
                    <a:cubicBezTo>
                      <a:pt x="758" y="4368"/>
                      <a:pt x="814" y="4431"/>
                      <a:pt x="908" y="4517"/>
                    </a:cubicBezTo>
                    <a:cubicBezTo>
                      <a:pt x="955" y="4557"/>
                      <a:pt x="970" y="4573"/>
                      <a:pt x="1017" y="4647"/>
                    </a:cubicBezTo>
                    <a:cubicBezTo>
                      <a:pt x="1064" y="4478"/>
                      <a:pt x="1104" y="4352"/>
                      <a:pt x="1147" y="4180"/>
                    </a:cubicBezTo>
                    <a:cubicBezTo>
                      <a:pt x="1182" y="4183"/>
                      <a:pt x="1216" y="4184"/>
                      <a:pt x="1251" y="4184"/>
                    </a:cubicBezTo>
                    <a:cubicBezTo>
                      <a:pt x="1901" y="4184"/>
                      <a:pt x="2522" y="3675"/>
                      <a:pt x="2630" y="3030"/>
                    </a:cubicBezTo>
                    <a:cubicBezTo>
                      <a:pt x="2638" y="2987"/>
                      <a:pt x="2641" y="2940"/>
                      <a:pt x="2665" y="2905"/>
                    </a:cubicBezTo>
                    <a:cubicBezTo>
                      <a:pt x="2705" y="2845"/>
                      <a:pt x="2783" y="2830"/>
                      <a:pt x="2850" y="2811"/>
                    </a:cubicBezTo>
                    <a:cubicBezTo>
                      <a:pt x="3411" y="2657"/>
                      <a:pt x="3866" y="2198"/>
                      <a:pt x="4062" y="1648"/>
                    </a:cubicBezTo>
                    <a:cubicBezTo>
                      <a:pt x="4239" y="1163"/>
                      <a:pt x="4219" y="617"/>
                      <a:pt x="4054" y="123"/>
                    </a:cubicBezTo>
                    <a:cubicBezTo>
                      <a:pt x="3835" y="60"/>
                      <a:pt x="3607" y="20"/>
                      <a:pt x="3371" y="5"/>
                    </a:cubicBezTo>
                    <a:cubicBezTo>
                      <a:pt x="3314" y="2"/>
                      <a:pt x="3256" y="0"/>
                      <a:pt x="3200"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7"/>
              <p:cNvSpPr/>
              <p:nvPr/>
            </p:nvSpPr>
            <p:spPr>
              <a:xfrm>
                <a:off x="6918389" y="810904"/>
                <a:ext cx="311186" cy="323537"/>
              </a:xfrm>
              <a:custGeom>
                <a:rect b="b" l="l" r="r" t="t"/>
                <a:pathLst>
                  <a:path extrusionOk="0" h="2698" w="2595">
                    <a:moveTo>
                      <a:pt x="28" y="0"/>
                    </a:moveTo>
                    <a:lnTo>
                      <a:pt x="28" y="0"/>
                    </a:lnTo>
                    <a:cubicBezTo>
                      <a:pt x="1" y="129"/>
                      <a:pt x="24" y="259"/>
                      <a:pt x="52" y="388"/>
                    </a:cubicBezTo>
                    <a:cubicBezTo>
                      <a:pt x="119" y="707"/>
                      <a:pt x="213" y="1024"/>
                      <a:pt x="389" y="1290"/>
                    </a:cubicBezTo>
                    <a:cubicBezTo>
                      <a:pt x="570" y="1562"/>
                      <a:pt x="848" y="1777"/>
                      <a:pt x="1170" y="1821"/>
                    </a:cubicBezTo>
                    <a:cubicBezTo>
                      <a:pt x="1213" y="1826"/>
                      <a:pt x="1258" y="1829"/>
                      <a:pt x="1302" y="1829"/>
                    </a:cubicBezTo>
                    <a:cubicBezTo>
                      <a:pt x="1409" y="1829"/>
                      <a:pt x="1517" y="1815"/>
                      <a:pt x="1625" y="1801"/>
                    </a:cubicBezTo>
                    <a:cubicBezTo>
                      <a:pt x="1687" y="2001"/>
                      <a:pt x="1774" y="2201"/>
                      <a:pt x="1904" y="2366"/>
                    </a:cubicBezTo>
                    <a:cubicBezTo>
                      <a:pt x="2061" y="2559"/>
                      <a:pt x="2298" y="2698"/>
                      <a:pt x="2539" y="2698"/>
                    </a:cubicBezTo>
                    <a:cubicBezTo>
                      <a:pt x="2557" y="2698"/>
                      <a:pt x="2576" y="2697"/>
                      <a:pt x="2594" y="2695"/>
                    </a:cubicBezTo>
                    <a:cubicBezTo>
                      <a:pt x="2591" y="2668"/>
                      <a:pt x="2587" y="2645"/>
                      <a:pt x="2582" y="2617"/>
                    </a:cubicBezTo>
                    <a:cubicBezTo>
                      <a:pt x="2488" y="2020"/>
                      <a:pt x="2225" y="1479"/>
                      <a:pt x="1845" y="1040"/>
                    </a:cubicBezTo>
                    <a:cubicBezTo>
                      <a:pt x="1448" y="584"/>
                      <a:pt x="923" y="239"/>
                      <a:pt x="322" y="71"/>
                    </a:cubicBezTo>
                    <a:cubicBezTo>
                      <a:pt x="224" y="43"/>
                      <a:pt x="126" y="19"/>
                      <a:pt x="28" y="0"/>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7"/>
              <p:cNvSpPr/>
              <p:nvPr/>
            </p:nvSpPr>
            <p:spPr>
              <a:xfrm>
                <a:off x="5639485" y="2086935"/>
                <a:ext cx="522960" cy="1981037"/>
              </a:xfrm>
              <a:custGeom>
                <a:rect b="b" l="l" r="r" t="t"/>
                <a:pathLst>
                  <a:path extrusionOk="0" h="16520" w="4361">
                    <a:moveTo>
                      <a:pt x="2802" y="1"/>
                    </a:moveTo>
                    <a:cubicBezTo>
                      <a:pt x="2802" y="1"/>
                      <a:pt x="2496" y="142"/>
                      <a:pt x="2339" y="365"/>
                    </a:cubicBezTo>
                    <a:cubicBezTo>
                      <a:pt x="1" y="3630"/>
                      <a:pt x="943" y="16520"/>
                      <a:pt x="943" y="16520"/>
                    </a:cubicBezTo>
                    <a:lnTo>
                      <a:pt x="3842" y="16520"/>
                    </a:lnTo>
                    <a:lnTo>
                      <a:pt x="4117" y="10842"/>
                    </a:lnTo>
                    <a:lnTo>
                      <a:pt x="4258" y="7993"/>
                    </a:lnTo>
                    <a:lnTo>
                      <a:pt x="4360" y="5871"/>
                    </a:lnTo>
                    <a:lnTo>
                      <a:pt x="4337" y="5773"/>
                    </a:lnTo>
                    <a:lnTo>
                      <a:pt x="2802" y="1"/>
                    </a:ln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7"/>
              <p:cNvSpPr/>
              <p:nvPr/>
            </p:nvSpPr>
            <p:spPr>
              <a:xfrm>
                <a:off x="6095885" y="2739160"/>
                <a:ext cx="74109" cy="1328806"/>
              </a:xfrm>
              <a:custGeom>
                <a:rect b="b" l="l" r="r" t="t"/>
                <a:pathLst>
                  <a:path extrusionOk="0" h="11081" w="618">
                    <a:moveTo>
                      <a:pt x="581" y="0"/>
                    </a:moveTo>
                    <a:cubicBezTo>
                      <a:pt x="562" y="0"/>
                      <a:pt x="547" y="15"/>
                      <a:pt x="542" y="35"/>
                    </a:cubicBezTo>
                    <a:lnTo>
                      <a:pt x="531" y="334"/>
                    </a:lnTo>
                    <a:lnTo>
                      <a:pt x="424" y="2464"/>
                    </a:lnTo>
                    <a:lnTo>
                      <a:pt x="275" y="5505"/>
                    </a:lnTo>
                    <a:lnTo>
                      <a:pt x="0" y="11081"/>
                    </a:lnTo>
                    <a:lnTo>
                      <a:pt x="71" y="11081"/>
                    </a:lnTo>
                    <a:lnTo>
                      <a:pt x="358" y="5285"/>
                    </a:lnTo>
                    <a:lnTo>
                      <a:pt x="487" y="2676"/>
                    </a:lnTo>
                    <a:lnTo>
                      <a:pt x="617" y="39"/>
                    </a:lnTo>
                    <a:cubicBezTo>
                      <a:pt x="617" y="19"/>
                      <a:pt x="601" y="4"/>
                      <a:pt x="581" y="0"/>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7"/>
              <p:cNvSpPr/>
              <p:nvPr/>
            </p:nvSpPr>
            <p:spPr>
              <a:xfrm>
                <a:off x="8158680" y="2728248"/>
                <a:ext cx="1247622" cy="1461554"/>
              </a:xfrm>
              <a:custGeom>
                <a:rect b="b" l="l" r="r" t="t"/>
                <a:pathLst>
                  <a:path extrusionOk="0" h="12188" w="10404">
                    <a:moveTo>
                      <a:pt x="7582" y="1"/>
                    </a:moveTo>
                    <a:lnTo>
                      <a:pt x="5871" y="150"/>
                    </a:lnTo>
                    <a:lnTo>
                      <a:pt x="5796" y="157"/>
                    </a:lnTo>
                    <a:lnTo>
                      <a:pt x="4890" y="248"/>
                    </a:lnTo>
                    <a:lnTo>
                      <a:pt x="4816" y="251"/>
                    </a:lnTo>
                    <a:lnTo>
                      <a:pt x="3371" y="393"/>
                    </a:lnTo>
                    <a:lnTo>
                      <a:pt x="3293" y="401"/>
                    </a:lnTo>
                    <a:lnTo>
                      <a:pt x="2638" y="468"/>
                    </a:lnTo>
                    <a:lnTo>
                      <a:pt x="2386" y="491"/>
                    </a:lnTo>
                    <a:lnTo>
                      <a:pt x="2312" y="499"/>
                    </a:lnTo>
                    <a:lnTo>
                      <a:pt x="1786" y="550"/>
                    </a:lnTo>
                    <a:lnTo>
                      <a:pt x="1" y="12188"/>
                    </a:lnTo>
                    <a:lnTo>
                      <a:pt x="10403" y="11458"/>
                    </a:lnTo>
                    <a:lnTo>
                      <a:pt x="7582" y="1"/>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7"/>
              <p:cNvSpPr/>
              <p:nvPr/>
            </p:nvSpPr>
            <p:spPr>
              <a:xfrm>
                <a:off x="8203408" y="2794082"/>
                <a:ext cx="234079" cy="1103601"/>
              </a:xfrm>
              <a:custGeom>
                <a:rect b="b" l="l" r="r" t="t"/>
                <a:pathLst>
                  <a:path extrusionOk="0" h="9203" w="1952">
                    <a:moveTo>
                      <a:pt x="1413" y="1"/>
                    </a:moveTo>
                    <a:lnTo>
                      <a:pt x="1" y="9202"/>
                    </a:lnTo>
                    <a:lnTo>
                      <a:pt x="1951" y="9175"/>
                    </a:lnTo>
                    <a:lnTo>
                      <a:pt x="1413" y="1"/>
                    </a:ln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7"/>
              <p:cNvSpPr/>
              <p:nvPr/>
            </p:nvSpPr>
            <p:spPr>
              <a:xfrm>
                <a:off x="8842800" y="2825620"/>
                <a:ext cx="25542" cy="58520"/>
              </a:xfrm>
              <a:custGeom>
                <a:rect b="b" l="l" r="r" t="t"/>
                <a:pathLst>
                  <a:path extrusionOk="0" h="488" w="213">
                    <a:moveTo>
                      <a:pt x="213" y="1"/>
                    </a:moveTo>
                    <a:cubicBezTo>
                      <a:pt x="205" y="1"/>
                      <a:pt x="198" y="4"/>
                      <a:pt x="185" y="9"/>
                    </a:cubicBezTo>
                    <a:cubicBezTo>
                      <a:pt x="80" y="33"/>
                      <a:pt x="1" y="131"/>
                      <a:pt x="1" y="244"/>
                    </a:cubicBezTo>
                    <a:cubicBezTo>
                      <a:pt x="1" y="370"/>
                      <a:pt x="95" y="471"/>
                      <a:pt x="213" y="487"/>
                    </a:cubicBezTo>
                    <a:lnTo>
                      <a:pt x="213" y="1"/>
                    </a:ln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7"/>
              <p:cNvSpPr/>
              <p:nvPr/>
            </p:nvSpPr>
            <p:spPr>
              <a:xfrm>
                <a:off x="8546368" y="2848644"/>
                <a:ext cx="59479" cy="59959"/>
              </a:xfrm>
              <a:custGeom>
                <a:rect b="b" l="l" r="r" t="t"/>
                <a:pathLst>
                  <a:path extrusionOk="0" h="500" w="496">
                    <a:moveTo>
                      <a:pt x="248" y="1"/>
                    </a:moveTo>
                    <a:cubicBezTo>
                      <a:pt x="111" y="1"/>
                      <a:pt x="1" y="115"/>
                      <a:pt x="1" y="252"/>
                    </a:cubicBezTo>
                    <a:cubicBezTo>
                      <a:pt x="1" y="386"/>
                      <a:pt x="111" y="500"/>
                      <a:pt x="248" y="500"/>
                    </a:cubicBezTo>
                    <a:cubicBezTo>
                      <a:pt x="382" y="500"/>
                      <a:pt x="495" y="386"/>
                      <a:pt x="495" y="252"/>
                    </a:cubicBezTo>
                    <a:cubicBezTo>
                      <a:pt x="495" y="115"/>
                      <a:pt x="382" y="1"/>
                      <a:pt x="248" y="1"/>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7"/>
              <p:cNvSpPr/>
              <p:nvPr/>
            </p:nvSpPr>
            <p:spPr>
              <a:xfrm>
                <a:off x="8773249" y="2372096"/>
                <a:ext cx="95095" cy="476192"/>
              </a:xfrm>
              <a:custGeom>
                <a:rect b="b" l="l" r="r" t="t"/>
                <a:pathLst>
                  <a:path extrusionOk="0" h="3971" w="793">
                    <a:moveTo>
                      <a:pt x="16" y="1"/>
                    </a:moveTo>
                    <a:cubicBezTo>
                      <a:pt x="12" y="4"/>
                      <a:pt x="12" y="8"/>
                      <a:pt x="12" y="16"/>
                    </a:cubicBezTo>
                    <a:lnTo>
                      <a:pt x="12" y="35"/>
                    </a:lnTo>
                    <a:lnTo>
                      <a:pt x="12" y="39"/>
                    </a:lnTo>
                    <a:cubicBezTo>
                      <a:pt x="12" y="63"/>
                      <a:pt x="12" y="86"/>
                      <a:pt x="8" y="114"/>
                    </a:cubicBezTo>
                    <a:cubicBezTo>
                      <a:pt x="8" y="126"/>
                      <a:pt x="4" y="142"/>
                      <a:pt x="1" y="153"/>
                    </a:cubicBezTo>
                    <a:cubicBezTo>
                      <a:pt x="322" y="1099"/>
                      <a:pt x="550" y="2327"/>
                      <a:pt x="671" y="3127"/>
                    </a:cubicBezTo>
                    <a:cubicBezTo>
                      <a:pt x="687" y="3241"/>
                      <a:pt x="707" y="3348"/>
                      <a:pt x="718" y="3442"/>
                    </a:cubicBezTo>
                    <a:cubicBezTo>
                      <a:pt x="738" y="3583"/>
                      <a:pt x="754" y="3701"/>
                      <a:pt x="765" y="3786"/>
                    </a:cubicBezTo>
                    <a:lnTo>
                      <a:pt x="765" y="3791"/>
                    </a:lnTo>
                    <a:cubicBezTo>
                      <a:pt x="781" y="3893"/>
                      <a:pt x="785" y="3951"/>
                      <a:pt x="785" y="3956"/>
                    </a:cubicBezTo>
                    <a:cubicBezTo>
                      <a:pt x="789" y="3963"/>
                      <a:pt x="789" y="3967"/>
                      <a:pt x="793" y="3971"/>
                    </a:cubicBezTo>
                    <a:lnTo>
                      <a:pt x="793" y="3449"/>
                    </a:lnTo>
                    <a:cubicBezTo>
                      <a:pt x="781" y="3351"/>
                      <a:pt x="765" y="3241"/>
                      <a:pt x="746" y="3120"/>
                    </a:cubicBezTo>
                    <a:cubicBezTo>
                      <a:pt x="620" y="2288"/>
                      <a:pt x="365" y="981"/>
                      <a:pt x="20" y="12"/>
                    </a:cubicBezTo>
                    <a:cubicBezTo>
                      <a:pt x="20" y="8"/>
                      <a:pt x="16" y="4"/>
                      <a:pt x="16" y="1"/>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7"/>
              <p:cNvSpPr/>
              <p:nvPr/>
            </p:nvSpPr>
            <p:spPr>
              <a:xfrm>
                <a:off x="8533297" y="2481700"/>
                <a:ext cx="38134" cy="396327"/>
              </a:xfrm>
              <a:custGeom>
                <a:rect b="b" l="l" r="r" t="t"/>
                <a:pathLst>
                  <a:path extrusionOk="0" h="3305" w="318">
                    <a:moveTo>
                      <a:pt x="16" y="0"/>
                    </a:moveTo>
                    <a:lnTo>
                      <a:pt x="16" y="0"/>
                    </a:lnTo>
                    <a:cubicBezTo>
                      <a:pt x="1" y="738"/>
                      <a:pt x="130" y="1916"/>
                      <a:pt x="173" y="2457"/>
                    </a:cubicBezTo>
                    <a:cubicBezTo>
                      <a:pt x="173" y="2481"/>
                      <a:pt x="173" y="2500"/>
                      <a:pt x="177" y="2524"/>
                    </a:cubicBezTo>
                    <a:cubicBezTo>
                      <a:pt x="196" y="2767"/>
                      <a:pt x="212" y="2967"/>
                      <a:pt x="227" y="3100"/>
                    </a:cubicBezTo>
                    <a:cubicBezTo>
                      <a:pt x="236" y="3191"/>
                      <a:pt x="244" y="3254"/>
                      <a:pt x="244" y="3269"/>
                    </a:cubicBezTo>
                    <a:cubicBezTo>
                      <a:pt x="247" y="3289"/>
                      <a:pt x="263" y="3305"/>
                      <a:pt x="283" y="3305"/>
                    </a:cubicBezTo>
                    <a:lnTo>
                      <a:pt x="287" y="3305"/>
                    </a:lnTo>
                    <a:cubicBezTo>
                      <a:pt x="307" y="3301"/>
                      <a:pt x="318" y="3281"/>
                      <a:pt x="318" y="3265"/>
                    </a:cubicBezTo>
                    <a:cubicBezTo>
                      <a:pt x="318" y="3258"/>
                      <a:pt x="310" y="3191"/>
                      <a:pt x="298" y="3069"/>
                    </a:cubicBezTo>
                    <a:cubicBezTo>
                      <a:pt x="287" y="2939"/>
                      <a:pt x="267" y="2755"/>
                      <a:pt x="251" y="2524"/>
                    </a:cubicBezTo>
                    <a:cubicBezTo>
                      <a:pt x="251" y="2500"/>
                      <a:pt x="247" y="2477"/>
                      <a:pt x="247" y="2449"/>
                    </a:cubicBezTo>
                    <a:cubicBezTo>
                      <a:pt x="209" y="1931"/>
                      <a:pt x="91" y="829"/>
                      <a:pt x="102" y="126"/>
                    </a:cubicBezTo>
                    <a:cubicBezTo>
                      <a:pt x="79" y="99"/>
                      <a:pt x="44" y="36"/>
                      <a:pt x="16" y="0"/>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7"/>
              <p:cNvSpPr/>
              <p:nvPr/>
            </p:nvSpPr>
            <p:spPr>
              <a:xfrm>
                <a:off x="7894864" y="2783289"/>
                <a:ext cx="1331564" cy="1508202"/>
              </a:xfrm>
              <a:custGeom>
                <a:rect b="b" l="l" r="r" t="t"/>
                <a:pathLst>
                  <a:path extrusionOk="0" h="12577" w="11104">
                    <a:moveTo>
                      <a:pt x="2998" y="0"/>
                    </a:moveTo>
                    <a:lnTo>
                      <a:pt x="2934" y="248"/>
                    </a:lnTo>
                    <a:lnTo>
                      <a:pt x="2884" y="448"/>
                    </a:lnTo>
                    <a:lnTo>
                      <a:pt x="2884" y="452"/>
                    </a:lnTo>
                    <a:lnTo>
                      <a:pt x="2711" y="1119"/>
                    </a:lnTo>
                    <a:lnTo>
                      <a:pt x="2711" y="1123"/>
                    </a:lnTo>
                    <a:lnTo>
                      <a:pt x="0" y="11890"/>
                    </a:lnTo>
                    <a:lnTo>
                      <a:pt x="2523" y="12576"/>
                    </a:lnTo>
                    <a:lnTo>
                      <a:pt x="11104" y="11694"/>
                    </a:lnTo>
                    <a:lnTo>
                      <a:pt x="8118" y="161"/>
                    </a:lnTo>
                    <a:lnTo>
                      <a:pt x="8090" y="13"/>
                    </a:lnTo>
                    <a:lnTo>
                      <a:pt x="7027" y="13"/>
                    </a:lnTo>
                    <a:lnTo>
                      <a:pt x="5575" y="9"/>
                    </a:lnTo>
                    <a:lnTo>
                      <a:pt x="4838" y="9"/>
                    </a:lnTo>
                    <a:lnTo>
                      <a:pt x="4591" y="4"/>
                    </a:lnTo>
                    <a:lnTo>
                      <a:pt x="4512" y="4"/>
                    </a:lnTo>
                    <a:lnTo>
                      <a:pt x="3146" y="0"/>
                    </a:ln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7"/>
              <p:cNvSpPr/>
              <p:nvPr/>
            </p:nvSpPr>
            <p:spPr>
              <a:xfrm>
                <a:off x="7894864" y="2783769"/>
                <a:ext cx="359033" cy="1507723"/>
              </a:xfrm>
              <a:custGeom>
                <a:rect b="b" l="l" r="r" t="t"/>
                <a:pathLst>
                  <a:path extrusionOk="0" h="12573" w="2994">
                    <a:moveTo>
                      <a:pt x="2994" y="0"/>
                    </a:moveTo>
                    <a:lnTo>
                      <a:pt x="0" y="11886"/>
                    </a:lnTo>
                    <a:lnTo>
                      <a:pt x="2523" y="12572"/>
                    </a:lnTo>
                    <a:lnTo>
                      <a:pt x="2994" y="0"/>
                    </a:ln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7"/>
              <p:cNvSpPr/>
              <p:nvPr/>
            </p:nvSpPr>
            <p:spPr>
              <a:xfrm>
                <a:off x="8714490" y="2863993"/>
                <a:ext cx="62237" cy="59359"/>
              </a:xfrm>
              <a:custGeom>
                <a:rect b="b" l="l" r="r" t="t"/>
                <a:pathLst>
                  <a:path extrusionOk="0" h="495" w="519">
                    <a:moveTo>
                      <a:pt x="253" y="1"/>
                    </a:moveTo>
                    <a:cubicBezTo>
                      <a:pt x="129" y="1"/>
                      <a:pt x="26" y="94"/>
                      <a:pt x="11" y="222"/>
                    </a:cubicBezTo>
                    <a:cubicBezTo>
                      <a:pt x="0" y="360"/>
                      <a:pt x="98" y="481"/>
                      <a:pt x="236" y="493"/>
                    </a:cubicBezTo>
                    <a:cubicBezTo>
                      <a:pt x="244" y="494"/>
                      <a:pt x="253" y="495"/>
                      <a:pt x="262" y="495"/>
                    </a:cubicBezTo>
                    <a:cubicBezTo>
                      <a:pt x="385" y="495"/>
                      <a:pt x="492" y="398"/>
                      <a:pt x="506" y="273"/>
                    </a:cubicBezTo>
                    <a:cubicBezTo>
                      <a:pt x="518" y="136"/>
                      <a:pt x="420" y="14"/>
                      <a:pt x="283" y="3"/>
                    </a:cubicBezTo>
                    <a:cubicBezTo>
                      <a:pt x="273" y="2"/>
                      <a:pt x="263" y="1"/>
                      <a:pt x="253"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7"/>
              <p:cNvSpPr/>
              <p:nvPr/>
            </p:nvSpPr>
            <p:spPr>
              <a:xfrm>
                <a:off x="8416499" y="2857997"/>
                <a:ext cx="62837" cy="59719"/>
              </a:xfrm>
              <a:custGeom>
                <a:rect b="b" l="l" r="r" t="t"/>
                <a:pathLst>
                  <a:path extrusionOk="0" h="498" w="524">
                    <a:moveTo>
                      <a:pt x="265" y="1"/>
                    </a:moveTo>
                    <a:cubicBezTo>
                      <a:pt x="137" y="1"/>
                      <a:pt x="28" y="95"/>
                      <a:pt x="17" y="225"/>
                    </a:cubicBezTo>
                    <a:cubicBezTo>
                      <a:pt x="1" y="362"/>
                      <a:pt x="103" y="484"/>
                      <a:pt x="236" y="496"/>
                    </a:cubicBezTo>
                    <a:cubicBezTo>
                      <a:pt x="243" y="497"/>
                      <a:pt x="251" y="497"/>
                      <a:pt x="258" y="497"/>
                    </a:cubicBezTo>
                    <a:cubicBezTo>
                      <a:pt x="386" y="497"/>
                      <a:pt x="496" y="402"/>
                      <a:pt x="507" y="272"/>
                    </a:cubicBezTo>
                    <a:cubicBezTo>
                      <a:pt x="523" y="139"/>
                      <a:pt x="421" y="17"/>
                      <a:pt x="288" y="2"/>
                    </a:cubicBezTo>
                    <a:cubicBezTo>
                      <a:pt x="280" y="1"/>
                      <a:pt x="273" y="1"/>
                      <a:pt x="265" y="1"/>
                    </a:cubicBezTo>
                    <a:close/>
                  </a:path>
                </a:pathLst>
              </a:cu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7"/>
              <p:cNvSpPr/>
              <p:nvPr/>
            </p:nvSpPr>
            <p:spPr>
              <a:xfrm>
                <a:off x="8705976" y="2472706"/>
                <a:ext cx="44369" cy="416593"/>
              </a:xfrm>
              <a:custGeom>
                <a:rect b="b" l="l" r="r" t="t"/>
                <a:pathLst>
                  <a:path extrusionOk="0" h="3474" w="370">
                    <a:moveTo>
                      <a:pt x="59" y="1"/>
                    </a:moveTo>
                    <a:cubicBezTo>
                      <a:pt x="48" y="36"/>
                      <a:pt x="28" y="68"/>
                      <a:pt x="0" y="103"/>
                    </a:cubicBezTo>
                    <a:cubicBezTo>
                      <a:pt x="138" y="880"/>
                      <a:pt x="212" y="1735"/>
                      <a:pt x="252" y="2387"/>
                    </a:cubicBezTo>
                    <a:cubicBezTo>
                      <a:pt x="256" y="2461"/>
                      <a:pt x="259" y="2532"/>
                      <a:pt x="263" y="2603"/>
                    </a:cubicBezTo>
                    <a:cubicBezTo>
                      <a:pt x="279" y="2889"/>
                      <a:pt x="287" y="3121"/>
                      <a:pt x="290" y="3266"/>
                    </a:cubicBezTo>
                    <a:cubicBezTo>
                      <a:pt x="290" y="3371"/>
                      <a:pt x="294" y="3434"/>
                      <a:pt x="294" y="3438"/>
                    </a:cubicBezTo>
                    <a:cubicBezTo>
                      <a:pt x="294" y="3458"/>
                      <a:pt x="310" y="3474"/>
                      <a:pt x="330" y="3474"/>
                    </a:cubicBezTo>
                    <a:cubicBezTo>
                      <a:pt x="354" y="3474"/>
                      <a:pt x="370" y="3458"/>
                      <a:pt x="365" y="3434"/>
                    </a:cubicBezTo>
                    <a:lnTo>
                      <a:pt x="365" y="3266"/>
                    </a:lnTo>
                    <a:cubicBezTo>
                      <a:pt x="357" y="3121"/>
                      <a:pt x="354" y="2889"/>
                      <a:pt x="338" y="2603"/>
                    </a:cubicBezTo>
                    <a:cubicBezTo>
                      <a:pt x="334" y="2532"/>
                      <a:pt x="330" y="2458"/>
                      <a:pt x="326" y="2379"/>
                    </a:cubicBezTo>
                    <a:cubicBezTo>
                      <a:pt x="287" y="1700"/>
                      <a:pt x="209" y="805"/>
                      <a:pt x="59" y="1"/>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7"/>
              <p:cNvSpPr/>
              <p:nvPr/>
            </p:nvSpPr>
            <p:spPr>
              <a:xfrm>
                <a:off x="8434966" y="2429056"/>
                <a:ext cx="64995" cy="457485"/>
              </a:xfrm>
              <a:custGeom>
                <a:rect b="b" l="l" r="r" t="t"/>
                <a:pathLst>
                  <a:path extrusionOk="0" h="3815" w="542">
                    <a:moveTo>
                      <a:pt x="479" y="0"/>
                    </a:moveTo>
                    <a:cubicBezTo>
                      <a:pt x="252" y="997"/>
                      <a:pt x="28" y="2134"/>
                      <a:pt x="8" y="2958"/>
                    </a:cubicBezTo>
                    <a:lnTo>
                      <a:pt x="8" y="2994"/>
                    </a:lnTo>
                    <a:cubicBezTo>
                      <a:pt x="4" y="3253"/>
                      <a:pt x="0" y="3469"/>
                      <a:pt x="0" y="3606"/>
                    </a:cubicBezTo>
                    <a:cubicBezTo>
                      <a:pt x="0" y="3697"/>
                      <a:pt x="4" y="3759"/>
                      <a:pt x="4" y="3775"/>
                    </a:cubicBezTo>
                    <a:cubicBezTo>
                      <a:pt x="4" y="3798"/>
                      <a:pt x="20" y="3814"/>
                      <a:pt x="40" y="3814"/>
                    </a:cubicBezTo>
                    <a:cubicBezTo>
                      <a:pt x="59" y="3814"/>
                      <a:pt x="75" y="3794"/>
                      <a:pt x="75" y="3775"/>
                    </a:cubicBezTo>
                    <a:lnTo>
                      <a:pt x="75" y="3583"/>
                    </a:lnTo>
                    <a:cubicBezTo>
                      <a:pt x="75" y="3445"/>
                      <a:pt x="78" y="3237"/>
                      <a:pt x="82" y="2986"/>
                    </a:cubicBezTo>
                    <a:lnTo>
                      <a:pt x="82" y="2958"/>
                    </a:lnTo>
                    <a:cubicBezTo>
                      <a:pt x="106" y="2158"/>
                      <a:pt x="334" y="1044"/>
                      <a:pt x="542" y="71"/>
                    </a:cubicBezTo>
                    <a:cubicBezTo>
                      <a:pt x="522" y="31"/>
                      <a:pt x="495" y="31"/>
                      <a:pt x="479" y="0"/>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7"/>
              <p:cNvSpPr/>
              <p:nvPr/>
            </p:nvSpPr>
            <p:spPr>
              <a:xfrm>
                <a:off x="8473579" y="2356986"/>
                <a:ext cx="182634" cy="169084"/>
              </a:xfrm>
              <a:custGeom>
                <a:rect b="b" l="l" r="r" t="t"/>
                <a:pathLst>
                  <a:path extrusionOk="0" h="1410" w="1523">
                    <a:moveTo>
                      <a:pt x="347" y="1"/>
                    </a:moveTo>
                    <a:cubicBezTo>
                      <a:pt x="288" y="1"/>
                      <a:pt x="241" y="24"/>
                      <a:pt x="196" y="67"/>
                    </a:cubicBezTo>
                    <a:cubicBezTo>
                      <a:pt x="59" y="205"/>
                      <a:pt x="0" y="386"/>
                      <a:pt x="55" y="499"/>
                    </a:cubicBezTo>
                    <a:cubicBezTo>
                      <a:pt x="79" y="542"/>
                      <a:pt x="165" y="648"/>
                      <a:pt x="271" y="770"/>
                    </a:cubicBezTo>
                    <a:cubicBezTo>
                      <a:pt x="404" y="927"/>
                      <a:pt x="553" y="1107"/>
                      <a:pt x="604" y="1210"/>
                    </a:cubicBezTo>
                    <a:cubicBezTo>
                      <a:pt x="610" y="1215"/>
                      <a:pt x="616" y="1219"/>
                      <a:pt x="623" y="1219"/>
                    </a:cubicBezTo>
                    <a:cubicBezTo>
                      <a:pt x="626" y="1219"/>
                      <a:pt x="628" y="1218"/>
                      <a:pt x="631" y="1217"/>
                    </a:cubicBezTo>
                    <a:cubicBezTo>
                      <a:pt x="640" y="1210"/>
                      <a:pt x="644" y="1201"/>
                      <a:pt x="640" y="1190"/>
                    </a:cubicBezTo>
                    <a:cubicBezTo>
                      <a:pt x="584" y="1087"/>
                      <a:pt x="432" y="907"/>
                      <a:pt x="298" y="746"/>
                    </a:cubicBezTo>
                    <a:cubicBezTo>
                      <a:pt x="200" y="632"/>
                      <a:pt x="106" y="522"/>
                      <a:pt x="86" y="480"/>
                    </a:cubicBezTo>
                    <a:cubicBezTo>
                      <a:pt x="39" y="386"/>
                      <a:pt x="95" y="221"/>
                      <a:pt x="224" y="95"/>
                    </a:cubicBezTo>
                    <a:cubicBezTo>
                      <a:pt x="258" y="59"/>
                      <a:pt x="298" y="39"/>
                      <a:pt x="348" y="39"/>
                    </a:cubicBezTo>
                    <a:cubicBezTo>
                      <a:pt x="472" y="39"/>
                      <a:pt x="660" y="158"/>
                      <a:pt x="1004" y="433"/>
                    </a:cubicBezTo>
                    <a:cubicBezTo>
                      <a:pt x="1484" y="817"/>
                      <a:pt x="1393" y="1382"/>
                      <a:pt x="1393" y="1386"/>
                    </a:cubicBezTo>
                    <a:cubicBezTo>
                      <a:pt x="1393" y="1398"/>
                      <a:pt x="1397" y="1405"/>
                      <a:pt x="1408" y="1405"/>
                    </a:cubicBezTo>
                    <a:lnTo>
                      <a:pt x="1413" y="1409"/>
                    </a:lnTo>
                    <a:cubicBezTo>
                      <a:pt x="1420" y="1409"/>
                      <a:pt x="1428" y="1402"/>
                      <a:pt x="1428" y="1393"/>
                    </a:cubicBezTo>
                    <a:cubicBezTo>
                      <a:pt x="1428" y="1386"/>
                      <a:pt x="1522" y="801"/>
                      <a:pt x="1028" y="404"/>
                    </a:cubicBezTo>
                    <a:cubicBezTo>
                      <a:pt x="674" y="121"/>
                      <a:pt x="481" y="1"/>
                      <a:pt x="347" y="1"/>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7"/>
              <p:cNvSpPr/>
              <p:nvPr/>
            </p:nvSpPr>
            <p:spPr>
              <a:xfrm>
                <a:off x="8493725" y="2261053"/>
                <a:ext cx="224605" cy="187431"/>
              </a:xfrm>
              <a:custGeom>
                <a:rect b="b" l="l" r="r" t="t"/>
                <a:pathLst>
                  <a:path extrusionOk="0" h="1563" w="1873">
                    <a:moveTo>
                      <a:pt x="407" y="1"/>
                    </a:moveTo>
                    <a:cubicBezTo>
                      <a:pt x="381" y="1"/>
                      <a:pt x="357" y="5"/>
                      <a:pt x="338" y="12"/>
                    </a:cubicBezTo>
                    <a:cubicBezTo>
                      <a:pt x="201" y="63"/>
                      <a:pt x="1" y="380"/>
                      <a:pt x="52" y="573"/>
                    </a:cubicBezTo>
                    <a:cubicBezTo>
                      <a:pt x="103" y="762"/>
                      <a:pt x="217" y="828"/>
                      <a:pt x="220" y="832"/>
                    </a:cubicBezTo>
                    <a:cubicBezTo>
                      <a:pt x="222" y="833"/>
                      <a:pt x="225" y="834"/>
                      <a:pt x="227" y="834"/>
                    </a:cubicBezTo>
                    <a:cubicBezTo>
                      <a:pt x="234" y="834"/>
                      <a:pt x="241" y="830"/>
                      <a:pt x="244" y="824"/>
                    </a:cubicBezTo>
                    <a:cubicBezTo>
                      <a:pt x="248" y="816"/>
                      <a:pt x="244" y="804"/>
                      <a:pt x="236" y="800"/>
                    </a:cubicBezTo>
                    <a:cubicBezTo>
                      <a:pt x="236" y="797"/>
                      <a:pt x="130" y="738"/>
                      <a:pt x="83" y="561"/>
                    </a:cubicBezTo>
                    <a:cubicBezTo>
                      <a:pt x="40" y="389"/>
                      <a:pt x="228" y="94"/>
                      <a:pt x="354" y="47"/>
                    </a:cubicBezTo>
                    <a:cubicBezTo>
                      <a:pt x="370" y="41"/>
                      <a:pt x="389" y="37"/>
                      <a:pt x="412" y="37"/>
                    </a:cubicBezTo>
                    <a:cubicBezTo>
                      <a:pt x="569" y="37"/>
                      <a:pt x="887" y="196"/>
                      <a:pt x="1292" y="573"/>
                    </a:cubicBezTo>
                    <a:cubicBezTo>
                      <a:pt x="1763" y="1016"/>
                      <a:pt x="1837" y="1543"/>
                      <a:pt x="1837" y="1546"/>
                    </a:cubicBezTo>
                    <a:cubicBezTo>
                      <a:pt x="1837" y="1554"/>
                      <a:pt x="1845" y="1562"/>
                      <a:pt x="1857" y="1562"/>
                    </a:cubicBezTo>
                    <a:cubicBezTo>
                      <a:pt x="1868" y="1562"/>
                      <a:pt x="1872" y="1554"/>
                      <a:pt x="1872" y="1543"/>
                    </a:cubicBezTo>
                    <a:cubicBezTo>
                      <a:pt x="1872" y="1539"/>
                      <a:pt x="1798" y="997"/>
                      <a:pt x="1316" y="550"/>
                    </a:cubicBezTo>
                    <a:cubicBezTo>
                      <a:pt x="903" y="162"/>
                      <a:pt x="580" y="1"/>
                      <a:pt x="407" y="1"/>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7"/>
              <p:cNvSpPr/>
              <p:nvPr/>
            </p:nvSpPr>
            <p:spPr>
              <a:xfrm>
                <a:off x="8541811" y="2203014"/>
                <a:ext cx="235758" cy="171002"/>
              </a:xfrm>
              <a:custGeom>
                <a:rect b="b" l="l" r="r" t="t"/>
                <a:pathLst>
                  <a:path extrusionOk="0" h="1426" w="1966">
                    <a:moveTo>
                      <a:pt x="409" y="1"/>
                    </a:moveTo>
                    <a:cubicBezTo>
                      <a:pt x="402" y="1"/>
                      <a:pt x="395" y="1"/>
                      <a:pt x="388" y="2"/>
                    </a:cubicBezTo>
                    <a:cubicBezTo>
                      <a:pt x="204" y="22"/>
                      <a:pt x="20" y="312"/>
                      <a:pt x="0" y="488"/>
                    </a:cubicBezTo>
                    <a:cubicBezTo>
                      <a:pt x="0" y="496"/>
                      <a:pt x="8" y="504"/>
                      <a:pt x="15" y="508"/>
                    </a:cubicBezTo>
                    <a:cubicBezTo>
                      <a:pt x="27" y="508"/>
                      <a:pt x="35" y="500"/>
                      <a:pt x="35" y="492"/>
                    </a:cubicBezTo>
                    <a:cubicBezTo>
                      <a:pt x="55" y="331"/>
                      <a:pt x="227" y="53"/>
                      <a:pt x="392" y="37"/>
                    </a:cubicBezTo>
                    <a:cubicBezTo>
                      <a:pt x="397" y="36"/>
                      <a:pt x="403" y="36"/>
                      <a:pt x="409" y="36"/>
                    </a:cubicBezTo>
                    <a:cubicBezTo>
                      <a:pt x="538" y="36"/>
                      <a:pt x="762" y="191"/>
                      <a:pt x="1036" y="386"/>
                    </a:cubicBezTo>
                    <a:cubicBezTo>
                      <a:pt x="1126" y="453"/>
                      <a:pt x="1221" y="516"/>
                      <a:pt x="1319" y="582"/>
                    </a:cubicBezTo>
                    <a:cubicBezTo>
                      <a:pt x="1750" y="873"/>
                      <a:pt x="1927" y="1406"/>
                      <a:pt x="1927" y="1414"/>
                    </a:cubicBezTo>
                    <a:cubicBezTo>
                      <a:pt x="1931" y="1422"/>
                      <a:pt x="1938" y="1426"/>
                      <a:pt x="1942" y="1426"/>
                    </a:cubicBezTo>
                    <a:lnTo>
                      <a:pt x="1950" y="1426"/>
                    </a:lnTo>
                    <a:cubicBezTo>
                      <a:pt x="1958" y="1422"/>
                      <a:pt x="1966" y="1411"/>
                      <a:pt x="1962" y="1402"/>
                    </a:cubicBezTo>
                    <a:cubicBezTo>
                      <a:pt x="1958" y="1395"/>
                      <a:pt x="1781" y="849"/>
                      <a:pt x="1342" y="555"/>
                    </a:cubicBezTo>
                    <a:cubicBezTo>
                      <a:pt x="1239" y="488"/>
                      <a:pt x="1150" y="422"/>
                      <a:pt x="1060" y="359"/>
                    </a:cubicBezTo>
                    <a:cubicBezTo>
                      <a:pt x="764" y="153"/>
                      <a:pt x="550" y="1"/>
                      <a:pt x="409" y="1"/>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7"/>
              <p:cNvSpPr/>
              <p:nvPr/>
            </p:nvSpPr>
            <p:spPr>
              <a:xfrm>
                <a:off x="8429330" y="2353269"/>
                <a:ext cx="87180" cy="68713"/>
              </a:xfrm>
              <a:custGeom>
                <a:rect b="b" l="l" r="r" t="t"/>
                <a:pathLst>
                  <a:path extrusionOk="0" h="573" w="727">
                    <a:moveTo>
                      <a:pt x="703" y="0"/>
                    </a:moveTo>
                    <a:cubicBezTo>
                      <a:pt x="569" y="35"/>
                      <a:pt x="464" y="79"/>
                      <a:pt x="373" y="134"/>
                    </a:cubicBezTo>
                    <a:cubicBezTo>
                      <a:pt x="216" y="240"/>
                      <a:pt x="102" y="401"/>
                      <a:pt x="4" y="546"/>
                    </a:cubicBezTo>
                    <a:cubicBezTo>
                      <a:pt x="0" y="553"/>
                      <a:pt x="0" y="565"/>
                      <a:pt x="8" y="569"/>
                    </a:cubicBezTo>
                    <a:cubicBezTo>
                      <a:pt x="12" y="573"/>
                      <a:pt x="16" y="573"/>
                      <a:pt x="20" y="573"/>
                    </a:cubicBezTo>
                    <a:cubicBezTo>
                      <a:pt x="24" y="573"/>
                      <a:pt x="31" y="569"/>
                      <a:pt x="35" y="565"/>
                    </a:cubicBezTo>
                    <a:cubicBezTo>
                      <a:pt x="134" y="424"/>
                      <a:pt x="243" y="263"/>
                      <a:pt x="397" y="165"/>
                    </a:cubicBezTo>
                    <a:cubicBezTo>
                      <a:pt x="479" y="111"/>
                      <a:pt x="581" y="67"/>
                      <a:pt x="710" y="35"/>
                    </a:cubicBezTo>
                    <a:cubicBezTo>
                      <a:pt x="723" y="35"/>
                      <a:pt x="726" y="24"/>
                      <a:pt x="726" y="16"/>
                    </a:cubicBezTo>
                    <a:cubicBezTo>
                      <a:pt x="723" y="4"/>
                      <a:pt x="710" y="0"/>
                      <a:pt x="703" y="0"/>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7"/>
              <p:cNvSpPr/>
              <p:nvPr/>
            </p:nvSpPr>
            <p:spPr>
              <a:xfrm>
                <a:off x="6524712" y="1343562"/>
                <a:ext cx="170175" cy="256450"/>
              </a:xfrm>
              <a:custGeom>
                <a:rect b="b" l="l" r="r" t="t"/>
                <a:pathLst>
                  <a:path extrusionOk="0" h="10258" w="6807">
                    <a:moveTo>
                      <a:pt x="3976" y="2"/>
                    </a:moveTo>
                    <a:cubicBezTo>
                      <a:pt x="3321" y="-37"/>
                      <a:pt x="2578" y="687"/>
                      <a:pt x="2040" y="1645"/>
                    </a:cubicBezTo>
                    <a:cubicBezTo>
                      <a:pt x="1502" y="2603"/>
                      <a:pt x="1082" y="4843"/>
                      <a:pt x="749" y="5752"/>
                    </a:cubicBezTo>
                    <a:cubicBezTo>
                      <a:pt x="417" y="6661"/>
                      <a:pt x="123" y="6621"/>
                      <a:pt x="45" y="7099"/>
                    </a:cubicBezTo>
                    <a:cubicBezTo>
                      <a:pt x="-33" y="7578"/>
                      <a:pt x="-40" y="8104"/>
                      <a:pt x="283" y="8623"/>
                    </a:cubicBezTo>
                    <a:cubicBezTo>
                      <a:pt x="606" y="9142"/>
                      <a:pt x="935" y="10533"/>
                      <a:pt x="1981" y="10211"/>
                    </a:cubicBezTo>
                    <a:cubicBezTo>
                      <a:pt x="3027" y="9889"/>
                      <a:pt x="5892" y="8079"/>
                      <a:pt x="6557" y="6690"/>
                    </a:cubicBezTo>
                    <a:cubicBezTo>
                      <a:pt x="7222" y="5301"/>
                      <a:pt x="6401" y="2994"/>
                      <a:pt x="5971" y="1879"/>
                    </a:cubicBezTo>
                    <a:cubicBezTo>
                      <a:pt x="5541" y="764"/>
                      <a:pt x="4631" y="41"/>
                      <a:pt x="3976" y="2"/>
                    </a:cubicBezTo>
                    <a:close/>
                  </a:path>
                </a:pathLst>
              </a:custGeom>
              <a:solidFill>
                <a:schemeClr val="dk1"/>
              </a:solidFill>
              <a:ln>
                <a:noFill/>
              </a:ln>
            </p:spPr>
          </p:sp>
        </p:grpSp>
        <p:grpSp>
          <p:nvGrpSpPr>
            <p:cNvPr id="1783" name="Google Shape;1783;p67"/>
            <p:cNvGrpSpPr/>
            <p:nvPr/>
          </p:nvGrpSpPr>
          <p:grpSpPr>
            <a:xfrm>
              <a:off x="7050436" y="1059950"/>
              <a:ext cx="511498" cy="460755"/>
              <a:chOff x="4472686" y="2319850"/>
              <a:chExt cx="511498" cy="460755"/>
            </a:xfrm>
          </p:grpSpPr>
          <p:sp>
            <p:nvSpPr>
              <p:cNvPr id="1784" name="Google Shape;1784;p67"/>
              <p:cNvSpPr/>
              <p:nvPr/>
            </p:nvSpPr>
            <p:spPr>
              <a:xfrm>
                <a:off x="4472686" y="2319850"/>
                <a:ext cx="511498" cy="460755"/>
              </a:xfrm>
              <a:custGeom>
                <a:rect b="b" l="l" r="r" t="t"/>
                <a:pathLst>
                  <a:path extrusionOk="0" h="7246" w="8044">
                    <a:moveTo>
                      <a:pt x="4244" y="0"/>
                    </a:moveTo>
                    <a:cubicBezTo>
                      <a:pt x="4123" y="0"/>
                      <a:pt x="4000" y="7"/>
                      <a:pt x="3876" y="19"/>
                    </a:cubicBezTo>
                    <a:cubicBezTo>
                      <a:pt x="1887" y="219"/>
                      <a:pt x="435" y="1997"/>
                      <a:pt x="636" y="3986"/>
                    </a:cubicBezTo>
                    <a:cubicBezTo>
                      <a:pt x="690" y="4543"/>
                      <a:pt x="871" y="5057"/>
                      <a:pt x="1145" y="5508"/>
                    </a:cubicBezTo>
                    <a:lnTo>
                      <a:pt x="0" y="6870"/>
                    </a:lnTo>
                    <a:lnTo>
                      <a:pt x="1495" y="5987"/>
                    </a:lnTo>
                    <a:cubicBezTo>
                      <a:pt x="2166" y="6764"/>
                      <a:pt x="3154" y="7245"/>
                      <a:pt x="4238" y="7245"/>
                    </a:cubicBezTo>
                    <a:cubicBezTo>
                      <a:pt x="4358" y="7245"/>
                      <a:pt x="4480" y="7239"/>
                      <a:pt x="4602" y="7227"/>
                    </a:cubicBezTo>
                    <a:cubicBezTo>
                      <a:pt x="6592" y="7026"/>
                      <a:pt x="8043" y="5253"/>
                      <a:pt x="7844" y="3259"/>
                    </a:cubicBezTo>
                    <a:cubicBezTo>
                      <a:pt x="7656" y="1394"/>
                      <a:pt x="6084" y="0"/>
                      <a:pt x="424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7"/>
              <p:cNvSpPr/>
              <p:nvPr/>
            </p:nvSpPr>
            <p:spPr>
              <a:xfrm>
                <a:off x="4637566" y="2450202"/>
                <a:ext cx="207359" cy="199983"/>
              </a:xfrm>
              <a:custGeom>
                <a:rect b="b" l="l" r="r" t="t"/>
                <a:pathLst>
                  <a:path extrusionOk="0" h="3145" w="3261">
                    <a:moveTo>
                      <a:pt x="646" y="493"/>
                    </a:moveTo>
                    <a:cubicBezTo>
                      <a:pt x="725" y="493"/>
                      <a:pt x="792" y="533"/>
                      <a:pt x="844" y="606"/>
                    </a:cubicBezTo>
                    <a:cubicBezTo>
                      <a:pt x="903" y="688"/>
                      <a:pt x="942" y="802"/>
                      <a:pt x="954" y="939"/>
                    </a:cubicBezTo>
                    <a:cubicBezTo>
                      <a:pt x="962" y="1014"/>
                      <a:pt x="966" y="1080"/>
                      <a:pt x="958" y="1139"/>
                    </a:cubicBezTo>
                    <a:cubicBezTo>
                      <a:pt x="950" y="1194"/>
                      <a:pt x="939" y="1242"/>
                      <a:pt x="923" y="1284"/>
                    </a:cubicBezTo>
                    <a:cubicBezTo>
                      <a:pt x="888" y="1383"/>
                      <a:pt x="817" y="1437"/>
                      <a:pt x="718" y="1445"/>
                    </a:cubicBezTo>
                    <a:cubicBezTo>
                      <a:pt x="708" y="1446"/>
                      <a:pt x="699" y="1447"/>
                      <a:pt x="689" y="1447"/>
                    </a:cubicBezTo>
                    <a:cubicBezTo>
                      <a:pt x="675" y="1447"/>
                      <a:pt x="661" y="1446"/>
                      <a:pt x="648" y="1441"/>
                    </a:cubicBezTo>
                    <a:cubicBezTo>
                      <a:pt x="585" y="1434"/>
                      <a:pt x="535" y="1398"/>
                      <a:pt x="491" y="1336"/>
                    </a:cubicBezTo>
                    <a:cubicBezTo>
                      <a:pt x="428" y="1249"/>
                      <a:pt x="393" y="1139"/>
                      <a:pt x="377" y="1001"/>
                    </a:cubicBezTo>
                    <a:cubicBezTo>
                      <a:pt x="361" y="865"/>
                      <a:pt x="374" y="751"/>
                      <a:pt x="412" y="657"/>
                    </a:cubicBezTo>
                    <a:cubicBezTo>
                      <a:pt x="452" y="563"/>
                      <a:pt x="519" y="503"/>
                      <a:pt x="613" y="496"/>
                    </a:cubicBezTo>
                    <a:cubicBezTo>
                      <a:pt x="624" y="494"/>
                      <a:pt x="635" y="493"/>
                      <a:pt x="646" y="493"/>
                    </a:cubicBezTo>
                    <a:close/>
                    <a:moveTo>
                      <a:pt x="657" y="165"/>
                    </a:moveTo>
                    <a:cubicBezTo>
                      <a:pt x="631" y="165"/>
                      <a:pt x="604" y="167"/>
                      <a:pt x="577" y="170"/>
                    </a:cubicBezTo>
                    <a:cubicBezTo>
                      <a:pt x="444" y="186"/>
                      <a:pt x="334" y="233"/>
                      <a:pt x="244" y="319"/>
                    </a:cubicBezTo>
                    <a:cubicBezTo>
                      <a:pt x="153" y="398"/>
                      <a:pt x="91" y="503"/>
                      <a:pt x="51" y="629"/>
                    </a:cubicBezTo>
                    <a:cubicBezTo>
                      <a:pt x="12" y="758"/>
                      <a:pt x="1" y="896"/>
                      <a:pt x="17" y="1048"/>
                    </a:cubicBezTo>
                    <a:cubicBezTo>
                      <a:pt x="32" y="1190"/>
                      <a:pt x="75" y="1320"/>
                      <a:pt x="142" y="1434"/>
                    </a:cubicBezTo>
                    <a:cubicBezTo>
                      <a:pt x="205" y="1548"/>
                      <a:pt x="291" y="1629"/>
                      <a:pt x="393" y="1693"/>
                    </a:cubicBezTo>
                    <a:lnTo>
                      <a:pt x="401" y="1696"/>
                    </a:lnTo>
                    <a:cubicBezTo>
                      <a:pt x="486" y="1743"/>
                      <a:pt x="578" y="1768"/>
                      <a:pt x="681" y="1768"/>
                    </a:cubicBezTo>
                    <a:cubicBezTo>
                      <a:pt x="706" y="1768"/>
                      <a:pt x="731" y="1766"/>
                      <a:pt x="758" y="1763"/>
                    </a:cubicBezTo>
                    <a:cubicBezTo>
                      <a:pt x="883" y="1751"/>
                      <a:pt x="993" y="1700"/>
                      <a:pt x="1080" y="1618"/>
                    </a:cubicBezTo>
                    <a:cubicBezTo>
                      <a:pt x="1170" y="1535"/>
                      <a:pt x="1232" y="1434"/>
                      <a:pt x="1276" y="1304"/>
                    </a:cubicBezTo>
                    <a:cubicBezTo>
                      <a:pt x="1319" y="1178"/>
                      <a:pt x="1330" y="1041"/>
                      <a:pt x="1315" y="896"/>
                    </a:cubicBezTo>
                    <a:cubicBezTo>
                      <a:pt x="1311" y="865"/>
                      <a:pt x="1307" y="833"/>
                      <a:pt x="1303" y="805"/>
                    </a:cubicBezTo>
                    <a:cubicBezTo>
                      <a:pt x="1279" y="692"/>
                      <a:pt x="1245" y="594"/>
                      <a:pt x="1189" y="499"/>
                    </a:cubicBezTo>
                    <a:cubicBezTo>
                      <a:pt x="1123" y="389"/>
                      <a:pt x="1040" y="300"/>
                      <a:pt x="935" y="237"/>
                    </a:cubicBezTo>
                    <a:cubicBezTo>
                      <a:pt x="850" y="189"/>
                      <a:pt x="758" y="165"/>
                      <a:pt x="657" y="165"/>
                    </a:cubicBezTo>
                    <a:close/>
                    <a:moveTo>
                      <a:pt x="2568" y="1703"/>
                    </a:moveTo>
                    <a:cubicBezTo>
                      <a:pt x="2651" y="1703"/>
                      <a:pt x="2721" y="1739"/>
                      <a:pt x="2775" y="1814"/>
                    </a:cubicBezTo>
                    <a:cubicBezTo>
                      <a:pt x="2833" y="1896"/>
                      <a:pt x="2869" y="2010"/>
                      <a:pt x="2889" y="2147"/>
                    </a:cubicBezTo>
                    <a:cubicBezTo>
                      <a:pt x="2900" y="2285"/>
                      <a:pt x="2893" y="2399"/>
                      <a:pt x="2853" y="2493"/>
                    </a:cubicBezTo>
                    <a:cubicBezTo>
                      <a:pt x="2818" y="2591"/>
                      <a:pt x="2751" y="2646"/>
                      <a:pt x="2657" y="2658"/>
                    </a:cubicBezTo>
                    <a:cubicBezTo>
                      <a:pt x="2649" y="2659"/>
                      <a:pt x="2640" y="2659"/>
                      <a:pt x="2632" y="2659"/>
                    </a:cubicBezTo>
                    <a:cubicBezTo>
                      <a:pt x="2546" y="2659"/>
                      <a:pt x="2478" y="2623"/>
                      <a:pt x="2422" y="2544"/>
                    </a:cubicBezTo>
                    <a:cubicBezTo>
                      <a:pt x="2362" y="2461"/>
                      <a:pt x="2324" y="2348"/>
                      <a:pt x="2308" y="2211"/>
                    </a:cubicBezTo>
                    <a:cubicBezTo>
                      <a:pt x="2292" y="2081"/>
                      <a:pt x="2304" y="1963"/>
                      <a:pt x="2343" y="1865"/>
                    </a:cubicBezTo>
                    <a:cubicBezTo>
                      <a:pt x="2382" y="1771"/>
                      <a:pt x="2449" y="1720"/>
                      <a:pt x="2543" y="1704"/>
                    </a:cubicBezTo>
                    <a:cubicBezTo>
                      <a:pt x="2552" y="1703"/>
                      <a:pt x="2560" y="1703"/>
                      <a:pt x="2568" y="1703"/>
                    </a:cubicBezTo>
                    <a:close/>
                    <a:moveTo>
                      <a:pt x="2586" y="1374"/>
                    </a:moveTo>
                    <a:cubicBezTo>
                      <a:pt x="2562" y="1374"/>
                      <a:pt x="2537" y="1375"/>
                      <a:pt x="2512" y="1378"/>
                    </a:cubicBezTo>
                    <a:cubicBezTo>
                      <a:pt x="2378" y="1394"/>
                      <a:pt x="2268" y="1441"/>
                      <a:pt x="2178" y="1528"/>
                    </a:cubicBezTo>
                    <a:cubicBezTo>
                      <a:pt x="2092" y="1610"/>
                      <a:pt x="2025" y="1716"/>
                      <a:pt x="1986" y="1841"/>
                    </a:cubicBezTo>
                    <a:cubicBezTo>
                      <a:pt x="1942" y="1971"/>
                      <a:pt x="1931" y="2104"/>
                      <a:pt x="1947" y="2258"/>
                    </a:cubicBezTo>
                    <a:cubicBezTo>
                      <a:pt x="1966" y="2403"/>
                      <a:pt x="2009" y="2532"/>
                      <a:pt x="2076" y="2646"/>
                    </a:cubicBezTo>
                    <a:cubicBezTo>
                      <a:pt x="2147" y="2760"/>
                      <a:pt x="2233" y="2846"/>
                      <a:pt x="2339" y="2905"/>
                    </a:cubicBezTo>
                    <a:cubicBezTo>
                      <a:pt x="2426" y="2956"/>
                      <a:pt x="2520" y="2979"/>
                      <a:pt x="2620" y="2979"/>
                    </a:cubicBezTo>
                    <a:cubicBezTo>
                      <a:pt x="2642" y="2979"/>
                      <a:pt x="2665" y="2977"/>
                      <a:pt x="2688" y="2975"/>
                    </a:cubicBezTo>
                    <a:cubicBezTo>
                      <a:pt x="2814" y="2960"/>
                      <a:pt x="2924" y="2913"/>
                      <a:pt x="3014" y="2830"/>
                    </a:cubicBezTo>
                    <a:cubicBezTo>
                      <a:pt x="3101" y="2748"/>
                      <a:pt x="3167" y="2642"/>
                      <a:pt x="3206" y="2517"/>
                    </a:cubicBezTo>
                    <a:cubicBezTo>
                      <a:pt x="3250" y="2387"/>
                      <a:pt x="3261" y="2249"/>
                      <a:pt x="3246" y="2104"/>
                    </a:cubicBezTo>
                    <a:cubicBezTo>
                      <a:pt x="3230" y="1959"/>
                      <a:pt x="3190" y="1825"/>
                      <a:pt x="3120" y="1712"/>
                    </a:cubicBezTo>
                    <a:cubicBezTo>
                      <a:pt x="3054" y="1598"/>
                      <a:pt x="2967" y="1512"/>
                      <a:pt x="2865" y="1449"/>
                    </a:cubicBezTo>
                    <a:cubicBezTo>
                      <a:pt x="2780" y="1399"/>
                      <a:pt x="2687" y="1374"/>
                      <a:pt x="2586" y="1374"/>
                    </a:cubicBezTo>
                    <a:close/>
                    <a:moveTo>
                      <a:pt x="2316" y="1"/>
                    </a:moveTo>
                    <a:cubicBezTo>
                      <a:pt x="2311" y="1"/>
                      <a:pt x="2306" y="1"/>
                      <a:pt x="2300" y="1"/>
                    </a:cubicBezTo>
                    <a:cubicBezTo>
                      <a:pt x="2245" y="9"/>
                      <a:pt x="2198" y="45"/>
                      <a:pt x="2163" y="103"/>
                    </a:cubicBezTo>
                    <a:lnTo>
                      <a:pt x="746" y="2881"/>
                    </a:lnTo>
                    <a:cubicBezTo>
                      <a:pt x="730" y="2921"/>
                      <a:pt x="723" y="2960"/>
                      <a:pt x="727" y="2995"/>
                    </a:cubicBezTo>
                    <a:cubicBezTo>
                      <a:pt x="730" y="3046"/>
                      <a:pt x="758" y="3082"/>
                      <a:pt x="801" y="3109"/>
                    </a:cubicBezTo>
                    <a:cubicBezTo>
                      <a:pt x="842" y="3132"/>
                      <a:pt x="879" y="3145"/>
                      <a:pt x="914" y="3145"/>
                    </a:cubicBezTo>
                    <a:cubicBezTo>
                      <a:pt x="919" y="3145"/>
                      <a:pt x="925" y="3144"/>
                      <a:pt x="930" y="3144"/>
                    </a:cubicBezTo>
                    <a:cubicBezTo>
                      <a:pt x="986" y="3136"/>
                      <a:pt x="1033" y="3105"/>
                      <a:pt x="1068" y="3042"/>
                    </a:cubicBezTo>
                    <a:lnTo>
                      <a:pt x="2484" y="268"/>
                    </a:lnTo>
                    <a:cubicBezTo>
                      <a:pt x="2500" y="221"/>
                      <a:pt x="2507" y="182"/>
                      <a:pt x="2504" y="154"/>
                    </a:cubicBezTo>
                    <a:cubicBezTo>
                      <a:pt x="2496" y="103"/>
                      <a:pt x="2473" y="64"/>
                      <a:pt x="2429" y="32"/>
                    </a:cubicBezTo>
                    <a:cubicBezTo>
                      <a:pt x="2391" y="12"/>
                      <a:pt x="2354" y="1"/>
                      <a:pt x="231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67"/>
            <p:cNvGrpSpPr/>
            <p:nvPr/>
          </p:nvGrpSpPr>
          <p:grpSpPr>
            <a:xfrm>
              <a:off x="7561925" y="1664349"/>
              <a:ext cx="555912" cy="490702"/>
              <a:chOff x="3637700" y="2022874"/>
              <a:chExt cx="555912" cy="490702"/>
            </a:xfrm>
          </p:grpSpPr>
          <p:sp>
            <p:nvSpPr>
              <p:cNvPr id="1787" name="Google Shape;1787;p67"/>
              <p:cNvSpPr/>
              <p:nvPr/>
            </p:nvSpPr>
            <p:spPr>
              <a:xfrm>
                <a:off x="3637700" y="2022874"/>
                <a:ext cx="555912" cy="490702"/>
              </a:xfrm>
              <a:custGeom>
                <a:rect b="b" l="l" r="r" t="t"/>
                <a:pathLst>
                  <a:path extrusionOk="0" h="7891" w="8940">
                    <a:moveTo>
                      <a:pt x="4469" y="1"/>
                    </a:moveTo>
                    <a:cubicBezTo>
                      <a:pt x="3985" y="1"/>
                      <a:pt x="3492" y="91"/>
                      <a:pt x="3014" y="281"/>
                    </a:cubicBezTo>
                    <a:cubicBezTo>
                      <a:pt x="990" y="1086"/>
                      <a:pt x="1" y="3381"/>
                      <a:pt x="805" y="5402"/>
                    </a:cubicBezTo>
                    <a:cubicBezTo>
                      <a:pt x="1419" y="6949"/>
                      <a:pt x="2905" y="7891"/>
                      <a:pt x="4474" y="7891"/>
                    </a:cubicBezTo>
                    <a:cubicBezTo>
                      <a:pt x="4959" y="7891"/>
                      <a:pt x="5452" y="7801"/>
                      <a:pt x="5930" y="7611"/>
                    </a:cubicBezTo>
                    <a:cubicBezTo>
                      <a:pt x="7951" y="6807"/>
                      <a:pt x="8940" y="4515"/>
                      <a:pt x="8134" y="2490"/>
                    </a:cubicBezTo>
                    <a:cubicBezTo>
                      <a:pt x="7520" y="943"/>
                      <a:pt x="6038" y="1"/>
                      <a:pt x="446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7"/>
              <p:cNvSpPr/>
              <p:nvPr/>
            </p:nvSpPr>
            <p:spPr>
              <a:xfrm>
                <a:off x="3757028" y="2154580"/>
                <a:ext cx="257436" cy="208320"/>
              </a:xfrm>
              <a:custGeom>
                <a:rect b="b" l="l" r="r" t="t"/>
                <a:pathLst>
                  <a:path extrusionOk="0" h="3350" w="4140">
                    <a:moveTo>
                      <a:pt x="3893" y="98"/>
                    </a:moveTo>
                    <a:lnTo>
                      <a:pt x="3897" y="133"/>
                    </a:lnTo>
                    <a:lnTo>
                      <a:pt x="3937" y="607"/>
                    </a:lnTo>
                    <a:lnTo>
                      <a:pt x="3944" y="687"/>
                    </a:lnTo>
                    <a:lnTo>
                      <a:pt x="3987" y="1228"/>
                    </a:lnTo>
                    <a:lnTo>
                      <a:pt x="3991" y="1306"/>
                    </a:lnTo>
                    <a:lnTo>
                      <a:pt x="4031" y="1804"/>
                    </a:lnTo>
                    <a:lnTo>
                      <a:pt x="4038" y="1883"/>
                    </a:lnTo>
                    <a:lnTo>
                      <a:pt x="4054" y="2076"/>
                    </a:lnTo>
                    <a:lnTo>
                      <a:pt x="4058" y="2146"/>
                    </a:lnTo>
                    <a:lnTo>
                      <a:pt x="4015" y="2165"/>
                    </a:lnTo>
                    <a:cubicBezTo>
                      <a:pt x="3772" y="2259"/>
                      <a:pt x="3548" y="2346"/>
                      <a:pt x="3348" y="2424"/>
                    </a:cubicBezTo>
                    <a:lnTo>
                      <a:pt x="3273" y="2456"/>
                    </a:lnTo>
                    <a:cubicBezTo>
                      <a:pt x="3002" y="2562"/>
                      <a:pt x="2767" y="2652"/>
                      <a:pt x="2563" y="2735"/>
                    </a:cubicBezTo>
                    <a:lnTo>
                      <a:pt x="2414" y="2793"/>
                    </a:lnTo>
                    <a:cubicBezTo>
                      <a:pt x="2178" y="2887"/>
                      <a:pt x="1990" y="2962"/>
                      <a:pt x="1841" y="3021"/>
                    </a:cubicBezTo>
                    <a:cubicBezTo>
                      <a:pt x="1813" y="3032"/>
                      <a:pt x="1789" y="3045"/>
                      <a:pt x="1766" y="3052"/>
                    </a:cubicBezTo>
                    <a:cubicBezTo>
                      <a:pt x="1476" y="3174"/>
                      <a:pt x="1347" y="3233"/>
                      <a:pt x="1287" y="3260"/>
                    </a:cubicBezTo>
                    <a:lnTo>
                      <a:pt x="1130" y="3036"/>
                    </a:lnTo>
                    <a:lnTo>
                      <a:pt x="1083" y="2974"/>
                    </a:lnTo>
                    <a:lnTo>
                      <a:pt x="801" y="2578"/>
                    </a:lnTo>
                    <a:lnTo>
                      <a:pt x="753" y="2511"/>
                    </a:lnTo>
                    <a:lnTo>
                      <a:pt x="440" y="2079"/>
                    </a:lnTo>
                    <a:lnTo>
                      <a:pt x="397" y="2012"/>
                    </a:lnTo>
                    <a:lnTo>
                      <a:pt x="103" y="1605"/>
                    </a:lnTo>
                    <a:lnTo>
                      <a:pt x="3893" y="98"/>
                    </a:lnTo>
                    <a:close/>
                    <a:moveTo>
                      <a:pt x="3928" y="1"/>
                    </a:moveTo>
                    <a:cubicBezTo>
                      <a:pt x="3923" y="1"/>
                      <a:pt x="3918" y="2"/>
                      <a:pt x="3913" y="4"/>
                    </a:cubicBezTo>
                    <a:lnTo>
                      <a:pt x="28" y="1549"/>
                    </a:lnTo>
                    <a:cubicBezTo>
                      <a:pt x="16" y="1553"/>
                      <a:pt x="9" y="1565"/>
                      <a:pt x="5" y="1576"/>
                    </a:cubicBezTo>
                    <a:cubicBezTo>
                      <a:pt x="0" y="1585"/>
                      <a:pt x="5" y="1596"/>
                      <a:pt x="12" y="1608"/>
                    </a:cubicBezTo>
                    <a:lnTo>
                      <a:pt x="695" y="2565"/>
                    </a:lnTo>
                    <a:lnTo>
                      <a:pt x="719" y="2594"/>
                    </a:lnTo>
                    <a:lnTo>
                      <a:pt x="719" y="2597"/>
                    </a:lnTo>
                    <a:lnTo>
                      <a:pt x="1244" y="3331"/>
                    </a:lnTo>
                    <a:cubicBezTo>
                      <a:pt x="1253" y="3343"/>
                      <a:pt x="1266" y="3350"/>
                      <a:pt x="1278" y="3350"/>
                    </a:cubicBezTo>
                    <a:cubicBezTo>
                      <a:pt x="1283" y="3350"/>
                      <a:pt x="1287" y="3349"/>
                      <a:pt x="1291" y="3347"/>
                    </a:cubicBezTo>
                    <a:lnTo>
                      <a:pt x="1295" y="3342"/>
                    </a:lnTo>
                    <a:cubicBezTo>
                      <a:pt x="1300" y="3342"/>
                      <a:pt x="1303" y="3338"/>
                      <a:pt x="1307" y="3335"/>
                    </a:cubicBezTo>
                    <a:cubicBezTo>
                      <a:pt x="1421" y="3264"/>
                      <a:pt x="2999" y="2644"/>
                      <a:pt x="4069" y="2228"/>
                    </a:cubicBezTo>
                    <a:lnTo>
                      <a:pt x="4113" y="2208"/>
                    </a:lnTo>
                    <a:cubicBezTo>
                      <a:pt x="4120" y="2205"/>
                      <a:pt x="4129" y="2197"/>
                      <a:pt x="4132" y="2189"/>
                    </a:cubicBezTo>
                    <a:cubicBezTo>
                      <a:pt x="4136" y="2185"/>
                      <a:pt x="4140" y="2177"/>
                      <a:pt x="4136" y="2170"/>
                    </a:cubicBezTo>
                    <a:lnTo>
                      <a:pt x="4066" y="1270"/>
                    </a:lnTo>
                    <a:lnTo>
                      <a:pt x="4062" y="1223"/>
                    </a:lnTo>
                    <a:lnTo>
                      <a:pt x="3968" y="35"/>
                    </a:lnTo>
                    <a:cubicBezTo>
                      <a:pt x="3968" y="27"/>
                      <a:pt x="3960" y="19"/>
                      <a:pt x="3952" y="11"/>
                    </a:cubicBezTo>
                    <a:cubicBezTo>
                      <a:pt x="3952" y="11"/>
                      <a:pt x="3952" y="8"/>
                      <a:pt x="3948" y="8"/>
                    </a:cubicBezTo>
                    <a:cubicBezTo>
                      <a:pt x="3941" y="3"/>
                      <a:pt x="3935" y="1"/>
                      <a:pt x="3928"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7"/>
              <p:cNvSpPr/>
              <p:nvPr/>
            </p:nvSpPr>
            <p:spPr>
              <a:xfrm>
                <a:off x="3868272" y="2287653"/>
                <a:ext cx="148927" cy="109197"/>
              </a:xfrm>
              <a:custGeom>
                <a:rect b="b" l="l" r="r" t="t"/>
                <a:pathLst>
                  <a:path extrusionOk="0" h="1756" w="2395">
                    <a:moveTo>
                      <a:pt x="2313" y="1"/>
                    </a:moveTo>
                    <a:cubicBezTo>
                      <a:pt x="2311" y="1"/>
                      <a:pt x="2310" y="1"/>
                      <a:pt x="2308" y="2"/>
                    </a:cubicBezTo>
                    <a:cubicBezTo>
                      <a:pt x="2289" y="2"/>
                      <a:pt x="2277" y="18"/>
                      <a:pt x="2277" y="37"/>
                    </a:cubicBezTo>
                    <a:lnTo>
                      <a:pt x="2327" y="778"/>
                    </a:lnTo>
                    <a:lnTo>
                      <a:pt x="24" y="1693"/>
                    </a:lnTo>
                    <a:cubicBezTo>
                      <a:pt x="9" y="1697"/>
                      <a:pt x="0" y="1716"/>
                      <a:pt x="5" y="1736"/>
                    </a:cubicBezTo>
                    <a:cubicBezTo>
                      <a:pt x="11" y="1748"/>
                      <a:pt x="23" y="1755"/>
                      <a:pt x="35" y="1755"/>
                    </a:cubicBezTo>
                    <a:cubicBezTo>
                      <a:pt x="39" y="1755"/>
                      <a:pt x="43" y="1754"/>
                      <a:pt x="47" y="1752"/>
                    </a:cubicBezTo>
                    <a:lnTo>
                      <a:pt x="2371" y="830"/>
                    </a:lnTo>
                    <a:cubicBezTo>
                      <a:pt x="2387" y="826"/>
                      <a:pt x="2394" y="810"/>
                      <a:pt x="2394" y="798"/>
                    </a:cubicBezTo>
                    <a:lnTo>
                      <a:pt x="2343" y="34"/>
                    </a:lnTo>
                    <a:cubicBezTo>
                      <a:pt x="2343" y="16"/>
                      <a:pt x="2330" y="1"/>
                      <a:pt x="231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7"/>
              <p:cNvSpPr/>
              <p:nvPr/>
            </p:nvSpPr>
            <p:spPr>
              <a:xfrm>
                <a:off x="3892461" y="2380121"/>
                <a:ext cx="36439" cy="32274"/>
              </a:xfrm>
              <a:custGeom>
                <a:rect b="b" l="l" r="r" t="t"/>
                <a:pathLst>
                  <a:path extrusionOk="0" h="519" w="586">
                    <a:moveTo>
                      <a:pt x="289" y="0"/>
                    </a:moveTo>
                    <a:cubicBezTo>
                      <a:pt x="258" y="0"/>
                      <a:pt x="227" y="6"/>
                      <a:pt x="196" y="17"/>
                    </a:cubicBezTo>
                    <a:cubicBezTo>
                      <a:pt x="63" y="73"/>
                      <a:pt x="0" y="222"/>
                      <a:pt x="51" y="356"/>
                    </a:cubicBezTo>
                    <a:cubicBezTo>
                      <a:pt x="93" y="457"/>
                      <a:pt x="191" y="518"/>
                      <a:pt x="294" y="518"/>
                    </a:cubicBezTo>
                    <a:cubicBezTo>
                      <a:pt x="325" y="518"/>
                      <a:pt x="357" y="512"/>
                      <a:pt x="388" y="501"/>
                    </a:cubicBezTo>
                    <a:cubicBezTo>
                      <a:pt x="518" y="445"/>
                      <a:pt x="585" y="296"/>
                      <a:pt x="534" y="163"/>
                    </a:cubicBezTo>
                    <a:cubicBezTo>
                      <a:pt x="491" y="63"/>
                      <a:pt x="393" y="0"/>
                      <a:pt x="28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7"/>
              <p:cNvSpPr/>
              <p:nvPr/>
            </p:nvSpPr>
            <p:spPr>
              <a:xfrm>
                <a:off x="3966644" y="2350583"/>
                <a:ext cx="36377" cy="32274"/>
              </a:xfrm>
              <a:custGeom>
                <a:rect b="b" l="l" r="r" t="t"/>
                <a:pathLst>
                  <a:path extrusionOk="0" h="519" w="585">
                    <a:moveTo>
                      <a:pt x="291" y="1"/>
                    </a:moveTo>
                    <a:cubicBezTo>
                      <a:pt x="260" y="1"/>
                      <a:pt x="230" y="6"/>
                      <a:pt x="200" y="18"/>
                    </a:cubicBezTo>
                    <a:cubicBezTo>
                      <a:pt x="66" y="72"/>
                      <a:pt x="0" y="222"/>
                      <a:pt x="55" y="355"/>
                    </a:cubicBezTo>
                    <a:cubicBezTo>
                      <a:pt x="94" y="458"/>
                      <a:pt x="191" y="519"/>
                      <a:pt x="294" y="519"/>
                    </a:cubicBezTo>
                    <a:cubicBezTo>
                      <a:pt x="325" y="519"/>
                      <a:pt x="357" y="513"/>
                      <a:pt x="388" y="501"/>
                    </a:cubicBezTo>
                    <a:cubicBezTo>
                      <a:pt x="522" y="445"/>
                      <a:pt x="584" y="297"/>
                      <a:pt x="533" y="163"/>
                    </a:cubicBezTo>
                    <a:cubicBezTo>
                      <a:pt x="491" y="63"/>
                      <a:pt x="393" y="1"/>
                      <a:pt x="29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7"/>
              <p:cNvSpPr/>
              <p:nvPr/>
            </p:nvSpPr>
            <p:spPr>
              <a:xfrm>
                <a:off x="3993694" y="2091525"/>
                <a:ext cx="36874" cy="72135"/>
              </a:xfrm>
              <a:custGeom>
                <a:rect b="b" l="l" r="r" t="t"/>
                <a:pathLst>
                  <a:path extrusionOk="0" h="1160" w="593">
                    <a:moveTo>
                      <a:pt x="553" y="1"/>
                    </a:moveTo>
                    <a:cubicBezTo>
                      <a:pt x="544" y="1"/>
                      <a:pt x="534" y="5"/>
                      <a:pt x="526" y="13"/>
                    </a:cubicBezTo>
                    <a:lnTo>
                      <a:pt x="13" y="472"/>
                    </a:lnTo>
                    <a:cubicBezTo>
                      <a:pt x="4" y="480"/>
                      <a:pt x="1" y="491"/>
                      <a:pt x="1" y="504"/>
                    </a:cubicBezTo>
                    <a:lnTo>
                      <a:pt x="83" y="1127"/>
                    </a:lnTo>
                    <a:cubicBezTo>
                      <a:pt x="87" y="1145"/>
                      <a:pt x="99" y="1160"/>
                      <a:pt x="119" y="1160"/>
                    </a:cubicBezTo>
                    <a:cubicBezTo>
                      <a:pt x="121" y="1160"/>
                      <a:pt x="123" y="1159"/>
                      <a:pt x="126" y="1159"/>
                    </a:cubicBezTo>
                    <a:lnTo>
                      <a:pt x="134" y="1159"/>
                    </a:lnTo>
                    <a:cubicBezTo>
                      <a:pt x="149" y="1151"/>
                      <a:pt x="162" y="1135"/>
                      <a:pt x="158" y="1116"/>
                    </a:cubicBezTo>
                    <a:lnTo>
                      <a:pt x="79" y="515"/>
                    </a:lnTo>
                    <a:lnTo>
                      <a:pt x="578" y="68"/>
                    </a:lnTo>
                    <a:cubicBezTo>
                      <a:pt x="593" y="56"/>
                      <a:pt x="593" y="29"/>
                      <a:pt x="578" y="13"/>
                    </a:cubicBezTo>
                    <a:cubicBezTo>
                      <a:pt x="572" y="5"/>
                      <a:pt x="563" y="1"/>
                      <a:pt x="55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7"/>
              <p:cNvSpPr/>
              <p:nvPr/>
            </p:nvSpPr>
            <p:spPr>
              <a:xfrm>
                <a:off x="3800929" y="2234362"/>
                <a:ext cx="71759" cy="112990"/>
              </a:xfrm>
              <a:custGeom>
                <a:rect b="b" l="l" r="r" t="t"/>
                <a:pathLst>
                  <a:path extrusionOk="0" h="1817" w="1154">
                    <a:moveTo>
                      <a:pt x="47" y="1"/>
                    </a:moveTo>
                    <a:cubicBezTo>
                      <a:pt x="39" y="1"/>
                      <a:pt x="31" y="3"/>
                      <a:pt x="24" y="7"/>
                    </a:cubicBezTo>
                    <a:cubicBezTo>
                      <a:pt x="5" y="19"/>
                      <a:pt x="0" y="43"/>
                      <a:pt x="13" y="58"/>
                    </a:cubicBezTo>
                    <a:lnTo>
                      <a:pt x="1080" y="1796"/>
                    </a:lnTo>
                    <a:cubicBezTo>
                      <a:pt x="1085" y="1810"/>
                      <a:pt x="1096" y="1816"/>
                      <a:pt x="1109" y="1816"/>
                    </a:cubicBezTo>
                    <a:cubicBezTo>
                      <a:pt x="1114" y="1816"/>
                      <a:pt x="1121" y="1815"/>
                      <a:pt x="1127" y="1812"/>
                    </a:cubicBezTo>
                    <a:lnTo>
                      <a:pt x="1130" y="1812"/>
                    </a:lnTo>
                    <a:cubicBezTo>
                      <a:pt x="1150" y="1800"/>
                      <a:pt x="1154" y="1777"/>
                      <a:pt x="1146" y="1758"/>
                    </a:cubicBezTo>
                    <a:lnTo>
                      <a:pt x="80"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7"/>
              <p:cNvSpPr/>
              <p:nvPr/>
            </p:nvSpPr>
            <p:spPr>
              <a:xfrm>
                <a:off x="3845389" y="2216764"/>
                <a:ext cx="72256" cy="112244"/>
              </a:xfrm>
              <a:custGeom>
                <a:rect b="b" l="l" r="r" t="t"/>
                <a:pathLst>
                  <a:path extrusionOk="0" h="1805" w="1162">
                    <a:moveTo>
                      <a:pt x="43" y="0"/>
                    </a:moveTo>
                    <a:cubicBezTo>
                      <a:pt x="36" y="0"/>
                      <a:pt x="30" y="2"/>
                      <a:pt x="24" y="4"/>
                    </a:cubicBezTo>
                    <a:cubicBezTo>
                      <a:pt x="8" y="16"/>
                      <a:pt x="0" y="40"/>
                      <a:pt x="11" y="59"/>
                    </a:cubicBezTo>
                    <a:lnTo>
                      <a:pt x="1083" y="1786"/>
                    </a:lnTo>
                    <a:cubicBezTo>
                      <a:pt x="1091" y="1797"/>
                      <a:pt x="1104" y="1804"/>
                      <a:pt x="1117" y="1804"/>
                    </a:cubicBezTo>
                    <a:cubicBezTo>
                      <a:pt x="1121" y="1804"/>
                      <a:pt x="1126" y="1803"/>
                      <a:pt x="1130" y="1801"/>
                    </a:cubicBezTo>
                    <a:cubicBezTo>
                      <a:pt x="1134" y="1801"/>
                      <a:pt x="1134" y="1801"/>
                      <a:pt x="1138" y="1797"/>
                    </a:cubicBezTo>
                    <a:cubicBezTo>
                      <a:pt x="1154" y="1789"/>
                      <a:pt x="1161" y="1762"/>
                      <a:pt x="1150" y="1746"/>
                    </a:cubicBezTo>
                    <a:lnTo>
                      <a:pt x="78" y="20"/>
                    </a:lnTo>
                    <a:cubicBezTo>
                      <a:pt x="71" y="6"/>
                      <a:pt x="57" y="0"/>
                      <a:pt x="4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7"/>
              <p:cNvSpPr/>
              <p:nvPr/>
            </p:nvSpPr>
            <p:spPr>
              <a:xfrm>
                <a:off x="3895135" y="2196305"/>
                <a:ext cx="70826" cy="112928"/>
              </a:xfrm>
              <a:custGeom>
                <a:rect b="b" l="l" r="r" t="t"/>
                <a:pathLst>
                  <a:path extrusionOk="0" h="1816" w="1139">
                    <a:moveTo>
                      <a:pt x="47" y="1"/>
                    </a:moveTo>
                    <a:cubicBezTo>
                      <a:pt x="39" y="1"/>
                      <a:pt x="32" y="3"/>
                      <a:pt x="24" y="7"/>
                    </a:cubicBezTo>
                    <a:cubicBezTo>
                      <a:pt x="8" y="19"/>
                      <a:pt x="1" y="43"/>
                      <a:pt x="12" y="58"/>
                    </a:cubicBezTo>
                    <a:lnTo>
                      <a:pt x="1060" y="1796"/>
                    </a:lnTo>
                    <a:cubicBezTo>
                      <a:pt x="1068" y="1808"/>
                      <a:pt x="1081" y="1815"/>
                      <a:pt x="1094" y="1815"/>
                    </a:cubicBezTo>
                    <a:cubicBezTo>
                      <a:pt x="1098" y="1815"/>
                      <a:pt x="1103" y="1814"/>
                      <a:pt x="1107" y="1812"/>
                    </a:cubicBezTo>
                    <a:cubicBezTo>
                      <a:pt x="1111" y="1812"/>
                      <a:pt x="1111" y="1812"/>
                      <a:pt x="1115" y="1809"/>
                    </a:cubicBezTo>
                    <a:cubicBezTo>
                      <a:pt x="1131" y="1800"/>
                      <a:pt x="1138" y="1777"/>
                      <a:pt x="1127" y="1758"/>
                    </a:cubicBezTo>
                    <a:lnTo>
                      <a:pt x="79" y="19"/>
                    </a:lnTo>
                    <a:cubicBezTo>
                      <a:pt x="72" y="7"/>
                      <a:pt x="60" y="1"/>
                      <a:pt x="4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7"/>
              <p:cNvSpPr/>
              <p:nvPr/>
            </p:nvSpPr>
            <p:spPr>
              <a:xfrm>
                <a:off x="3946871" y="2176406"/>
                <a:ext cx="64919" cy="114483"/>
              </a:xfrm>
              <a:custGeom>
                <a:rect b="b" l="l" r="r" t="t"/>
                <a:pathLst>
                  <a:path extrusionOk="0" h="1841" w="1044">
                    <a:moveTo>
                      <a:pt x="47" y="0"/>
                    </a:moveTo>
                    <a:cubicBezTo>
                      <a:pt x="41" y="0"/>
                      <a:pt x="34" y="2"/>
                      <a:pt x="27" y="6"/>
                    </a:cubicBezTo>
                    <a:cubicBezTo>
                      <a:pt x="8" y="13"/>
                      <a:pt x="0" y="37"/>
                      <a:pt x="12" y="57"/>
                    </a:cubicBezTo>
                    <a:lnTo>
                      <a:pt x="965" y="1823"/>
                    </a:lnTo>
                    <a:cubicBezTo>
                      <a:pt x="974" y="1833"/>
                      <a:pt x="987" y="1841"/>
                      <a:pt x="1000" y="1841"/>
                    </a:cubicBezTo>
                    <a:cubicBezTo>
                      <a:pt x="1006" y="1841"/>
                      <a:pt x="1011" y="1840"/>
                      <a:pt x="1016" y="1838"/>
                    </a:cubicBezTo>
                    <a:lnTo>
                      <a:pt x="1020" y="1838"/>
                    </a:lnTo>
                    <a:cubicBezTo>
                      <a:pt x="1036" y="1826"/>
                      <a:pt x="1044" y="1803"/>
                      <a:pt x="1036" y="1783"/>
                    </a:cubicBezTo>
                    <a:lnTo>
                      <a:pt x="78" y="21"/>
                    </a:lnTo>
                    <a:cubicBezTo>
                      <a:pt x="71" y="8"/>
                      <a:pt x="59" y="0"/>
                      <a:pt x="4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7"/>
              <p:cNvSpPr/>
              <p:nvPr/>
            </p:nvSpPr>
            <p:spPr>
              <a:xfrm>
                <a:off x="3778232" y="2191455"/>
                <a:ext cx="228707" cy="93588"/>
              </a:xfrm>
              <a:custGeom>
                <a:rect b="b" l="l" r="r" t="t"/>
                <a:pathLst>
                  <a:path extrusionOk="0" h="1505" w="3678">
                    <a:moveTo>
                      <a:pt x="3634" y="0"/>
                    </a:moveTo>
                    <a:cubicBezTo>
                      <a:pt x="3629" y="0"/>
                      <a:pt x="3624" y="1"/>
                      <a:pt x="3619" y="3"/>
                    </a:cubicBezTo>
                    <a:lnTo>
                      <a:pt x="28" y="1431"/>
                    </a:lnTo>
                    <a:cubicBezTo>
                      <a:pt x="8" y="1439"/>
                      <a:pt x="1" y="1463"/>
                      <a:pt x="8" y="1483"/>
                    </a:cubicBezTo>
                    <a:cubicBezTo>
                      <a:pt x="15" y="1496"/>
                      <a:pt x="29" y="1505"/>
                      <a:pt x="44" y="1505"/>
                    </a:cubicBezTo>
                    <a:cubicBezTo>
                      <a:pt x="49" y="1505"/>
                      <a:pt x="54" y="1504"/>
                      <a:pt x="59" y="1501"/>
                    </a:cubicBezTo>
                    <a:lnTo>
                      <a:pt x="3650" y="78"/>
                    </a:lnTo>
                    <a:cubicBezTo>
                      <a:pt x="3670" y="70"/>
                      <a:pt x="3677" y="46"/>
                      <a:pt x="3670" y="27"/>
                    </a:cubicBezTo>
                    <a:cubicBezTo>
                      <a:pt x="3663" y="11"/>
                      <a:pt x="3650" y="0"/>
                      <a:pt x="363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7"/>
              <p:cNvSpPr/>
              <p:nvPr/>
            </p:nvSpPr>
            <p:spPr>
              <a:xfrm>
                <a:off x="3799996" y="2229946"/>
                <a:ext cx="210612" cy="86313"/>
              </a:xfrm>
              <a:custGeom>
                <a:rect b="b" l="l" r="r" t="t"/>
                <a:pathLst>
                  <a:path extrusionOk="0" h="1388" w="3387">
                    <a:moveTo>
                      <a:pt x="3343" y="1"/>
                    </a:moveTo>
                    <a:cubicBezTo>
                      <a:pt x="3338" y="1"/>
                      <a:pt x="3333" y="2"/>
                      <a:pt x="3327" y="4"/>
                    </a:cubicBezTo>
                    <a:lnTo>
                      <a:pt x="31" y="1315"/>
                    </a:lnTo>
                    <a:cubicBezTo>
                      <a:pt x="8" y="1322"/>
                      <a:pt x="0" y="1342"/>
                      <a:pt x="8" y="1362"/>
                    </a:cubicBezTo>
                    <a:cubicBezTo>
                      <a:pt x="14" y="1377"/>
                      <a:pt x="30" y="1388"/>
                      <a:pt x="46" y="1388"/>
                    </a:cubicBezTo>
                    <a:cubicBezTo>
                      <a:pt x="50" y="1388"/>
                      <a:pt x="55" y="1387"/>
                      <a:pt x="59" y="1385"/>
                    </a:cubicBezTo>
                    <a:lnTo>
                      <a:pt x="3355" y="74"/>
                    </a:lnTo>
                    <a:cubicBezTo>
                      <a:pt x="3375" y="67"/>
                      <a:pt x="3387" y="43"/>
                      <a:pt x="3378" y="24"/>
                    </a:cubicBezTo>
                    <a:cubicBezTo>
                      <a:pt x="3373" y="9"/>
                      <a:pt x="3358" y="1"/>
                      <a:pt x="334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7"/>
              <p:cNvSpPr/>
              <p:nvPr/>
            </p:nvSpPr>
            <p:spPr>
              <a:xfrm>
                <a:off x="3821200" y="2266138"/>
                <a:ext cx="190900" cy="78477"/>
              </a:xfrm>
              <a:custGeom>
                <a:rect b="b" l="l" r="r" t="t"/>
                <a:pathLst>
                  <a:path extrusionOk="0" h="1262" w="3070">
                    <a:moveTo>
                      <a:pt x="3023" y="0"/>
                    </a:moveTo>
                    <a:cubicBezTo>
                      <a:pt x="3019" y="0"/>
                      <a:pt x="3014" y="1"/>
                      <a:pt x="3010" y="3"/>
                    </a:cubicBezTo>
                    <a:lnTo>
                      <a:pt x="32" y="1188"/>
                    </a:lnTo>
                    <a:cubicBezTo>
                      <a:pt x="12" y="1195"/>
                      <a:pt x="0" y="1219"/>
                      <a:pt x="9" y="1238"/>
                    </a:cubicBezTo>
                    <a:cubicBezTo>
                      <a:pt x="14" y="1253"/>
                      <a:pt x="29" y="1261"/>
                      <a:pt x="44" y="1261"/>
                    </a:cubicBezTo>
                    <a:cubicBezTo>
                      <a:pt x="49" y="1261"/>
                      <a:pt x="54" y="1260"/>
                      <a:pt x="60" y="1258"/>
                    </a:cubicBezTo>
                    <a:lnTo>
                      <a:pt x="3041" y="73"/>
                    </a:lnTo>
                    <a:cubicBezTo>
                      <a:pt x="3061" y="65"/>
                      <a:pt x="3069" y="46"/>
                      <a:pt x="3061" y="26"/>
                    </a:cubicBezTo>
                    <a:cubicBezTo>
                      <a:pt x="3055" y="11"/>
                      <a:pt x="3039" y="0"/>
                      <a:pt x="302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41"/>
          <p:cNvSpPr txBox="1"/>
          <p:nvPr>
            <p:ph type="title"/>
          </p:nvPr>
        </p:nvSpPr>
        <p:spPr>
          <a:xfrm>
            <a:off x="973625" y="1632200"/>
            <a:ext cx="967200" cy="87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36" name="Google Shape;636;p41"/>
          <p:cNvSpPr txBox="1"/>
          <p:nvPr>
            <p:ph idx="1" type="subTitle"/>
          </p:nvPr>
        </p:nvSpPr>
        <p:spPr>
          <a:xfrm>
            <a:off x="2042654" y="2128466"/>
            <a:ext cx="23736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a:t>
            </a:r>
            <a:r>
              <a:rPr lang="en"/>
              <a:t>e</a:t>
            </a:r>
            <a:endParaRPr/>
          </a:p>
        </p:txBody>
      </p:sp>
      <p:sp>
        <p:nvSpPr>
          <p:cNvPr id="637" name="Google Shape;637;p41"/>
          <p:cNvSpPr txBox="1"/>
          <p:nvPr>
            <p:ph idx="2" type="title"/>
          </p:nvPr>
        </p:nvSpPr>
        <p:spPr>
          <a:xfrm>
            <a:off x="4824500" y="1632138"/>
            <a:ext cx="967200" cy="87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38" name="Google Shape;638;p41"/>
          <p:cNvSpPr txBox="1"/>
          <p:nvPr>
            <p:ph idx="3" type="subTitle"/>
          </p:nvPr>
        </p:nvSpPr>
        <p:spPr>
          <a:xfrm>
            <a:off x="5895475" y="2128466"/>
            <a:ext cx="23787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39" name="Google Shape;639;p41"/>
          <p:cNvSpPr txBox="1"/>
          <p:nvPr>
            <p:ph idx="4" type="title"/>
          </p:nvPr>
        </p:nvSpPr>
        <p:spPr>
          <a:xfrm>
            <a:off x="973625" y="3218013"/>
            <a:ext cx="967200" cy="87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40" name="Google Shape;640;p41"/>
          <p:cNvSpPr txBox="1"/>
          <p:nvPr>
            <p:ph idx="5" type="subTitle"/>
          </p:nvPr>
        </p:nvSpPr>
        <p:spPr>
          <a:xfrm>
            <a:off x="2042654" y="3710581"/>
            <a:ext cx="23736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41" name="Google Shape;641;p41"/>
          <p:cNvSpPr txBox="1"/>
          <p:nvPr>
            <p:ph idx="6" type="title"/>
          </p:nvPr>
        </p:nvSpPr>
        <p:spPr>
          <a:xfrm>
            <a:off x="4824499" y="3218013"/>
            <a:ext cx="967200" cy="87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42" name="Google Shape;642;p41"/>
          <p:cNvSpPr txBox="1"/>
          <p:nvPr>
            <p:ph idx="7" type="subTitle"/>
          </p:nvPr>
        </p:nvSpPr>
        <p:spPr>
          <a:xfrm>
            <a:off x="5895475" y="3710581"/>
            <a:ext cx="23787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43" name="Google Shape;643;p41"/>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644" name="Google Shape;644;p41"/>
          <p:cNvSpPr txBox="1"/>
          <p:nvPr>
            <p:ph idx="9" type="subTitle"/>
          </p:nvPr>
        </p:nvSpPr>
        <p:spPr>
          <a:xfrm>
            <a:off x="2037675" y="1518950"/>
            <a:ext cx="2373600" cy="71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vs. solution</a:t>
            </a:r>
            <a:endParaRPr/>
          </a:p>
        </p:txBody>
      </p:sp>
      <p:sp>
        <p:nvSpPr>
          <p:cNvPr id="645" name="Google Shape;645;p41"/>
          <p:cNvSpPr txBox="1"/>
          <p:nvPr>
            <p:ph idx="13" type="subTitle"/>
          </p:nvPr>
        </p:nvSpPr>
        <p:spPr>
          <a:xfrm>
            <a:off x="5895475" y="1518950"/>
            <a:ext cx="2378700" cy="713400"/>
          </a:xfrm>
          <a:prstGeom prst="rect">
            <a:avLst/>
          </a:prstGeom>
        </p:spPr>
        <p:txBody>
          <a:bodyPr anchorCtr="0" anchor="b" bIns="91425" lIns="91425" spcFirstLastPara="1" rIns="457200" wrap="square" tIns="91425">
            <a:noAutofit/>
          </a:bodyPr>
          <a:lstStyle/>
          <a:p>
            <a:pPr indent="0" lvl="0" marL="0" rtl="0" algn="l">
              <a:spcBef>
                <a:spcPts val="0"/>
              </a:spcBef>
              <a:spcAft>
                <a:spcPts val="0"/>
              </a:spcAft>
              <a:buNone/>
            </a:pPr>
            <a:r>
              <a:rPr lang="en"/>
              <a:t>CRM Product</a:t>
            </a:r>
            <a:endParaRPr/>
          </a:p>
        </p:txBody>
      </p:sp>
      <p:sp>
        <p:nvSpPr>
          <p:cNvPr id="646" name="Google Shape;646;p41"/>
          <p:cNvSpPr txBox="1"/>
          <p:nvPr>
            <p:ph idx="14" type="subTitle"/>
          </p:nvPr>
        </p:nvSpPr>
        <p:spPr>
          <a:xfrm>
            <a:off x="2037675" y="3096523"/>
            <a:ext cx="2373600" cy="71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&amp; competition</a:t>
            </a:r>
            <a:endParaRPr/>
          </a:p>
        </p:txBody>
      </p:sp>
      <p:sp>
        <p:nvSpPr>
          <p:cNvPr id="647" name="Google Shape;647;p41"/>
          <p:cNvSpPr txBox="1"/>
          <p:nvPr>
            <p:ph idx="15" type="subTitle"/>
          </p:nvPr>
        </p:nvSpPr>
        <p:spPr>
          <a:xfrm>
            <a:off x="5895475" y="3096523"/>
            <a:ext cx="2378700" cy="71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Business model</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3" name="Shape 1803"/>
        <p:cNvGrpSpPr/>
        <p:nvPr/>
      </p:nvGrpSpPr>
      <p:grpSpPr>
        <a:xfrm>
          <a:off x="0" y="0"/>
          <a:ext cx="0" cy="0"/>
          <a:chOff x="0" y="0"/>
          <a:chExt cx="0" cy="0"/>
        </a:xfrm>
      </p:grpSpPr>
      <p:sp>
        <p:nvSpPr>
          <p:cNvPr id="1804" name="Google Shape;1804;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TIMING</a:t>
            </a:r>
            <a:endParaRPr/>
          </a:p>
        </p:txBody>
      </p:sp>
      <p:sp>
        <p:nvSpPr>
          <p:cNvPr id="1805" name="Google Shape;1805;p68"/>
          <p:cNvSpPr txBox="1"/>
          <p:nvPr/>
        </p:nvSpPr>
        <p:spPr>
          <a:xfrm>
            <a:off x="853759" y="1225435"/>
            <a:ext cx="197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Mercury is</a:t>
            </a:r>
            <a:r>
              <a:rPr lang="en">
                <a:solidFill>
                  <a:schemeClr val="dk1"/>
                </a:solidFill>
                <a:latin typeface="Open Sans Medium"/>
                <a:ea typeface="Open Sans Medium"/>
                <a:cs typeface="Open Sans Medium"/>
                <a:sym typeface="Open Sans Medium"/>
              </a:rPr>
              <a:t> the smallest planet</a:t>
            </a:r>
            <a:endParaRPr>
              <a:solidFill>
                <a:schemeClr val="dk1"/>
              </a:solidFill>
              <a:latin typeface="Open Sans Medium"/>
              <a:ea typeface="Open Sans Medium"/>
              <a:cs typeface="Open Sans Medium"/>
              <a:sym typeface="Open Sans Medium"/>
            </a:endParaRPr>
          </a:p>
        </p:txBody>
      </p:sp>
      <p:sp>
        <p:nvSpPr>
          <p:cNvPr id="1806" name="Google Shape;1806;p68"/>
          <p:cNvSpPr txBox="1"/>
          <p:nvPr/>
        </p:nvSpPr>
        <p:spPr>
          <a:xfrm>
            <a:off x="853759" y="1709506"/>
            <a:ext cx="19758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1st month</a:t>
            </a:r>
            <a:endParaRPr b="1" sz="2200">
              <a:solidFill>
                <a:schemeClr val="dk1"/>
              </a:solidFill>
              <a:latin typeface="Poppins"/>
              <a:ea typeface="Poppins"/>
              <a:cs typeface="Poppins"/>
              <a:sym typeface="Poppins"/>
            </a:endParaRPr>
          </a:p>
        </p:txBody>
      </p:sp>
      <p:sp>
        <p:nvSpPr>
          <p:cNvPr id="1807" name="Google Shape;1807;p68"/>
          <p:cNvSpPr txBox="1"/>
          <p:nvPr/>
        </p:nvSpPr>
        <p:spPr>
          <a:xfrm>
            <a:off x="4494941" y="1225435"/>
            <a:ext cx="1973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Earth is the third planet from the Sun</a:t>
            </a:r>
            <a:endParaRPr>
              <a:solidFill>
                <a:schemeClr val="dk1"/>
              </a:solidFill>
              <a:latin typeface="Open Sans Medium"/>
              <a:ea typeface="Open Sans Medium"/>
              <a:cs typeface="Open Sans Medium"/>
              <a:sym typeface="Open Sans Medium"/>
            </a:endParaRPr>
          </a:p>
        </p:txBody>
      </p:sp>
      <p:sp>
        <p:nvSpPr>
          <p:cNvPr id="1808" name="Google Shape;1808;p68"/>
          <p:cNvSpPr txBox="1"/>
          <p:nvPr/>
        </p:nvSpPr>
        <p:spPr>
          <a:xfrm>
            <a:off x="4494937" y="1709506"/>
            <a:ext cx="19737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3rd month</a:t>
            </a:r>
            <a:endParaRPr b="1" sz="2200">
              <a:solidFill>
                <a:schemeClr val="dk1"/>
              </a:solidFill>
              <a:latin typeface="Poppins"/>
              <a:ea typeface="Poppins"/>
              <a:cs typeface="Poppins"/>
              <a:sym typeface="Poppins"/>
            </a:endParaRPr>
          </a:p>
        </p:txBody>
      </p:sp>
      <p:sp>
        <p:nvSpPr>
          <p:cNvPr id="1809" name="Google Shape;1809;p68"/>
          <p:cNvSpPr txBox="1"/>
          <p:nvPr/>
        </p:nvSpPr>
        <p:spPr>
          <a:xfrm>
            <a:off x="2673463" y="4099815"/>
            <a:ext cx="197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Mars is actually a very cold place</a:t>
            </a:r>
            <a:endParaRPr>
              <a:solidFill>
                <a:schemeClr val="dk1"/>
              </a:solidFill>
              <a:latin typeface="Open Sans Medium"/>
              <a:ea typeface="Open Sans Medium"/>
              <a:cs typeface="Open Sans Medium"/>
              <a:sym typeface="Open Sans Medium"/>
            </a:endParaRPr>
          </a:p>
        </p:txBody>
      </p:sp>
      <p:sp>
        <p:nvSpPr>
          <p:cNvPr id="1810" name="Google Shape;1810;p68"/>
          <p:cNvSpPr txBox="1"/>
          <p:nvPr/>
        </p:nvSpPr>
        <p:spPr>
          <a:xfrm>
            <a:off x="2673463" y="3764855"/>
            <a:ext cx="19776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2nd month</a:t>
            </a:r>
            <a:endParaRPr b="1" sz="2200">
              <a:solidFill>
                <a:schemeClr val="dk1"/>
              </a:solidFill>
              <a:latin typeface="Poppins"/>
              <a:ea typeface="Poppins"/>
              <a:cs typeface="Poppins"/>
              <a:sym typeface="Poppins"/>
            </a:endParaRPr>
          </a:p>
        </p:txBody>
      </p:sp>
      <p:sp>
        <p:nvSpPr>
          <p:cNvPr id="1811" name="Google Shape;1811;p68"/>
          <p:cNvSpPr txBox="1"/>
          <p:nvPr/>
        </p:nvSpPr>
        <p:spPr>
          <a:xfrm>
            <a:off x="6314441" y="4099817"/>
            <a:ext cx="197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Neptune is far away from Earth</a:t>
            </a:r>
            <a:endParaRPr>
              <a:solidFill>
                <a:schemeClr val="dk1"/>
              </a:solidFill>
              <a:latin typeface="Open Sans Medium"/>
              <a:ea typeface="Open Sans Medium"/>
              <a:cs typeface="Open Sans Medium"/>
              <a:sym typeface="Open Sans Medium"/>
            </a:endParaRPr>
          </a:p>
        </p:txBody>
      </p:sp>
      <p:sp>
        <p:nvSpPr>
          <p:cNvPr id="1812" name="Google Shape;1812;p68"/>
          <p:cNvSpPr txBox="1"/>
          <p:nvPr/>
        </p:nvSpPr>
        <p:spPr>
          <a:xfrm>
            <a:off x="6314448" y="3764855"/>
            <a:ext cx="19758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4th month</a:t>
            </a:r>
            <a:endParaRPr b="1" sz="2200">
              <a:solidFill>
                <a:schemeClr val="dk1"/>
              </a:solidFill>
              <a:latin typeface="Poppins"/>
              <a:ea typeface="Poppins"/>
              <a:cs typeface="Poppins"/>
              <a:sym typeface="Poppins"/>
            </a:endParaRPr>
          </a:p>
        </p:txBody>
      </p:sp>
      <p:cxnSp>
        <p:nvCxnSpPr>
          <p:cNvPr id="1813" name="Google Shape;1813;p68"/>
          <p:cNvCxnSpPr>
            <a:endCxn id="1814" idx="2"/>
          </p:cNvCxnSpPr>
          <p:nvPr/>
        </p:nvCxnSpPr>
        <p:spPr>
          <a:xfrm>
            <a:off x="732100" y="2986067"/>
            <a:ext cx="7492800" cy="0"/>
          </a:xfrm>
          <a:prstGeom prst="straightConnector1">
            <a:avLst/>
          </a:prstGeom>
          <a:noFill/>
          <a:ln cap="flat" cmpd="sng" w="19050">
            <a:solidFill>
              <a:schemeClr val="dk1"/>
            </a:solidFill>
            <a:prstDash val="solid"/>
            <a:round/>
            <a:headEnd len="med" w="med" type="none"/>
            <a:tailEnd len="med" w="med" type="none"/>
          </a:ln>
        </p:spPr>
      </p:cxnSp>
      <p:sp>
        <p:nvSpPr>
          <p:cNvPr id="1814" name="Google Shape;1814;p68"/>
          <p:cNvSpPr/>
          <p:nvPr/>
        </p:nvSpPr>
        <p:spPr>
          <a:xfrm>
            <a:off x="8224900" y="2884067"/>
            <a:ext cx="204000" cy="204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8"/>
          <p:cNvSpPr/>
          <p:nvPr/>
        </p:nvSpPr>
        <p:spPr>
          <a:xfrm>
            <a:off x="1497109" y="221894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8"/>
          <p:cNvSpPr/>
          <p:nvPr/>
        </p:nvSpPr>
        <p:spPr>
          <a:xfrm>
            <a:off x="5137259" y="221894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8"/>
          <p:cNvSpPr/>
          <p:nvPr/>
        </p:nvSpPr>
        <p:spPr>
          <a:xfrm>
            <a:off x="3317734" y="313189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8"/>
          <p:cNvSpPr/>
          <p:nvPr/>
        </p:nvSpPr>
        <p:spPr>
          <a:xfrm>
            <a:off x="6957809" y="3131897"/>
            <a:ext cx="689100" cy="62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9" name="Google Shape;1819;p68"/>
          <p:cNvGrpSpPr/>
          <p:nvPr/>
        </p:nvGrpSpPr>
        <p:grpSpPr>
          <a:xfrm>
            <a:off x="5292115" y="2307343"/>
            <a:ext cx="379353" cy="444514"/>
            <a:chOff x="2813050" y="2365425"/>
            <a:chExt cx="228650" cy="267925"/>
          </a:xfrm>
        </p:grpSpPr>
        <p:sp>
          <p:nvSpPr>
            <p:cNvPr id="1820" name="Google Shape;1820;p68"/>
            <p:cNvSpPr/>
            <p:nvPr/>
          </p:nvSpPr>
          <p:spPr>
            <a:xfrm>
              <a:off x="2919625" y="2365425"/>
              <a:ext cx="15500" cy="30975"/>
            </a:xfrm>
            <a:custGeom>
              <a:rect b="b" l="l" r="r" t="t"/>
              <a:pathLst>
                <a:path extrusionOk="0" h="1239" w="62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8"/>
            <p:cNvSpPr/>
            <p:nvPr/>
          </p:nvSpPr>
          <p:spPr>
            <a:xfrm>
              <a:off x="3008325" y="2469025"/>
              <a:ext cx="33375" cy="16100"/>
            </a:xfrm>
            <a:custGeom>
              <a:rect b="b" l="l" r="r" t="t"/>
              <a:pathLst>
                <a:path extrusionOk="0" h="644" w="1335">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8"/>
            <p:cNvSpPr/>
            <p:nvPr/>
          </p:nvSpPr>
          <p:spPr>
            <a:xfrm>
              <a:off x="2813050" y="2469550"/>
              <a:ext cx="36575" cy="15625"/>
            </a:xfrm>
            <a:custGeom>
              <a:rect b="b" l="l" r="r" t="t"/>
              <a:pathLst>
                <a:path extrusionOk="0" h="625" w="1463">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8"/>
            <p:cNvSpPr/>
            <p:nvPr/>
          </p:nvSpPr>
          <p:spPr>
            <a:xfrm>
              <a:off x="2992450" y="2417175"/>
              <a:ext cx="37100" cy="23900"/>
            </a:xfrm>
            <a:custGeom>
              <a:rect b="b" l="l" r="r" t="t"/>
              <a:pathLst>
                <a:path extrusionOk="0" h="956" w="1484">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8"/>
            <p:cNvSpPr/>
            <p:nvPr/>
          </p:nvSpPr>
          <p:spPr>
            <a:xfrm>
              <a:off x="2963075" y="2379100"/>
              <a:ext cx="26150" cy="29100"/>
            </a:xfrm>
            <a:custGeom>
              <a:rect b="b" l="l" r="r" t="t"/>
              <a:pathLst>
                <a:path extrusionOk="0" h="1164" w="1046">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8"/>
            <p:cNvSpPr/>
            <p:nvPr/>
          </p:nvSpPr>
          <p:spPr>
            <a:xfrm>
              <a:off x="2865100" y="2379100"/>
              <a:ext cx="26575" cy="29225"/>
            </a:xfrm>
            <a:custGeom>
              <a:rect b="b" l="l" r="r" t="t"/>
              <a:pathLst>
                <a:path extrusionOk="0" h="1169" w="1063">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8"/>
            <p:cNvSpPr/>
            <p:nvPr/>
          </p:nvSpPr>
          <p:spPr>
            <a:xfrm>
              <a:off x="2824350" y="2416775"/>
              <a:ext cx="35175" cy="24275"/>
            </a:xfrm>
            <a:custGeom>
              <a:rect b="b" l="l" r="r" t="t"/>
              <a:pathLst>
                <a:path extrusionOk="0" h="971" w="1407">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8"/>
            <p:cNvSpPr/>
            <p:nvPr/>
          </p:nvSpPr>
          <p:spPr>
            <a:xfrm>
              <a:off x="2914850" y="2552950"/>
              <a:ext cx="25050" cy="16100"/>
            </a:xfrm>
            <a:custGeom>
              <a:rect b="b" l="l" r="r" t="t"/>
              <a:pathLst>
                <a:path extrusionOk="0" h="644" w="1002">
                  <a:moveTo>
                    <a:pt x="1" y="1"/>
                  </a:moveTo>
                  <a:lnTo>
                    <a:pt x="215" y="644"/>
                  </a:lnTo>
                  <a:lnTo>
                    <a:pt x="811" y="644"/>
                  </a:lnTo>
                  <a:lnTo>
                    <a:pt x="10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8"/>
            <p:cNvSpPr/>
            <p:nvPr/>
          </p:nvSpPr>
          <p:spPr>
            <a:xfrm>
              <a:off x="2910100" y="2584525"/>
              <a:ext cx="33950" cy="48250"/>
            </a:xfrm>
            <a:custGeom>
              <a:rect b="b" l="l" r="r" t="t"/>
              <a:pathLst>
                <a:path extrusionOk="0" h="1930" w="1358">
                  <a:moveTo>
                    <a:pt x="429" y="0"/>
                  </a:moveTo>
                  <a:lnTo>
                    <a:pt x="0" y="1929"/>
                  </a:lnTo>
                  <a:lnTo>
                    <a:pt x="1358" y="1929"/>
                  </a:lnTo>
                  <a:lnTo>
                    <a:pt x="9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8"/>
            <p:cNvSpPr/>
            <p:nvPr/>
          </p:nvSpPr>
          <p:spPr>
            <a:xfrm>
              <a:off x="2814850" y="2552950"/>
              <a:ext cx="91100" cy="79825"/>
            </a:xfrm>
            <a:custGeom>
              <a:rect b="b" l="l" r="r" t="t"/>
              <a:pathLst>
                <a:path extrusionOk="0" h="3193" w="3644">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8"/>
            <p:cNvSpPr/>
            <p:nvPr/>
          </p:nvSpPr>
          <p:spPr>
            <a:xfrm>
              <a:off x="2948800" y="2553550"/>
              <a:ext cx="91100" cy="79800"/>
            </a:xfrm>
            <a:custGeom>
              <a:rect b="b" l="l" r="r" t="t"/>
              <a:pathLst>
                <a:path extrusionOk="0" h="3192" w="3644">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8"/>
            <p:cNvSpPr/>
            <p:nvPr/>
          </p:nvSpPr>
          <p:spPr>
            <a:xfrm>
              <a:off x="2841025" y="2411850"/>
              <a:ext cx="172700" cy="125650"/>
            </a:xfrm>
            <a:custGeom>
              <a:rect b="b" l="l" r="r" t="t"/>
              <a:pathLst>
                <a:path extrusionOk="0" h="5026" w="6908">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68"/>
          <p:cNvGrpSpPr/>
          <p:nvPr/>
        </p:nvGrpSpPr>
        <p:grpSpPr>
          <a:xfrm>
            <a:off x="1620366" y="2307327"/>
            <a:ext cx="442565" cy="444556"/>
            <a:chOff x="5688050" y="3220950"/>
            <a:chExt cx="266750" cy="267950"/>
          </a:xfrm>
        </p:grpSpPr>
        <p:sp>
          <p:nvSpPr>
            <p:cNvPr id="1833" name="Google Shape;1833;p68"/>
            <p:cNvSpPr/>
            <p:nvPr/>
          </p:nvSpPr>
          <p:spPr>
            <a:xfrm>
              <a:off x="5688050" y="3338825"/>
              <a:ext cx="266750" cy="150075"/>
            </a:xfrm>
            <a:custGeom>
              <a:rect b="b" l="l" r="r" t="t"/>
              <a:pathLst>
                <a:path extrusionOk="0" h="6003" w="10670">
                  <a:moveTo>
                    <a:pt x="7431" y="1"/>
                  </a:moveTo>
                  <a:cubicBezTo>
                    <a:pt x="7240" y="1"/>
                    <a:pt x="7121" y="144"/>
                    <a:pt x="7121" y="311"/>
                  </a:cubicBezTo>
                  <a:lnTo>
                    <a:pt x="7121" y="1668"/>
                  </a:lnTo>
                  <a:lnTo>
                    <a:pt x="3859" y="1668"/>
                  </a:lnTo>
                  <a:cubicBezTo>
                    <a:pt x="3692" y="1692"/>
                    <a:pt x="3573" y="1811"/>
                    <a:pt x="3573" y="2001"/>
                  </a:cubicBezTo>
                  <a:lnTo>
                    <a:pt x="3573" y="3359"/>
                  </a:lnTo>
                  <a:lnTo>
                    <a:pt x="334" y="3359"/>
                  </a:lnTo>
                  <a:cubicBezTo>
                    <a:pt x="144" y="3359"/>
                    <a:pt x="1" y="3478"/>
                    <a:pt x="1" y="3668"/>
                  </a:cubicBezTo>
                  <a:lnTo>
                    <a:pt x="1" y="5693"/>
                  </a:lnTo>
                  <a:cubicBezTo>
                    <a:pt x="1" y="5859"/>
                    <a:pt x="144" y="6002"/>
                    <a:pt x="334" y="6002"/>
                  </a:cubicBezTo>
                  <a:lnTo>
                    <a:pt x="10360" y="6002"/>
                  </a:lnTo>
                  <a:cubicBezTo>
                    <a:pt x="10527" y="6002"/>
                    <a:pt x="10646" y="5859"/>
                    <a:pt x="10646" y="5693"/>
                  </a:cubicBezTo>
                  <a:lnTo>
                    <a:pt x="10646" y="311"/>
                  </a:lnTo>
                  <a:cubicBezTo>
                    <a:pt x="10670" y="144"/>
                    <a:pt x="10527" y="1"/>
                    <a:pt x="103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8"/>
            <p:cNvSpPr/>
            <p:nvPr/>
          </p:nvSpPr>
          <p:spPr>
            <a:xfrm>
              <a:off x="5701150" y="3304900"/>
              <a:ext cx="47075" cy="47050"/>
            </a:xfrm>
            <a:custGeom>
              <a:rect b="b" l="l" r="r" t="t"/>
              <a:pathLst>
                <a:path extrusionOk="0" h="1882" w="1883">
                  <a:moveTo>
                    <a:pt x="929" y="0"/>
                  </a:moveTo>
                  <a:cubicBezTo>
                    <a:pt x="406" y="0"/>
                    <a:pt x="1" y="429"/>
                    <a:pt x="1" y="929"/>
                  </a:cubicBezTo>
                  <a:cubicBezTo>
                    <a:pt x="1" y="1453"/>
                    <a:pt x="406" y="1882"/>
                    <a:pt x="929" y="1882"/>
                  </a:cubicBezTo>
                  <a:cubicBezTo>
                    <a:pt x="1453" y="1882"/>
                    <a:pt x="1882" y="1453"/>
                    <a:pt x="1882" y="929"/>
                  </a:cubicBezTo>
                  <a:cubicBezTo>
                    <a:pt x="1882" y="429"/>
                    <a:pt x="1453" y="0"/>
                    <a:pt x="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8"/>
            <p:cNvSpPr/>
            <p:nvPr/>
          </p:nvSpPr>
          <p:spPr>
            <a:xfrm>
              <a:off x="5789875" y="3263225"/>
              <a:ext cx="47050" cy="47050"/>
            </a:xfrm>
            <a:custGeom>
              <a:rect b="b" l="l" r="r" t="t"/>
              <a:pathLst>
                <a:path extrusionOk="0" h="1882" w="1882">
                  <a:moveTo>
                    <a:pt x="953" y="0"/>
                  </a:moveTo>
                  <a:cubicBezTo>
                    <a:pt x="429" y="0"/>
                    <a:pt x="0" y="405"/>
                    <a:pt x="0" y="929"/>
                  </a:cubicBezTo>
                  <a:cubicBezTo>
                    <a:pt x="0" y="1453"/>
                    <a:pt x="429" y="1882"/>
                    <a:pt x="953" y="1882"/>
                  </a:cubicBezTo>
                  <a:cubicBezTo>
                    <a:pt x="1453" y="1882"/>
                    <a:pt x="1881" y="1453"/>
                    <a:pt x="1881" y="929"/>
                  </a:cubicBezTo>
                  <a:cubicBezTo>
                    <a:pt x="1881" y="405"/>
                    <a:pt x="1453" y="0"/>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8"/>
            <p:cNvSpPr/>
            <p:nvPr/>
          </p:nvSpPr>
          <p:spPr>
            <a:xfrm>
              <a:off x="5865475" y="3276325"/>
              <a:ext cx="73850" cy="47050"/>
            </a:xfrm>
            <a:custGeom>
              <a:rect b="b" l="l" r="r" t="t"/>
              <a:pathLst>
                <a:path extrusionOk="0" h="1882" w="2954">
                  <a:moveTo>
                    <a:pt x="548" y="0"/>
                  </a:moveTo>
                  <a:cubicBezTo>
                    <a:pt x="215" y="286"/>
                    <a:pt x="1" y="691"/>
                    <a:pt x="1" y="1143"/>
                  </a:cubicBezTo>
                  <a:lnTo>
                    <a:pt x="1" y="1596"/>
                  </a:lnTo>
                  <a:cubicBezTo>
                    <a:pt x="1" y="1739"/>
                    <a:pt x="143" y="1882"/>
                    <a:pt x="286" y="1882"/>
                  </a:cubicBezTo>
                  <a:lnTo>
                    <a:pt x="2668" y="1882"/>
                  </a:lnTo>
                  <a:cubicBezTo>
                    <a:pt x="2811" y="1882"/>
                    <a:pt x="2954" y="1739"/>
                    <a:pt x="2954" y="1596"/>
                  </a:cubicBezTo>
                  <a:lnTo>
                    <a:pt x="2954" y="1143"/>
                  </a:lnTo>
                  <a:cubicBezTo>
                    <a:pt x="2954" y="691"/>
                    <a:pt x="2739" y="286"/>
                    <a:pt x="2406" y="0"/>
                  </a:cubicBezTo>
                  <a:cubicBezTo>
                    <a:pt x="2132" y="203"/>
                    <a:pt x="1804" y="304"/>
                    <a:pt x="1477" y="304"/>
                  </a:cubicBezTo>
                  <a:cubicBezTo>
                    <a:pt x="1150" y="304"/>
                    <a:pt x="822" y="203"/>
                    <a:pt x="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8"/>
            <p:cNvSpPr/>
            <p:nvPr/>
          </p:nvSpPr>
          <p:spPr>
            <a:xfrm>
              <a:off x="5688050" y="3360275"/>
              <a:ext cx="73250" cy="46450"/>
            </a:xfrm>
            <a:custGeom>
              <a:rect b="b" l="l" r="r" t="t"/>
              <a:pathLst>
                <a:path extrusionOk="0" h="1858" w="2930">
                  <a:moveTo>
                    <a:pt x="549" y="0"/>
                  </a:moveTo>
                  <a:cubicBezTo>
                    <a:pt x="191" y="262"/>
                    <a:pt x="1" y="691"/>
                    <a:pt x="1" y="1120"/>
                  </a:cubicBezTo>
                  <a:lnTo>
                    <a:pt x="1" y="1596"/>
                  </a:lnTo>
                  <a:cubicBezTo>
                    <a:pt x="1" y="1739"/>
                    <a:pt x="120" y="1858"/>
                    <a:pt x="263" y="1858"/>
                  </a:cubicBezTo>
                  <a:lnTo>
                    <a:pt x="2644" y="1858"/>
                  </a:lnTo>
                  <a:cubicBezTo>
                    <a:pt x="2811" y="1858"/>
                    <a:pt x="2930" y="1739"/>
                    <a:pt x="2930" y="1596"/>
                  </a:cubicBezTo>
                  <a:lnTo>
                    <a:pt x="2930" y="1120"/>
                  </a:lnTo>
                  <a:cubicBezTo>
                    <a:pt x="2930" y="691"/>
                    <a:pt x="2716" y="262"/>
                    <a:pt x="2382" y="0"/>
                  </a:cubicBezTo>
                  <a:cubicBezTo>
                    <a:pt x="2108" y="191"/>
                    <a:pt x="1787" y="286"/>
                    <a:pt x="1465" y="286"/>
                  </a:cubicBezTo>
                  <a:cubicBezTo>
                    <a:pt x="1144" y="286"/>
                    <a:pt x="822" y="191"/>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8"/>
            <p:cNvSpPr/>
            <p:nvPr/>
          </p:nvSpPr>
          <p:spPr>
            <a:xfrm>
              <a:off x="5776775" y="3318000"/>
              <a:ext cx="73250" cy="47050"/>
            </a:xfrm>
            <a:custGeom>
              <a:rect b="b" l="l" r="r" t="t"/>
              <a:pathLst>
                <a:path extrusionOk="0" h="1882" w="2930">
                  <a:moveTo>
                    <a:pt x="548" y="0"/>
                  </a:moveTo>
                  <a:cubicBezTo>
                    <a:pt x="191" y="286"/>
                    <a:pt x="0" y="715"/>
                    <a:pt x="0" y="1144"/>
                  </a:cubicBezTo>
                  <a:lnTo>
                    <a:pt x="0" y="1596"/>
                  </a:lnTo>
                  <a:cubicBezTo>
                    <a:pt x="0" y="1763"/>
                    <a:pt x="119" y="1882"/>
                    <a:pt x="286" y="1882"/>
                  </a:cubicBezTo>
                  <a:lnTo>
                    <a:pt x="2667" y="1882"/>
                  </a:lnTo>
                  <a:cubicBezTo>
                    <a:pt x="2810" y="1882"/>
                    <a:pt x="2929" y="1763"/>
                    <a:pt x="2929" y="1596"/>
                  </a:cubicBezTo>
                  <a:lnTo>
                    <a:pt x="2929" y="1144"/>
                  </a:lnTo>
                  <a:cubicBezTo>
                    <a:pt x="2929" y="715"/>
                    <a:pt x="2739" y="286"/>
                    <a:pt x="2382" y="0"/>
                  </a:cubicBezTo>
                  <a:cubicBezTo>
                    <a:pt x="2108" y="203"/>
                    <a:pt x="1786" y="304"/>
                    <a:pt x="1465" y="304"/>
                  </a:cubicBezTo>
                  <a:cubicBezTo>
                    <a:pt x="1143" y="304"/>
                    <a:pt x="822" y="203"/>
                    <a:pt x="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8"/>
            <p:cNvSpPr/>
            <p:nvPr/>
          </p:nvSpPr>
          <p:spPr>
            <a:xfrm>
              <a:off x="5878575" y="3220950"/>
              <a:ext cx="47050" cy="47050"/>
            </a:xfrm>
            <a:custGeom>
              <a:rect b="b" l="l" r="r" t="t"/>
              <a:pathLst>
                <a:path extrusionOk="0" h="1882" w="1882">
                  <a:moveTo>
                    <a:pt x="953" y="1"/>
                  </a:moveTo>
                  <a:cubicBezTo>
                    <a:pt x="429" y="1"/>
                    <a:pt x="0" y="429"/>
                    <a:pt x="0" y="953"/>
                  </a:cubicBezTo>
                  <a:cubicBezTo>
                    <a:pt x="0" y="1477"/>
                    <a:pt x="429" y="1882"/>
                    <a:pt x="953" y="1882"/>
                  </a:cubicBezTo>
                  <a:cubicBezTo>
                    <a:pt x="1477" y="1882"/>
                    <a:pt x="1882" y="1477"/>
                    <a:pt x="1882" y="953"/>
                  </a:cubicBezTo>
                  <a:cubicBezTo>
                    <a:pt x="1882" y="429"/>
                    <a:pt x="1477" y="1"/>
                    <a:pt x="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68"/>
          <p:cNvGrpSpPr/>
          <p:nvPr/>
        </p:nvGrpSpPr>
        <p:grpSpPr>
          <a:xfrm>
            <a:off x="7079593" y="3220277"/>
            <a:ext cx="445510" cy="444556"/>
            <a:chOff x="6264975" y="3220950"/>
            <a:chExt cx="268525" cy="267950"/>
          </a:xfrm>
        </p:grpSpPr>
        <p:sp>
          <p:nvSpPr>
            <p:cNvPr id="1841" name="Google Shape;1841;p68"/>
            <p:cNvSpPr/>
            <p:nvPr/>
          </p:nvSpPr>
          <p:spPr>
            <a:xfrm>
              <a:off x="6322725" y="3276925"/>
              <a:ext cx="6550" cy="16100"/>
            </a:xfrm>
            <a:custGeom>
              <a:rect b="b" l="l" r="r" t="t"/>
              <a:pathLst>
                <a:path extrusionOk="0" h="644" w="262">
                  <a:moveTo>
                    <a:pt x="0" y="0"/>
                  </a:moveTo>
                  <a:lnTo>
                    <a:pt x="0" y="643"/>
                  </a:lnTo>
                  <a:cubicBezTo>
                    <a:pt x="119" y="596"/>
                    <a:pt x="191" y="477"/>
                    <a:pt x="214" y="357"/>
                  </a:cubicBezTo>
                  <a:cubicBezTo>
                    <a:pt x="262" y="191"/>
                    <a:pt x="167" y="48"/>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8"/>
            <p:cNvSpPr/>
            <p:nvPr/>
          </p:nvSpPr>
          <p:spPr>
            <a:xfrm>
              <a:off x="6266750" y="3221700"/>
              <a:ext cx="122075" cy="104050"/>
            </a:xfrm>
            <a:custGeom>
              <a:rect b="b" l="l" r="r" t="t"/>
              <a:pathLst>
                <a:path extrusionOk="0" h="4162" w="4883">
                  <a:moveTo>
                    <a:pt x="2084" y="661"/>
                  </a:moveTo>
                  <a:cubicBezTo>
                    <a:pt x="2162" y="661"/>
                    <a:pt x="2239" y="709"/>
                    <a:pt x="2239" y="804"/>
                  </a:cubicBezTo>
                  <a:lnTo>
                    <a:pt x="2239" y="923"/>
                  </a:lnTo>
                  <a:cubicBezTo>
                    <a:pt x="2382" y="947"/>
                    <a:pt x="2501" y="995"/>
                    <a:pt x="2596" y="1114"/>
                  </a:cubicBezTo>
                  <a:cubicBezTo>
                    <a:pt x="2668" y="1161"/>
                    <a:pt x="2668" y="1257"/>
                    <a:pt x="2596" y="1328"/>
                  </a:cubicBezTo>
                  <a:cubicBezTo>
                    <a:pt x="2561" y="1352"/>
                    <a:pt x="2519" y="1364"/>
                    <a:pt x="2480" y="1364"/>
                  </a:cubicBezTo>
                  <a:cubicBezTo>
                    <a:pt x="2441" y="1364"/>
                    <a:pt x="2406" y="1352"/>
                    <a:pt x="2382" y="1328"/>
                  </a:cubicBezTo>
                  <a:cubicBezTo>
                    <a:pt x="2334" y="1304"/>
                    <a:pt x="2287" y="1280"/>
                    <a:pt x="2263" y="1257"/>
                  </a:cubicBezTo>
                  <a:lnTo>
                    <a:pt x="2263" y="1876"/>
                  </a:lnTo>
                  <a:lnTo>
                    <a:pt x="2358" y="1923"/>
                  </a:lnTo>
                  <a:cubicBezTo>
                    <a:pt x="2668" y="2019"/>
                    <a:pt x="2834" y="2328"/>
                    <a:pt x="2787" y="2638"/>
                  </a:cubicBezTo>
                  <a:cubicBezTo>
                    <a:pt x="2739" y="2900"/>
                    <a:pt x="2525" y="3138"/>
                    <a:pt x="2263" y="3186"/>
                  </a:cubicBezTo>
                  <a:lnTo>
                    <a:pt x="2263" y="3352"/>
                  </a:lnTo>
                  <a:cubicBezTo>
                    <a:pt x="2263" y="3448"/>
                    <a:pt x="2180" y="3495"/>
                    <a:pt x="2096" y="3495"/>
                  </a:cubicBezTo>
                  <a:cubicBezTo>
                    <a:pt x="2013" y="3495"/>
                    <a:pt x="1929" y="3448"/>
                    <a:pt x="1929" y="3352"/>
                  </a:cubicBezTo>
                  <a:lnTo>
                    <a:pt x="1929" y="3209"/>
                  </a:lnTo>
                  <a:cubicBezTo>
                    <a:pt x="1787" y="3209"/>
                    <a:pt x="1620" y="3138"/>
                    <a:pt x="1501" y="3043"/>
                  </a:cubicBezTo>
                  <a:cubicBezTo>
                    <a:pt x="1406" y="2995"/>
                    <a:pt x="1406" y="2900"/>
                    <a:pt x="1453" y="2828"/>
                  </a:cubicBezTo>
                  <a:lnTo>
                    <a:pt x="1429" y="2805"/>
                  </a:lnTo>
                  <a:cubicBezTo>
                    <a:pt x="1456" y="2765"/>
                    <a:pt x="1496" y="2748"/>
                    <a:pt x="1539" y="2748"/>
                  </a:cubicBezTo>
                  <a:cubicBezTo>
                    <a:pt x="1575" y="2748"/>
                    <a:pt x="1612" y="2759"/>
                    <a:pt x="1644" y="2781"/>
                  </a:cubicBezTo>
                  <a:cubicBezTo>
                    <a:pt x="1739" y="2828"/>
                    <a:pt x="1810" y="2876"/>
                    <a:pt x="1929" y="2876"/>
                  </a:cubicBezTo>
                  <a:lnTo>
                    <a:pt x="1929" y="2090"/>
                  </a:lnTo>
                  <a:cubicBezTo>
                    <a:pt x="1834" y="2043"/>
                    <a:pt x="1739" y="1995"/>
                    <a:pt x="1644" y="1923"/>
                  </a:cubicBezTo>
                  <a:cubicBezTo>
                    <a:pt x="1501" y="1804"/>
                    <a:pt x="1429" y="1590"/>
                    <a:pt x="1477" y="1423"/>
                  </a:cubicBezTo>
                  <a:cubicBezTo>
                    <a:pt x="1525" y="1209"/>
                    <a:pt x="1667" y="1019"/>
                    <a:pt x="1882" y="947"/>
                  </a:cubicBezTo>
                  <a:lnTo>
                    <a:pt x="1929" y="947"/>
                  </a:lnTo>
                  <a:lnTo>
                    <a:pt x="1929" y="804"/>
                  </a:lnTo>
                  <a:cubicBezTo>
                    <a:pt x="1929" y="709"/>
                    <a:pt x="2007" y="661"/>
                    <a:pt x="2084" y="661"/>
                  </a:cubicBezTo>
                  <a:close/>
                  <a:moveTo>
                    <a:pt x="2103" y="1"/>
                  </a:moveTo>
                  <a:cubicBezTo>
                    <a:pt x="1026" y="1"/>
                    <a:pt x="0" y="833"/>
                    <a:pt x="0" y="2090"/>
                  </a:cubicBezTo>
                  <a:cubicBezTo>
                    <a:pt x="0" y="3233"/>
                    <a:pt x="929" y="4162"/>
                    <a:pt x="2096" y="4162"/>
                  </a:cubicBezTo>
                  <a:cubicBezTo>
                    <a:pt x="3954" y="4162"/>
                    <a:pt x="4882" y="1923"/>
                    <a:pt x="3573" y="614"/>
                  </a:cubicBezTo>
                  <a:cubicBezTo>
                    <a:pt x="3142" y="190"/>
                    <a:pt x="2616" y="1"/>
                    <a:pt x="2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8"/>
            <p:cNvSpPr/>
            <p:nvPr/>
          </p:nvSpPr>
          <p:spPr>
            <a:xfrm>
              <a:off x="6310800" y="3253700"/>
              <a:ext cx="4200" cy="11325"/>
            </a:xfrm>
            <a:custGeom>
              <a:rect b="b" l="l" r="r" t="t"/>
              <a:pathLst>
                <a:path extrusionOk="0" h="453" w="168">
                  <a:moveTo>
                    <a:pt x="167" y="0"/>
                  </a:moveTo>
                  <a:cubicBezTo>
                    <a:pt x="96" y="24"/>
                    <a:pt x="25" y="120"/>
                    <a:pt x="25" y="191"/>
                  </a:cubicBezTo>
                  <a:cubicBezTo>
                    <a:pt x="1" y="262"/>
                    <a:pt x="25" y="334"/>
                    <a:pt x="72" y="405"/>
                  </a:cubicBezTo>
                  <a:lnTo>
                    <a:pt x="167" y="453"/>
                  </a:lnTo>
                  <a:lnTo>
                    <a:pt x="1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8"/>
            <p:cNvSpPr/>
            <p:nvPr/>
          </p:nvSpPr>
          <p:spPr>
            <a:xfrm>
              <a:off x="6366175" y="3379325"/>
              <a:ext cx="67900" cy="109575"/>
            </a:xfrm>
            <a:custGeom>
              <a:rect b="b" l="l" r="r" t="t"/>
              <a:pathLst>
                <a:path extrusionOk="0" h="4383" w="2716">
                  <a:moveTo>
                    <a:pt x="334" y="0"/>
                  </a:moveTo>
                  <a:cubicBezTo>
                    <a:pt x="143" y="0"/>
                    <a:pt x="0" y="143"/>
                    <a:pt x="0" y="310"/>
                  </a:cubicBezTo>
                  <a:lnTo>
                    <a:pt x="0" y="4073"/>
                  </a:lnTo>
                  <a:cubicBezTo>
                    <a:pt x="0" y="4239"/>
                    <a:pt x="143" y="4382"/>
                    <a:pt x="334" y="4382"/>
                  </a:cubicBezTo>
                  <a:lnTo>
                    <a:pt x="2406" y="4382"/>
                  </a:lnTo>
                  <a:cubicBezTo>
                    <a:pt x="2572" y="4382"/>
                    <a:pt x="2715" y="4239"/>
                    <a:pt x="2715" y="4073"/>
                  </a:cubicBezTo>
                  <a:lnTo>
                    <a:pt x="2715" y="310"/>
                  </a:lnTo>
                  <a:cubicBezTo>
                    <a:pt x="2715" y="143"/>
                    <a:pt x="2572" y="0"/>
                    <a:pt x="2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8"/>
            <p:cNvSpPr/>
            <p:nvPr/>
          </p:nvSpPr>
          <p:spPr>
            <a:xfrm>
              <a:off x="6465600" y="3347775"/>
              <a:ext cx="67900" cy="141125"/>
            </a:xfrm>
            <a:custGeom>
              <a:rect b="b" l="l" r="r" t="t"/>
              <a:pathLst>
                <a:path extrusionOk="0" h="5645" w="2716">
                  <a:moveTo>
                    <a:pt x="310" y="0"/>
                  </a:moveTo>
                  <a:cubicBezTo>
                    <a:pt x="143" y="0"/>
                    <a:pt x="1" y="143"/>
                    <a:pt x="1" y="310"/>
                  </a:cubicBezTo>
                  <a:lnTo>
                    <a:pt x="1" y="5335"/>
                  </a:lnTo>
                  <a:cubicBezTo>
                    <a:pt x="1" y="5501"/>
                    <a:pt x="143" y="5644"/>
                    <a:pt x="310" y="5644"/>
                  </a:cubicBezTo>
                  <a:lnTo>
                    <a:pt x="2406" y="5644"/>
                  </a:lnTo>
                  <a:cubicBezTo>
                    <a:pt x="2572" y="5644"/>
                    <a:pt x="2715" y="5501"/>
                    <a:pt x="2715" y="5335"/>
                  </a:cubicBezTo>
                  <a:lnTo>
                    <a:pt x="2715" y="310"/>
                  </a:lnTo>
                  <a:cubicBezTo>
                    <a:pt x="2715" y="143"/>
                    <a:pt x="2572" y="0"/>
                    <a:pt x="2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8"/>
            <p:cNvSpPr/>
            <p:nvPr/>
          </p:nvSpPr>
          <p:spPr>
            <a:xfrm>
              <a:off x="6266750" y="3410275"/>
              <a:ext cx="67900" cy="78625"/>
            </a:xfrm>
            <a:custGeom>
              <a:rect b="b" l="l" r="r" t="t"/>
              <a:pathLst>
                <a:path extrusionOk="0" h="3145" w="2716">
                  <a:moveTo>
                    <a:pt x="334" y="1"/>
                  </a:moveTo>
                  <a:cubicBezTo>
                    <a:pt x="143" y="1"/>
                    <a:pt x="0" y="144"/>
                    <a:pt x="0" y="334"/>
                  </a:cubicBezTo>
                  <a:lnTo>
                    <a:pt x="0" y="2835"/>
                  </a:lnTo>
                  <a:cubicBezTo>
                    <a:pt x="0" y="3001"/>
                    <a:pt x="143" y="3144"/>
                    <a:pt x="334" y="3144"/>
                  </a:cubicBezTo>
                  <a:lnTo>
                    <a:pt x="2406" y="3144"/>
                  </a:lnTo>
                  <a:cubicBezTo>
                    <a:pt x="2572" y="3144"/>
                    <a:pt x="2715" y="3001"/>
                    <a:pt x="2715" y="2835"/>
                  </a:cubicBezTo>
                  <a:lnTo>
                    <a:pt x="2715" y="334"/>
                  </a:lnTo>
                  <a:cubicBezTo>
                    <a:pt x="2715" y="144"/>
                    <a:pt x="2572" y="1"/>
                    <a:pt x="2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8"/>
            <p:cNvSpPr/>
            <p:nvPr/>
          </p:nvSpPr>
          <p:spPr>
            <a:xfrm>
              <a:off x="6264975" y="3220950"/>
              <a:ext cx="268525" cy="162550"/>
            </a:xfrm>
            <a:custGeom>
              <a:rect b="b" l="l" r="r" t="t"/>
              <a:pathLst>
                <a:path extrusionOk="0" h="6502" w="10741">
                  <a:moveTo>
                    <a:pt x="8764" y="1"/>
                  </a:moveTo>
                  <a:cubicBezTo>
                    <a:pt x="8383" y="48"/>
                    <a:pt x="8383" y="596"/>
                    <a:pt x="8764" y="644"/>
                  </a:cubicBezTo>
                  <a:lnTo>
                    <a:pt x="9645" y="644"/>
                  </a:lnTo>
                  <a:cubicBezTo>
                    <a:pt x="9502" y="763"/>
                    <a:pt x="9359" y="906"/>
                    <a:pt x="9216" y="1049"/>
                  </a:cubicBezTo>
                  <a:cubicBezTo>
                    <a:pt x="7335" y="2906"/>
                    <a:pt x="4477" y="5692"/>
                    <a:pt x="381" y="5859"/>
                  </a:cubicBezTo>
                  <a:cubicBezTo>
                    <a:pt x="0" y="5907"/>
                    <a:pt x="0" y="6454"/>
                    <a:pt x="381" y="6502"/>
                  </a:cubicBezTo>
                  <a:cubicBezTo>
                    <a:pt x="4715" y="6311"/>
                    <a:pt x="7668" y="3430"/>
                    <a:pt x="9645" y="1501"/>
                  </a:cubicBezTo>
                  <a:lnTo>
                    <a:pt x="10097" y="1049"/>
                  </a:lnTo>
                  <a:lnTo>
                    <a:pt x="10097" y="2001"/>
                  </a:lnTo>
                  <a:cubicBezTo>
                    <a:pt x="10121" y="2192"/>
                    <a:pt x="10270" y="2287"/>
                    <a:pt x="10419" y="2287"/>
                  </a:cubicBezTo>
                  <a:cubicBezTo>
                    <a:pt x="10568" y="2287"/>
                    <a:pt x="10717" y="2192"/>
                    <a:pt x="10740" y="2001"/>
                  </a:cubicBezTo>
                  <a:lnTo>
                    <a:pt x="10740" y="334"/>
                  </a:lnTo>
                  <a:cubicBezTo>
                    <a:pt x="10740" y="144"/>
                    <a:pt x="10597" y="1"/>
                    <a:pt x="10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68"/>
          <p:cNvGrpSpPr/>
          <p:nvPr/>
        </p:nvGrpSpPr>
        <p:grpSpPr>
          <a:xfrm>
            <a:off x="3439518" y="3225546"/>
            <a:ext cx="445510" cy="445510"/>
            <a:chOff x="6266150" y="3648425"/>
            <a:chExt cx="268525" cy="268525"/>
          </a:xfrm>
        </p:grpSpPr>
        <p:sp>
          <p:nvSpPr>
            <p:cNvPr id="1849" name="Google Shape;1849;p68"/>
            <p:cNvSpPr/>
            <p:nvPr/>
          </p:nvSpPr>
          <p:spPr>
            <a:xfrm>
              <a:off x="6362000" y="3648425"/>
              <a:ext cx="172675" cy="151850"/>
            </a:xfrm>
            <a:custGeom>
              <a:rect b="b" l="l" r="r" t="t"/>
              <a:pathLst>
                <a:path extrusionOk="0" h="6074" w="6907">
                  <a:moveTo>
                    <a:pt x="2811" y="1263"/>
                  </a:moveTo>
                  <a:cubicBezTo>
                    <a:pt x="3192" y="1310"/>
                    <a:pt x="3192" y="1858"/>
                    <a:pt x="2811" y="1882"/>
                  </a:cubicBezTo>
                  <a:lnTo>
                    <a:pt x="1549" y="1882"/>
                  </a:lnTo>
                  <a:cubicBezTo>
                    <a:pt x="1168" y="1858"/>
                    <a:pt x="1168" y="1310"/>
                    <a:pt x="1549" y="1263"/>
                  </a:cubicBezTo>
                  <a:close/>
                  <a:moveTo>
                    <a:pt x="2799" y="2549"/>
                  </a:moveTo>
                  <a:cubicBezTo>
                    <a:pt x="2948" y="2549"/>
                    <a:pt x="3097" y="2644"/>
                    <a:pt x="3120" y="2834"/>
                  </a:cubicBezTo>
                  <a:lnTo>
                    <a:pt x="3120" y="4501"/>
                  </a:lnTo>
                  <a:cubicBezTo>
                    <a:pt x="3097" y="4692"/>
                    <a:pt x="2948" y="4787"/>
                    <a:pt x="2799" y="4787"/>
                  </a:cubicBezTo>
                  <a:cubicBezTo>
                    <a:pt x="2650" y="4787"/>
                    <a:pt x="2501" y="4692"/>
                    <a:pt x="2478" y="4501"/>
                  </a:cubicBezTo>
                  <a:lnTo>
                    <a:pt x="2478" y="2834"/>
                  </a:lnTo>
                  <a:cubicBezTo>
                    <a:pt x="2501" y="2644"/>
                    <a:pt x="2650" y="2549"/>
                    <a:pt x="2799" y="2549"/>
                  </a:cubicBezTo>
                  <a:close/>
                  <a:moveTo>
                    <a:pt x="4061" y="1929"/>
                  </a:moveTo>
                  <a:cubicBezTo>
                    <a:pt x="4210" y="1929"/>
                    <a:pt x="4359" y="2025"/>
                    <a:pt x="4383" y="2215"/>
                  </a:cubicBezTo>
                  <a:lnTo>
                    <a:pt x="4383" y="4501"/>
                  </a:lnTo>
                  <a:cubicBezTo>
                    <a:pt x="4359" y="4692"/>
                    <a:pt x="4210" y="4787"/>
                    <a:pt x="4061" y="4787"/>
                  </a:cubicBezTo>
                  <a:cubicBezTo>
                    <a:pt x="3912" y="4787"/>
                    <a:pt x="3763" y="4692"/>
                    <a:pt x="3740" y="4501"/>
                  </a:cubicBezTo>
                  <a:lnTo>
                    <a:pt x="3740" y="2215"/>
                  </a:lnTo>
                  <a:cubicBezTo>
                    <a:pt x="3763" y="2025"/>
                    <a:pt x="3912" y="1929"/>
                    <a:pt x="4061" y="1929"/>
                  </a:cubicBezTo>
                  <a:close/>
                  <a:moveTo>
                    <a:pt x="5311" y="1286"/>
                  </a:moveTo>
                  <a:cubicBezTo>
                    <a:pt x="5460" y="1286"/>
                    <a:pt x="5609" y="1382"/>
                    <a:pt x="5621" y="1572"/>
                  </a:cubicBezTo>
                  <a:lnTo>
                    <a:pt x="5621" y="4501"/>
                  </a:lnTo>
                  <a:cubicBezTo>
                    <a:pt x="5609" y="4692"/>
                    <a:pt x="5460" y="4787"/>
                    <a:pt x="5311" y="4787"/>
                  </a:cubicBezTo>
                  <a:cubicBezTo>
                    <a:pt x="5163" y="4787"/>
                    <a:pt x="5014" y="4692"/>
                    <a:pt x="5002" y="4501"/>
                  </a:cubicBezTo>
                  <a:lnTo>
                    <a:pt x="5002" y="1572"/>
                  </a:lnTo>
                  <a:cubicBezTo>
                    <a:pt x="5014" y="1382"/>
                    <a:pt x="5163" y="1286"/>
                    <a:pt x="5311" y="1286"/>
                  </a:cubicBezTo>
                  <a:close/>
                  <a:moveTo>
                    <a:pt x="1549" y="3150"/>
                  </a:moveTo>
                  <a:cubicBezTo>
                    <a:pt x="1704" y="3150"/>
                    <a:pt x="1858" y="3251"/>
                    <a:pt x="1858" y="3453"/>
                  </a:cubicBezTo>
                  <a:lnTo>
                    <a:pt x="1858" y="4501"/>
                  </a:lnTo>
                  <a:cubicBezTo>
                    <a:pt x="1858" y="4716"/>
                    <a:pt x="1704" y="4823"/>
                    <a:pt x="1549" y="4823"/>
                  </a:cubicBezTo>
                  <a:cubicBezTo>
                    <a:pt x="1394" y="4823"/>
                    <a:pt x="1239" y="4716"/>
                    <a:pt x="1239" y="4501"/>
                  </a:cubicBezTo>
                  <a:lnTo>
                    <a:pt x="1239" y="3453"/>
                  </a:lnTo>
                  <a:cubicBezTo>
                    <a:pt x="1239" y="3251"/>
                    <a:pt x="1394" y="3150"/>
                    <a:pt x="1549" y="3150"/>
                  </a:cubicBezTo>
                  <a:close/>
                  <a:moveTo>
                    <a:pt x="930" y="0"/>
                  </a:moveTo>
                  <a:cubicBezTo>
                    <a:pt x="406" y="0"/>
                    <a:pt x="1" y="429"/>
                    <a:pt x="1" y="953"/>
                  </a:cubicBezTo>
                  <a:lnTo>
                    <a:pt x="1" y="5144"/>
                  </a:lnTo>
                  <a:cubicBezTo>
                    <a:pt x="1" y="5644"/>
                    <a:pt x="406" y="6073"/>
                    <a:pt x="930" y="6073"/>
                  </a:cubicBezTo>
                  <a:lnTo>
                    <a:pt x="2620" y="6073"/>
                  </a:lnTo>
                  <a:lnTo>
                    <a:pt x="3120" y="5216"/>
                  </a:lnTo>
                  <a:cubicBezTo>
                    <a:pt x="3182" y="5123"/>
                    <a:pt x="3283" y="5071"/>
                    <a:pt x="3392" y="5071"/>
                  </a:cubicBezTo>
                  <a:cubicBezTo>
                    <a:pt x="3452" y="5071"/>
                    <a:pt x="3514" y="5087"/>
                    <a:pt x="3573" y="5120"/>
                  </a:cubicBezTo>
                  <a:cubicBezTo>
                    <a:pt x="3716" y="5192"/>
                    <a:pt x="3763" y="5406"/>
                    <a:pt x="3668" y="5549"/>
                  </a:cubicBezTo>
                  <a:lnTo>
                    <a:pt x="3359" y="6073"/>
                  </a:lnTo>
                  <a:lnTo>
                    <a:pt x="5954" y="6073"/>
                  </a:lnTo>
                  <a:cubicBezTo>
                    <a:pt x="6478" y="6073"/>
                    <a:pt x="6883" y="5644"/>
                    <a:pt x="6907" y="5144"/>
                  </a:cubicBezTo>
                  <a:lnTo>
                    <a:pt x="6907" y="953"/>
                  </a:lnTo>
                  <a:cubicBezTo>
                    <a:pt x="6883" y="429"/>
                    <a:pt x="6478" y="0"/>
                    <a:pt x="59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8"/>
            <p:cNvSpPr/>
            <p:nvPr/>
          </p:nvSpPr>
          <p:spPr>
            <a:xfrm>
              <a:off x="6289975" y="3780600"/>
              <a:ext cx="62525" cy="62525"/>
            </a:xfrm>
            <a:custGeom>
              <a:rect b="b" l="l" r="r" t="t"/>
              <a:pathLst>
                <a:path extrusionOk="0" h="2501" w="2501">
                  <a:moveTo>
                    <a:pt x="1239" y="0"/>
                  </a:moveTo>
                  <a:cubicBezTo>
                    <a:pt x="548" y="0"/>
                    <a:pt x="0" y="548"/>
                    <a:pt x="0" y="1262"/>
                  </a:cubicBezTo>
                  <a:cubicBezTo>
                    <a:pt x="0" y="1953"/>
                    <a:pt x="548" y="2501"/>
                    <a:pt x="1239" y="2501"/>
                  </a:cubicBezTo>
                  <a:cubicBezTo>
                    <a:pt x="1929" y="2501"/>
                    <a:pt x="2501" y="1953"/>
                    <a:pt x="2501" y="1262"/>
                  </a:cubicBezTo>
                  <a:cubicBezTo>
                    <a:pt x="2501" y="548"/>
                    <a:pt x="1929" y="0"/>
                    <a:pt x="1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8"/>
            <p:cNvSpPr/>
            <p:nvPr/>
          </p:nvSpPr>
          <p:spPr>
            <a:xfrm>
              <a:off x="6266150" y="3800825"/>
              <a:ext cx="179225" cy="116125"/>
            </a:xfrm>
            <a:custGeom>
              <a:rect b="b" l="l" r="r" t="t"/>
              <a:pathLst>
                <a:path extrusionOk="0" h="4645" w="7169">
                  <a:moveTo>
                    <a:pt x="6431" y="1"/>
                  </a:moveTo>
                  <a:lnTo>
                    <a:pt x="5526" y="1501"/>
                  </a:lnTo>
                  <a:lnTo>
                    <a:pt x="3763" y="1501"/>
                  </a:lnTo>
                  <a:cubicBezTo>
                    <a:pt x="3404" y="2054"/>
                    <a:pt x="2812" y="2342"/>
                    <a:pt x="2210" y="2342"/>
                  </a:cubicBezTo>
                  <a:cubicBezTo>
                    <a:pt x="1776" y="2342"/>
                    <a:pt x="1337" y="2192"/>
                    <a:pt x="977" y="1882"/>
                  </a:cubicBezTo>
                  <a:cubicBezTo>
                    <a:pt x="358" y="2287"/>
                    <a:pt x="1" y="2978"/>
                    <a:pt x="1" y="3692"/>
                  </a:cubicBezTo>
                  <a:lnTo>
                    <a:pt x="1" y="4335"/>
                  </a:lnTo>
                  <a:cubicBezTo>
                    <a:pt x="1" y="4502"/>
                    <a:pt x="120" y="4645"/>
                    <a:pt x="310" y="4645"/>
                  </a:cubicBezTo>
                  <a:lnTo>
                    <a:pt x="4073" y="4645"/>
                  </a:lnTo>
                  <a:cubicBezTo>
                    <a:pt x="4240" y="4645"/>
                    <a:pt x="4383" y="4502"/>
                    <a:pt x="4383" y="4335"/>
                  </a:cubicBezTo>
                  <a:lnTo>
                    <a:pt x="4383" y="3692"/>
                  </a:lnTo>
                  <a:cubicBezTo>
                    <a:pt x="4383" y="3382"/>
                    <a:pt x="4311" y="3049"/>
                    <a:pt x="4168" y="2763"/>
                  </a:cubicBezTo>
                  <a:lnTo>
                    <a:pt x="5430" y="2763"/>
                  </a:lnTo>
                  <a:cubicBezTo>
                    <a:pt x="5764" y="2763"/>
                    <a:pt x="6050" y="2478"/>
                    <a:pt x="6050" y="2120"/>
                  </a:cubicBezTo>
                  <a:cubicBezTo>
                    <a:pt x="6050" y="2049"/>
                    <a:pt x="6050" y="1977"/>
                    <a:pt x="6026" y="1906"/>
                  </a:cubicBezTo>
                  <a:lnTo>
                    <a:pt x="71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52" name="Google Shape;1852;p68"/>
          <p:cNvCxnSpPr>
            <a:stCxn id="1815" idx="2"/>
          </p:cNvCxnSpPr>
          <p:nvPr/>
        </p:nvCxnSpPr>
        <p:spPr>
          <a:xfrm>
            <a:off x="1841659" y="2840247"/>
            <a:ext cx="0" cy="145800"/>
          </a:xfrm>
          <a:prstGeom prst="straightConnector1">
            <a:avLst/>
          </a:prstGeom>
          <a:noFill/>
          <a:ln cap="flat" cmpd="sng" w="19050">
            <a:solidFill>
              <a:schemeClr val="dk1"/>
            </a:solidFill>
            <a:prstDash val="solid"/>
            <a:round/>
            <a:headEnd len="med" w="med" type="none"/>
            <a:tailEnd len="med" w="med" type="none"/>
          </a:ln>
        </p:spPr>
      </p:cxnSp>
      <p:cxnSp>
        <p:nvCxnSpPr>
          <p:cNvPr id="1853" name="Google Shape;1853;p68"/>
          <p:cNvCxnSpPr>
            <a:stCxn id="1816" idx="2"/>
          </p:cNvCxnSpPr>
          <p:nvPr/>
        </p:nvCxnSpPr>
        <p:spPr>
          <a:xfrm>
            <a:off x="5481809" y="2840247"/>
            <a:ext cx="0" cy="145800"/>
          </a:xfrm>
          <a:prstGeom prst="straightConnector1">
            <a:avLst/>
          </a:prstGeom>
          <a:noFill/>
          <a:ln cap="flat" cmpd="sng" w="19050">
            <a:solidFill>
              <a:schemeClr val="dk1"/>
            </a:solidFill>
            <a:prstDash val="solid"/>
            <a:round/>
            <a:headEnd len="med" w="med" type="none"/>
            <a:tailEnd len="med" w="med" type="none"/>
          </a:ln>
        </p:spPr>
      </p:cxnSp>
      <p:cxnSp>
        <p:nvCxnSpPr>
          <p:cNvPr id="1854" name="Google Shape;1854;p68"/>
          <p:cNvCxnSpPr>
            <a:endCxn id="1817" idx="0"/>
          </p:cNvCxnSpPr>
          <p:nvPr/>
        </p:nvCxnSpPr>
        <p:spPr>
          <a:xfrm>
            <a:off x="3662284" y="2989397"/>
            <a:ext cx="0" cy="142500"/>
          </a:xfrm>
          <a:prstGeom prst="straightConnector1">
            <a:avLst/>
          </a:prstGeom>
          <a:noFill/>
          <a:ln cap="flat" cmpd="sng" w="19050">
            <a:solidFill>
              <a:schemeClr val="dk1"/>
            </a:solidFill>
            <a:prstDash val="solid"/>
            <a:round/>
            <a:headEnd len="med" w="med" type="none"/>
            <a:tailEnd len="med" w="med" type="none"/>
          </a:ln>
        </p:spPr>
      </p:cxnSp>
      <p:cxnSp>
        <p:nvCxnSpPr>
          <p:cNvPr id="1855" name="Google Shape;1855;p68"/>
          <p:cNvCxnSpPr>
            <a:endCxn id="1818" idx="0"/>
          </p:cNvCxnSpPr>
          <p:nvPr/>
        </p:nvCxnSpPr>
        <p:spPr>
          <a:xfrm>
            <a:off x="7302359" y="2984597"/>
            <a:ext cx="0" cy="1473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9" name="Shape 1859"/>
        <p:cNvGrpSpPr/>
        <p:nvPr/>
      </p:nvGrpSpPr>
      <p:grpSpPr>
        <a:xfrm>
          <a:off x="0" y="0"/>
          <a:ext cx="0" cy="0"/>
          <a:chOff x="0" y="0"/>
          <a:chExt cx="0" cy="0"/>
        </a:xfrm>
      </p:grpSpPr>
      <p:pic>
        <p:nvPicPr>
          <p:cNvPr id="1860" name="Google Shape;1860;p69" title="Chart">
            <a:hlinkClick r:id="rId3"/>
          </p:cNvPr>
          <p:cNvPicPr preferRelativeResize="0"/>
          <p:nvPr/>
        </p:nvPicPr>
        <p:blipFill>
          <a:blip r:embed="rId4">
            <a:alphaModFix/>
          </a:blip>
          <a:stretch>
            <a:fillRect/>
          </a:stretch>
        </p:blipFill>
        <p:spPr>
          <a:xfrm>
            <a:off x="1152131" y="1374225"/>
            <a:ext cx="3776550" cy="2335161"/>
          </a:xfrm>
          <a:prstGeom prst="rect">
            <a:avLst/>
          </a:prstGeom>
          <a:noFill/>
          <a:ln>
            <a:noFill/>
          </a:ln>
        </p:spPr>
      </p:pic>
      <p:sp>
        <p:nvSpPr>
          <p:cNvPr id="1861" name="Google Shape;1861;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PREDICTED GROWTH</a:t>
            </a:r>
            <a:endParaRPr/>
          </a:p>
        </p:txBody>
      </p:sp>
      <p:sp>
        <p:nvSpPr>
          <p:cNvPr id="1862" name="Google Shape;1862;p69"/>
          <p:cNvSpPr txBox="1"/>
          <p:nvPr/>
        </p:nvSpPr>
        <p:spPr>
          <a:xfrm>
            <a:off x="6242700" y="1938820"/>
            <a:ext cx="1592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E</a:t>
            </a:r>
            <a:r>
              <a:rPr lang="en">
                <a:solidFill>
                  <a:schemeClr val="dk1"/>
                </a:solidFill>
                <a:latin typeface="Open Sans Medium"/>
                <a:ea typeface="Open Sans Medium"/>
                <a:cs typeface="Open Sans Medium"/>
                <a:sym typeface="Open Sans Medium"/>
              </a:rPr>
              <a:t>xpected income for 2XXX</a:t>
            </a:r>
            <a:endParaRPr>
              <a:solidFill>
                <a:schemeClr val="dk1"/>
              </a:solidFill>
              <a:latin typeface="Open Sans Medium"/>
              <a:ea typeface="Open Sans Medium"/>
              <a:cs typeface="Open Sans Medium"/>
              <a:sym typeface="Open Sans Medium"/>
            </a:endParaRPr>
          </a:p>
        </p:txBody>
      </p:sp>
      <p:sp>
        <p:nvSpPr>
          <p:cNvPr id="1863" name="Google Shape;1863;p69"/>
          <p:cNvSpPr txBox="1"/>
          <p:nvPr/>
        </p:nvSpPr>
        <p:spPr>
          <a:xfrm>
            <a:off x="6246030" y="1530047"/>
            <a:ext cx="1592700" cy="41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Poppins"/>
                <a:ea typeface="Poppins"/>
                <a:cs typeface="Poppins"/>
                <a:sym typeface="Poppins"/>
              </a:rPr>
              <a:t>$5,000</a:t>
            </a:r>
            <a:endParaRPr b="1" sz="2200">
              <a:solidFill>
                <a:schemeClr val="lt1"/>
              </a:solidFill>
              <a:latin typeface="Poppins"/>
              <a:ea typeface="Poppins"/>
              <a:cs typeface="Poppins"/>
              <a:sym typeface="Poppins"/>
            </a:endParaRPr>
          </a:p>
        </p:txBody>
      </p:sp>
      <p:sp>
        <p:nvSpPr>
          <p:cNvPr id="1864" name="Google Shape;1864;p69"/>
          <p:cNvSpPr txBox="1"/>
          <p:nvPr/>
        </p:nvSpPr>
        <p:spPr>
          <a:xfrm>
            <a:off x="6242700" y="3384759"/>
            <a:ext cx="1592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N</a:t>
            </a:r>
            <a:r>
              <a:rPr lang="en">
                <a:solidFill>
                  <a:schemeClr val="dk1"/>
                </a:solidFill>
                <a:latin typeface="Open Sans Medium"/>
                <a:ea typeface="Open Sans Medium"/>
                <a:cs typeface="Open Sans Medium"/>
                <a:sym typeface="Open Sans Medium"/>
              </a:rPr>
              <a:t>ew employees next year </a:t>
            </a:r>
            <a:endParaRPr>
              <a:solidFill>
                <a:schemeClr val="dk1"/>
              </a:solidFill>
              <a:latin typeface="Open Sans Medium"/>
              <a:ea typeface="Open Sans Medium"/>
              <a:cs typeface="Open Sans Medium"/>
              <a:sym typeface="Open Sans Medium"/>
            </a:endParaRPr>
          </a:p>
        </p:txBody>
      </p:sp>
      <p:sp>
        <p:nvSpPr>
          <p:cNvPr id="1865" name="Google Shape;1865;p69"/>
          <p:cNvSpPr txBox="1"/>
          <p:nvPr/>
        </p:nvSpPr>
        <p:spPr>
          <a:xfrm>
            <a:off x="6246030" y="2975986"/>
            <a:ext cx="1592700" cy="41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oppins"/>
                <a:ea typeface="Poppins"/>
                <a:cs typeface="Poppins"/>
                <a:sym typeface="Poppins"/>
              </a:rPr>
              <a:t>2,500</a:t>
            </a:r>
            <a:endParaRPr b="1" sz="2200">
              <a:solidFill>
                <a:schemeClr val="dk1"/>
              </a:solidFill>
              <a:latin typeface="Poppins"/>
              <a:ea typeface="Poppins"/>
              <a:cs typeface="Poppins"/>
              <a:sym typeface="Poppins"/>
            </a:endParaRPr>
          </a:p>
        </p:txBody>
      </p:sp>
      <p:sp>
        <p:nvSpPr>
          <p:cNvPr id="1866" name="Google Shape;1866;p69"/>
          <p:cNvSpPr txBox="1"/>
          <p:nvPr/>
        </p:nvSpPr>
        <p:spPr>
          <a:xfrm>
            <a:off x="724900" y="4444175"/>
            <a:ext cx="7704000" cy="16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Medium"/>
                <a:ea typeface="Open Sans Medium"/>
                <a:cs typeface="Open Sans Medium"/>
                <a:sym typeface="Open Sans Medium"/>
              </a:rPr>
              <a:t>Follow the link in the graph to modify its data and then paste the new one here. </a:t>
            </a:r>
            <a:r>
              <a:rPr b="1" lang="en" sz="1100">
                <a:solidFill>
                  <a:schemeClr val="dk1"/>
                </a:solidFill>
                <a:uFill>
                  <a:noFill/>
                </a:uFill>
                <a:latin typeface="Open Sans"/>
                <a:ea typeface="Open Sans"/>
                <a:cs typeface="Open Sans"/>
                <a:sym typeface="Open Sans"/>
                <a:hlinkClick r:id="rId5">
                  <a:extLst>
                    <a:ext uri="{A12FA001-AC4F-418D-AE19-62706E023703}">
                      <ahyp:hlinkClr val="tx"/>
                    </a:ext>
                  </a:extLst>
                </a:hlinkClick>
              </a:rPr>
              <a:t>For more info, click here</a:t>
            </a:r>
            <a:endParaRPr b="1" sz="1100">
              <a:solidFill>
                <a:schemeClr val="dk1"/>
              </a:solidFill>
              <a:latin typeface="Open Sans"/>
              <a:ea typeface="Open Sans"/>
              <a:cs typeface="Open Sans"/>
              <a:sym typeface="Open Sans"/>
            </a:endParaRPr>
          </a:p>
        </p:txBody>
      </p:sp>
      <p:sp>
        <p:nvSpPr>
          <p:cNvPr id="1867" name="Google Shape;1867;p69"/>
          <p:cNvSpPr txBox="1"/>
          <p:nvPr/>
        </p:nvSpPr>
        <p:spPr>
          <a:xfrm>
            <a:off x="1581487" y="3695522"/>
            <a:ext cx="692400" cy="18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2XXX</a:t>
            </a:r>
            <a:endParaRPr>
              <a:solidFill>
                <a:schemeClr val="dk1"/>
              </a:solidFill>
              <a:latin typeface="Open Sans Medium"/>
              <a:ea typeface="Open Sans Medium"/>
              <a:cs typeface="Open Sans Medium"/>
              <a:sym typeface="Open Sans Medium"/>
            </a:endParaRPr>
          </a:p>
        </p:txBody>
      </p:sp>
      <p:sp>
        <p:nvSpPr>
          <p:cNvPr id="1868" name="Google Shape;1868;p69"/>
          <p:cNvSpPr txBox="1"/>
          <p:nvPr/>
        </p:nvSpPr>
        <p:spPr>
          <a:xfrm>
            <a:off x="2401887" y="3695522"/>
            <a:ext cx="692400" cy="18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2XXX</a:t>
            </a:r>
            <a:endParaRPr>
              <a:solidFill>
                <a:schemeClr val="dk1"/>
              </a:solidFill>
              <a:latin typeface="Open Sans Medium"/>
              <a:ea typeface="Open Sans Medium"/>
              <a:cs typeface="Open Sans Medium"/>
              <a:sym typeface="Open Sans Medium"/>
            </a:endParaRPr>
          </a:p>
        </p:txBody>
      </p:sp>
      <p:sp>
        <p:nvSpPr>
          <p:cNvPr id="1869" name="Google Shape;1869;p69"/>
          <p:cNvSpPr txBox="1"/>
          <p:nvPr/>
        </p:nvSpPr>
        <p:spPr>
          <a:xfrm>
            <a:off x="3222387" y="3695522"/>
            <a:ext cx="692400" cy="18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2XXX</a:t>
            </a:r>
            <a:endParaRPr>
              <a:solidFill>
                <a:schemeClr val="dk1"/>
              </a:solidFill>
              <a:latin typeface="Open Sans Medium"/>
              <a:ea typeface="Open Sans Medium"/>
              <a:cs typeface="Open Sans Medium"/>
              <a:sym typeface="Open Sans Medium"/>
            </a:endParaRPr>
          </a:p>
        </p:txBody>
      </p:sp>
      <p:sp>
        <p:nvSpPr>
          <p:cNvPr id="1870" name="Google Shape;1870;p69"/>
          <p:cNvSpPr txBox="1"/>
          <p:nvPr/>
        </p:nvSpPr>
        <p:spPr>
          <a:xfrm>
            <a:off x="4042887" y="3695522"/>
            <a:ext cx="692400" cy="18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Medium"/>
                <a:ea typeface="Open Sans Medium"/>
                <a:cs typeface="Open Sans Medium"/>
                <a:sym typeface="Open Sans Medium"/>
              </a:rPr>
              <a:t>2XXX</a:t>
            </a:r>
            <a:endParaRPr>
              <a:solidFill>
                <a:schemeClr val="dk1"/>
              </a:solidFill>
              <a:latin typeface="Open Sans Medium"/>
              <a:ea typeface="Open Sans Medium"/>
              <a:cs typeface="Open Sans Medium"/>
              <a:sym typeface="Open Sans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4" name="Shape 1874"/>
        <p:cNvGrpSpPr/>
        <p:nvPr/>
      </p:nvGrpSpPr>
      <p:grpSpPr>
        <a:xfrm>
          <a:off x="0" y="0"/>
          <a:ext cx="0" cy="0"/>
          <a:chOff x="0" y="0"/>
          <a:chExt cx="0" cy="0"/>
        </a:xfrm>
      </p:grpSpPr>
      <p:sp>
        <p:nvSpPr>
          <p:cNvPr id="1875" name="Google Shape;1875;p70"/>
          <p:cNvSpPr/>
          <p:nvPr/>
        </p:nvSpPr>
        <p:spPr>
          <a:xfrm>
            <a:off x="5571650" y="1370425"/>
            <a:ext cx="2833800" cy="2833800"/>
          </a:xfrm>
          <a:prstGeom prst="ellipse">
            <a:avLst/>
          </a:prstGeom>
          <a:no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76" name="Google Shape;1876;p70" title="Chart">
            <a:hlinkClick r:id="rId3"/>
          </p:cNvPr>
          <p:cNvPicPr preferRelativeResize="0"/>
          <p:nvPr/>
        </p:nvPicPr>
        <p:blipFill>
          <a:blip r:embed="rId4">
            <a:alphaModFix/>
          </a:blip>
          <a:stretch>
            <a:fillRect/>
          </a:stretch>
        </p:blipFill>
        <p:spPr>
          <a:xfrm>
            <a:off x="5275589" y="1214299"/>
            <a:ext cx="3425925" cy="3153888"/>
          </a:xfrm>
          <a:prstGeom prst="rect">
            <a:avLst/>
          </a:prstGeom>
          <a:noFill/>
          <a:ln>
            <a:noFill/>
          </a:ln>
        </p:spPr>
      </p:pic>
      <p:sp>
        <p:nvSpPr>
          <p:cNvPr id="1877" name="Google Shape;1877;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INVESTMENT</a:t>
            </a:r>
            <a:endParaRPr/>
          </a:p>
        </p:txBody>
      </p:sp>
      <p:sp>
        <p:nvSpPr>
          <p:cNvPr id="1878" name="Google Shape;1878;p70"/>
          <p:cNvSpPr txBox="1"/>
          <p:nvPr/>
        </p:nvSpPr>
        <p:spPr>
          <a:xfrm>
            <a:off x="828851" y="1378076"/>
            <a:ext cx="717600" cy="4086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dk1"/>
                </a:solidFill>
                <a:latin typeface="Poppins"/>
                <a:ea typeface="Poppins"/>
                <a:cs typeface="Poppins"/>
                <a:sym typeface="Poppins"/>
              </a:rPr>
              <a:t>15%</a:t>
            </a:r>
            <a:endParaRPr b="1" sz="1900">
              <a:solidFill>
                <a:schemeClr val="dk1"/>
              </a:solidFill>
              <a:latin typeface="Poppins"/>
              <a:ea typeface="Poppins"/>
              <a:cs typeface="Poppins"/>
              <a:sym typeface="Poppins"/>
            </a:endParaRPr>
          </a:p>
        </p:txBody>
      </p:sp>
      <p:sp>
        <p:nvSpPr>
          <p:cNvPr id="1879" name="Google Shape;1879;p70"/>
          <p:cNvSpPr txBox="1"/>
          <p:nvPr/>
        </p:nvSpPr>
        <p:spPr>
          <a:xfrm>
            <a:off x="724620" y="2180871"/>
            <a:ext cx="2096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Mercury is the closest planet to the Sun</a:t>
            </a:r>
            <a:endParaRPr>
              <a:solidFill>
                <a:schemeClr val="dk1"/>
              </a:solidFill>
              <a:latin typeface="Open Sans Medium"/>
              <a:ea typeface="Open Sans Medium"/>
              <a:cs typeface="Open Sans Medium"/>
              <a:sym typeface="Open Sans Medium"/>
            </a:endParaRPr>
          </a:p>
        </p:txBody>
      </p:sp>
      <p:sp>
        <p:nvSpPr>
          <p:cNvPr id="1880" name="Google Shape;1880;p70"/>
          <p:cNvSpPr txBox="1"/>
          <p:nvPr/>
        </p:nvSpPr>
        <p:spPr>
          <a:xfrm>
            <a:off x="3051150" y="1378076"/>
            <a:ext cx="717600" cy="4086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Poppins"/>
                <a:ea typeface="Poppins"/>
                <a:cs typeface="Poppins"/>
                <a:sym typeface="Poppins"/>
              </a:rPr>
              <a:t>25%</a:t>
            </a:r>
            <a:endParaRPr b="1" sz="1900">
              <a:solidFill>
                <a:schemeClr val="lt1"/>
              </a:solidFill>
              <a:latin typeface="Poppins"/>
              <a:ea typeface="Poppins"/>
              <a:cs typeface="Poppins"/>
              <a:sym typeface="Poppins"/>
            </a:endParaRPr>
          </a:p>
        </p:txBody>
      </p:sp>
      <p:sp>
        <p:nvSpPr>
          <p:cNvPr id="1881" name="Google Shape;1881;p70"/>
          <p:cNvSpPr txBox="1"/>
          <p:nvPr/>
        </p:nvSpPr>
        <p:spPr>
          <a:xfrm>
            <a:off x="2949475" y="2180871"/>
            <a:ext cx="210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Earth is the third planet from the Sun</a:t>
            </a:r>
            <a:endParaRPr>
              <a:solidFill>
                <a:schemeClr val="dk1"/>
              </a:solidFill>
              <a:latin typeface="Open Sans Medium"/>
              <a:ea typeface="Open Sans Medium"/>
              <a:cs typeface="Open Sans Medium"/>
              <a:sym typeface="Open Sans Medium"/>
            </a:endParaRPr>
          </a:p>
        </p:txBody>
      </p:sp>
      <p:sp>
        <p:nvSpPr>
          <p:cNvPr id="1882" name="Google Shape;1882;p70"/>
          <p:cNvSpPr txBox="1"/>
          <p:nvPr/>
        </p:nvSpPr>
        <p:spPr>
          <a:xfrm>
            <a:off x="828851" y="2932956"/>
            <a:ext cx="717600" cy="4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dk1"/>
                </a:solidFill>
                <a:latin typeface="Poppins"/>
                <a:ea typeface="Poppins"/>
                <a:cs typeface="Poppins"/>
                <a:sym typeface="Poppins"/>
              </a:rPr>
              <a:t>30%</a:t>
            </a:r>
            <a:endParaRPr b="1" sz="1900">
              <a:solidFill>
                <a:schemeClr val="dk1"/>
              </a:solidFill>
              <a:latin typeface="Poppins"/>
              <a:ea typeface="Poppins"/>
              <a:cs typeface="Poppins"/>
              <a:sym typeface="Poppins"/>
            </a:endParaRPr>
          </a:p>
        </p:txBody>
      </p:sp>
      <p:sp>
        <p:nvSpPr>
          <p:cNvPr id="1883" name="Google Shape;1883;p70"/>
          <p:cNvSpPr txBox="1"/>
          <p:nvPr/>
        </p:nvSpPr>
        <p:spPr>
          <a:xfrm>
            <a:off x="724620" y="3741650"/>
            <a:ext cx="2096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Venus is the second planet from the Sun</a:t>
            </a:r>
            <a:endParaRPr>
              <a:solidFill>
                <a:schemeClr val="dk1"/>
              </a:solidFill>
              <a:latin typeface="Open Sans Medium"/>
              <a:ea typeface="Open Sans Medium"/>
              <a:cs typeface="Open Sans Medium"/>
              <a:sym typeface="Open Sans Medium"/>
            </a:endParaRPr>
          </a:p>
        </p:txBody>
      </p:sp>
      <p:sp>
        <p:nvSpPr>
          <p:cNvPr id="1884" name="Google Shape;1884;p70"/>
          <p:cNvSpPr txBox="1"/>
          <p:nvPr/>
        </p:nvSpPr>
        <p:spPr>
          <a:xfrm>
            <a:off x="3051150" y="2932957"/>
            <a:ext cx="717600" cy="40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Poppins"/>
                <a:ea typeface="Poppins"/>
                <a:cs typeface="Poppins"/>
                <a:sym typeface="Poppins"/>
              </a:rPr>
              <a:t>30%</a:t>
            </a:r>
            <a:endParaRPr b="1" sz="1900">
              <a:solidFill>
                <a:schemeClr val="lt1"/>
              </a:solidFill>
              <a:latin typeface="Poppins"/>
              <a:ea typeface="Poppins"/>
              <a:cs typeface="Poppins"/>
              <a:sym typeface="Poppins"/>
            </a:endParaRPr>
          </a:p>
        </p:txBody>
      </p:sp>
      <p:sp>
        <p:nvSpPr>
          <p:cNvPr id="1885" name="Google Shape;1885;p70"/>
          <p:cNvSpPr txBox="1"/>
          <p:nvPr/>
        </p:nvSpPr>
        <p:spPr>
          <a:xfrm>
            <a:off x="2949475" y="3741650"/>
            <a:ext cx="210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Medium"/>
                <a:ea typeface="Open Sans Medium"/>
                <a:cs typeface="Open Sans Medium"/>
                <a:sym typeface="Open Sans Medium"/>
              </a:rPr>
              <a:t>Despite being red, Mars is very cold</a:t>
            </a:r>
            <a:endParaRPr>
              <a:solidFill>
                <a:schemeClr val="dk1"/>
              </a:solidFill>
              <a:latin typeface="Open Sans Medium"/>
              <a:ea typeface="Open Sans Medium"/>
              <a:cs typeface="Open Sans Medium"/>
              <a:sym typeface="Open Sans Medium"/>
            </a:endParaRPr>
          </a:p>
        </p:txBody>
      </p:sp>
      <p:sp>
        <p:nvSpPr>
          <p:cNvPr id="1886" name="Google Shape;1886;p70"/>
          <p:cNvSpPr txBox="1"/>
          <p:nvPr/>
        </p:nvSpPr>
        <p:spPr>
          <a:xfrm>
            <a:off x="720225" y="1912725"/>
            <a:ext cx="2096100" cy="408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Sales force</a:t>
            </a:r>
            <a:endParaRPr b="1" sz="2200">
              <a:solidFill>
                <a:schemeClr val="dk1"/>
              </a:solidFill>
              <a:latin typeface="Poppins"/>
              <a:ea typeface="Poppins"/>
              <a:cs typeface="Poppins"/>
              <a:sym typeface="Poppins"/>
            </a:endParaRPr>
          </a:p>
        </p:txBody>
      </p:sp>
      <p:sp>
        <p:nvSpPr>
          <p:cNvPr id="1887" name="Google Shape;1887;p70"/>
          <p:cNvSpPr txBox="1"/>
          <p:nvPr/>
        </p:nvSpPr>
        <p:spPr>
          <a:xfrm>
            <a:off x="2949476" y="1912725"/>
            <a:ext cx="2100600" cy="408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Social media</a:t>
            </a:r>
            <a:endParaRPr b="1" sz="2200">
              <a:solidFill>
                <a:schemeClr val="dk1"/>
              </a:solidFill>
              <a:latin typeface="Poppins"/>
              <a:ea typeface="Poppins"/>
              <a:cs typeface="Poppins"/>
              <a:sym typeface="Poppins"/>
            </a:endParaRPr>
          </a:p>
        </p:txBody>
      </p:sp>
      <p:sp>
        <p:nvSpPr>
          <p:cNvPr id="1888" name="Google Shape;1888;p70"/>
          <p:cNvSpPr txBox="1"/>
          <p:nvPr/>
        </p:nvSpPr>
        <p:spPr>
          <a:xfrm>
            <a:off x="720225" y="3468830"/>
            <a:ext cx="2096100" cy="408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Marketing</a:t>
            </a:r>
            <a:endParaRPr b="1" sz="2200">
              <a:solidFill>
                <a:schemeClr val="dk1"/>
              </a:solidFill>
              <a:latin typeface="Poppins"/>
              <a:ea typeface="Poppins"/>
              <a:cs typeface="Poppins"/>
              <a:sym typeface="Poppins"/>
            </a:endParaRPr>
          </a:p>
        </p:txBody>
      </p:sp>
      <p:sp>
        <p:nvSpPr>
          <p:cNvPr id="1889" name="Google Shape;1889;p70"/>
          <p:cNvSpPr txBox="1"/>
          <p:nvPr/>
        </p:nvSpPr>
        <p:spPr>
          <a:xfrm>
            <a:off x="2949476" y="3468830"/>
            <a:ext cx="2100600" cy="408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oppins"/>
                <a:ea typeface="Poppins"/>
                <a:cs typeface="Poppins"/>
                <a:sym typeface="Poppins"/>
              </a:rPr>
              <a:t>Call center</a:t>
            </a:r>
            <a:endParaRPr b="1" sz="2200">
              <a:solidFill>
                <a:schemeClr val="dk1"/>
              </a:solidFill>
              <a:latin typeface="Poppins"/>
              <a:ea typeface="Poppins"/>
              <a:cs typeface="Poppins"/>
              <a:sym typeface="Poppins"/>
            </a:endParaRPr>
          </a:p>
        </p:txBody>
      </p:sp>
      <p:sp>
        <p:nvSpPr>
          <p:cNvPr id="1890" name="Google Shape;1890;p70"/>
          <p:cNvSpPr txBox="1"/>
          <p:nvPr/>
        </p:nvSpPr>
        <p:spPr>
          <a:xfrm>
            <a:off x="724900" y="4444175"/>
            <a:ext cx="7704000" cy="16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Medium"/>
                <a:ea typeface="Open Sans Medium"/>
                <a:cs typeface="Open Sans Medium"/>
                <a:sym typeface="Open Sans Medium"/>
              </a:rPr>
              <a:t>Follow the link in the graph to modify its data and then paste the new one here. </a:t>
            </a:r>
            <a:r>
              <a:rPr b="1" lang="en" sz="1100">
                <a:solidFill>
                  <a:schemeClr val="dk1"/>
                </a:solidFill>
                <a:uFill>
                  <a:noFill/>
                </a:uFill>
                <a:latin typeface="Open Sans"/>
                <a:ea typeface="Open Sans"/>
                <a:cs typeface="Open Sans"/>
                <a:sym typeface="Open Sans"/>
                <a:hlinkClick r:id="rId5">
                  <a:extLst>
                    <a:ext uri="{A12FA001-AC4F-418D-AE19-62706E023703}">
                      <ahyp:hlinkClr val="tx"/>
                    </a:ext>
                  </a:extLst>
                </a:hlinkClick>
              </a:rPr>
              <a:t>For more info, click here</a:t>
            </a:r>
            <a:endParaRPr b="1" sz="1100">
              <a:solidFill>
                <a:schemeClr val="dk1"/>
              </a:solidFill>
              <a:latin typeface="Open Sans"/>
              <a:ea typeface="Open Sans"/>
              <a:cs typeface="Open Sans"/>
              <a:sym typeface="Open Sans"/>
            </a:endParaRPr>
          </a:p>
        </p:txBody>
      </p:sp>
      <p:grpSp>
        <p:nvGrpSpPr>
          <p:cNvPr id="1891" name="Google Shape;1891;p70"/>
          <p:cNvGrpSpPr/>
          <p:nvPr/>
        </p:nvGrpSpPr>
        <p:grpSpPr>
          <a:xfrm>
            <a:off x="5749840" y="3647013"/>
            <a:ext cx="561700" cy="557216"/>
            <a:chOff x="6005054" y="2317117"/>
            <a:chExt cx="708859" cy="703201"/>
          </a:xfrm>
        </p:grpSpPr>
        <p:sp>
          <p:nvSpPr>
            <p:cNvPr id="1892" name="Google Shape;1892;p70"/>
            <p:cNvSpPr/>
            <p:nvPr/>
          </p:nvSpPr>
          <p:spPr>
            <a:xfrm>
              <a:off x="6005682" y="2317117"/>
              <a:ext cx="708231" cy="703201"/>
            </a:xfrm>
            <a:custGeom>
              <a:rect b="b" l="l" r="r" t="t"/>
              <a:pathLst>
                <a:path extrusionOk="0" h="7829" w="7885">
                  <a:moveTo>
                    <a:pt x="6428" y="0"/>
                  </a:moveTo>
                  <a:lnTo>
                    <a:pt x="1" y="1491"/>
                  </a:lnTo>
                  <a:lnTo>
                    <a:pt x="1437" y="7726"/>
                  </a:lnTo>
                  <a:cubicBezTo>
                    <a:pt x="1453" y="7788"/>
                    <a:pt x="1526" y="7829"/>
                    <a:pt x="1616" y="7829"/>
                  </a:cubicBezTo>
                  <a:cubicBezTo>
                    <a:pt x="1639" y="7829"/>
                    <a:pt x="1664" y="7826"/>
                    <a:pt x="1688" y="7820"/>
                  </a:cubicBezTo>
                  <a:lnTo>
                    <a:pt x="7683" y="6431"/>
                  </a:lnTo>
                  <a:cubicBezTo>
                    <a:pt x="7801" y="6404"/>
                    <a:pt x="7884" y="6317"/>
                    <a:pt x="7864" y="6235"/>
                  </a:cubicBezTo>
                  <a:lnTo>
                    <a:pt x="642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0"/>
            <p:cNvSpPr/>
            <p:nvPr/>
          </p:nvSpPr>
          <p:spPr>
            <a:xfrm>
              <a:off x="6005054" y="2317117"/>
              <a:ext cx="596046" cy="210808"/>
            </a:xfrm>
            <a:custGeom>
              <a:rect b="b" l="l" r="r" t="t"/>
              <a:pathLst>
                <a:path extrusionOk="0" h="2347" w="6636">
                  <a:moveTo>
                    <a:pt x="6435" y="0"/>
                  </a:moveTo>
                  <a:lnTo>
                    <a:pt x="0" y="1495"/>
                  </a:lnTo>
                  <a:lnTo>
                    <a:pt x="196" y="2346"/>
                  </a:lnTo>
                  <a:lnTo>
                    <a:pt x="6636" y="855"/>
                  </a:lnTo>
                  <a:lnTo>
                    <a:pt x="6435"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0"/>
            <p:cNvSpPr/>
            <p:nvPr/>
          </p:nvSpPr>
          <p:spPr>
            <a:xfrm>
              <a:off x="6153701" y="2436036"/>
              <a:ext cx="35748" cy="32425"/>
            </a:xfrm>
            <a:custGeom>
              <a:rect b="b" l="l" r="r" t="t"/>
              <a:pathLst>
                <a:path extrusionOk="0" h="361" w="398">
                  <a:moveTo>
                    <a:pt x="201" y="1"/>
                  </a:moveTo>
                  <a:cubicBezTo>
                    <a:pt x="187" y="1"/>
                    <a:pt x="173" y="3"/>
                    <a:pt x="158" y="6"/>
                  </a:cubicBezTo>
                  <a:cubicBezTo>
                    <a:pt x="60" y="26"/>
                    <a:pt x="1" y="124"/>
                    <a:pt x="24" y="222"/>
                  </a:cubicBezTo>
                  <a:cubicBezTo>
                    <a:pt x="41" y="302"/>
                    <a:pt x="116" y="360"/>
                    <a:pt x="198" y="360"/>
                  </a:cubicBezTo>
                  <a:cubicBezTo>
                    <a:pt x="212" y="360"/>
                    <a:pt x="226" y="359"/>
                    <a:pt x="240" y="355"/>
                  </a:cubicBezTo>
                  <a:cubicBezTo>
                    <a:pt x="338" y="332"/>
                    <a:pt x="397" y="238"/>
                    <a:pt x="374" y="140"/>
                  </a:cubicBezTo>
                  <a:cubicBezTo>
                    <a:pt x="354" y="56"/>
                    <a:pt x="282" y="1"/>
                    <a:pt x="2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0"/>
            <p:cNvSpPr/>
            <p:nvPr/>
          </p:nvSpPr>
          <p:spPr>
            <a:xfrm>
              <a:off x="6104122" y="2447443"/>
              <a:ext cx="35569" cy="32515"/>
            </a:xfrm>
            <a:custGeom>
              <a:rect b="b" l="l" r="r" t="t"/>
              <a:pathLst>
                <a:path extrusionOk="0" h="362" w="396">
                  <a:moveTo>
                    <a:pt x="201" y="0"/>
                  </a:moveTo>
                  <a:cubicBezTo>
                    <a:pt x="187" y="0"/>
                    <a:pt x="174" y="2"/>
                    <a:pt x="160" y="5"/>
                  </a:cubicBezTo>
                  <a:cubicBezTo>
                    <a:pt x="62" y="29"/>
                    <a:pt x="0" y="127"/>
                    <a:pt x="24" y="221"/>
                  </a:cubicBezTo>
                  <a:cubicBezTo>
                    <a:pt x="44" y="307"/>
                    <a:pt x="122" y="362"/>
                    <a:pt x="204" y="362"/>
                  </a:cubicBezTo>
                  <a:cubicBezTo>
                    <a:pt x="216" y="362"/>
                    <a:pt x="227" y="361"/>
                    <a:pt x="239" y="358"/>
                  </a:cubicBezTo>
                  <a:cubicBezTo>
                    <a:pt x="337" y="335"/>
                    <a:pt x="396" y="236"/>
                    <a:pt x="377" y="142"/>
                  </a:cubicBezTo>
                  <a:cubicBezTo>
                    <a:pt x="357" y="58"/>
                    <a:pt x="281" y="0"/>
                    <a:pt x="2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0"/>
            <p:cNvSpPr/>
            <p:nvPr/>
          </p:nvSpPr>
          <p:spPr>
            <a:xfrm>
              <a:off x="6054722" y="2459030"/>
              <a:ext cx="35659" cy="32335"/>
            </a:xfrm>
            <a:custGeom>
              <a:rect b="b" l="l" r="r" t="t"/>
              <a:pathLst>
                <a:path extrusionOk="0" h="360" w="397">
                  <a:moveTo>
                    <a:pt x="200" y="0"/>
                  </a:moveTo>
                  <a:cubicBezTo>
                    <a:pt x="186" y="0"/>
                    <a:pt x="172" y="2"/>
                    <a:pt x="157" y="5"/>
                  </a:cubicBezTo>
                  <a:cubicBezTo>
                    <a:pt x="59" y="29"/>
                    <a:pt x="0" y="123"/>
                    <a:pt x="24" y="221"/>
                  </a:cubicBezTo>
                  <a:cubicBezTo>
                    <a:pt x="40" y="304"/>
                    <a:pt x="114" y="360"/>
                    <a:pt x="196" y="360"/>
                  </a:cubicBezTo>
                  <a:cubicBezTo>
                    <a:pt x="210" y="360"/>
                    <a:pt x="225" y="358"/>
                    <a:pt x="239" y="355"/>
                  </a:cubicBezTo>
                  <a:cubicBezTo>
                    <a:pt x="333" y="335"/>
                    <a:pt x="397" y="237"/>
                    <a:pt x="373" y="139"/>
                  </a:cubicBezTo>
                  <a:cubicBezTo>
                    <a:pt x="353" y="56"/>
                    <a:pt x="282" y="0"/>
                    <a:pt x="2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0"/>
            <p:cNvSpPr/>
            <p:nvPr/>
          </p:nvSpPr>
          <p:spPr>
            <a:xfrm>
              <a:off x="6321479" y="2660402"/>
              <a:ext cx="87215" cy="36018"/>
            </a:xfrm>
            <a:custGeom>
              <a:rect b="b" l="l" r="r" t="t"/>
              <a:pathLst>
                <a:path extrusionOk="0" h="401" w="971">
                  <a:moveTo>
                    <a:pt x="671" y="1"/>
                  </a:moveTo>
                  <a:cubicBezTo>
                    <a:pt x="635" y="1"/>
                    <a:pt x="599" y="3"/>
                    <a:pt x="565" y="7"/>
                  </a:cubicBezTo>
                  <a:cubicBezTo>
                    <a:pt x="503" y="16"/>
                    <a:pt x="448" y="31"/>
                    <a:pt x="401" y="43"/>
                  </a:cubicBezTo>
                  <a:cubicBezTo>
                    <a:pt x="330" y="67"/>
                    <a:pt x="264" y="94"/>
                    <a:pt x="208" y="121"/>
                  </a:cubicBezTo>
                  <a:cubicBezTo>
                    <a:pt x="118" y="177"/>
                    <a:pt x="47" y="239"/>
                    <a:pt x="0" y="318"/>
                  </a:cubicBezTo>
                  <a:lnTo>
                    <a:pt x="138" y="400"/>
                  </a:lnTo>
                  <a:cubicBezTo>
                    <a:pt x="161" y="357"/>
                    <a:pt x="201" y="322"/>
                    <a:pt x="248" y="286"/>
                  </a:cubicBezTo>
                  <a:cubicBezTo>
                    <a:pt x="299" y="251"/>
                    <a:pt x="366" y="219"/>
                    <a:pt x="444" y="196"/>
                  </a:cubicBezTo>
                  <a:cubicBezTo>
                    <a:pt x="491" y="184"/>
                    <a:pt x="547" y="172"/>
                    <a:pt x="601" y="165"/>
                  </a:cubicBezTo>
                  <a:cubicBezTo>
                    <a:pt x="625" y="162"/>
                    <a:pt x="650" y="160"/>
                    <a:pt x="676" y="160"/>
                  </a:cubicBezTo>
                  <a:cubicBezTo>
                    <a:pt x="749" y="160"/>
                    <a:pt x="825" y="174"/>
                    <a:pt x="895" y="212"/>
                  </a:cubicBezTo>
                  <a:lnTo>
                    <a:pt x="970" y="70"/>
                  </a:lnTo>
                  <a:cubicBezTo>
                    <a:pt x="872" y="19"/>
                    <a:pt x="769" y="1"/>
                    <a:pt x="67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0"/>
            <p:cNvSpPr/>
            <p:nvPr/>
          </p:nvSpPr>
          <p:spPr>
            <a:xfrm>
              <a:off x="6321479" y="2671270"/>
              <a:ext cx="22275" cy="25150"/>
            </a:xfrm>
            <a:custGeom>
              <a:rect b="b" l="l" r="r" t="t"/>
              <a:pathLst>
                <a:path extrusionOk="0" h="280" w="248">
                  <a:moveTo>
                    <a:pt x="208" y="0"/>
                  </a:moveTo>
                  <a:cubicBezTo>
                    <a:pt x="118" y="56"/>
                    <a:pt x="47" y="118"/>
                    <a:pt x="0" y="197"/>
                  </a:cubicBezTo>
                  <a:lnTo>
                    <a:pt x="138" y="279"/>
                  </a:lnTo>
                  <a:cubicBezTo>
                    <a:pt x="161" y="236"/>
                    <a:pt x="201" y="201"/>
                    <a:pt x="248" y="165"/>
                  </a:cubicBezTo>
                  <a:lnTo>
                    <a:pt x="20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0"/>
            <p:cNvSpPr/>
            <p:nvPr/>
          </p:nvSpPr>
          <p:spPr>
            <a:xfrm>
              <a:off x="6372226" y="2660402"/>
              <a:ext cx="36467" cy="19042"/>
            </a:xfrm>
            <a:custGeom>
              <a:rect b="b" l="l" r="r" t="t"/>
              <a:pathLst>
                <a:path extrusionOk="0" h="212" w="406">
                  <a:moveTo>
                    <a:pt x="106" y="1"/>
                  </a:moveTo>
                  <a:cubicBezTo>
                    <a:pt x="70" y="1"/>
                    <a:pt x="34" y="3"/>
                    <a:pt x="0" y="7"/>
                  </a:cubicBezTo>
                  <a:lnTo>
                    <a:pt x="36" y="165"/>
                  </a:lnTo>
                  <a:cubicBezTo>
                    <a:pt x="60" y="162"/>
                    <a:pt x="85" y="160"/>
                    <a:pt x="111" y="160"/>
                  </a:cubicBezTo>
                  <a:cubicBezTo>
                    <a:pt x="184" y="160"/>
                    <a:pt x="260" y="174"/>
                    <a:pt x="330" y="212"/>
                  </a:cubicBezTo>
                  <a:lnTo>
                    <a:pt x="405" y="70"/>
                  </a:lnTo>
                  <a:cubicBezTo>
                    <a:pt x="307" y="19"/>
                    <a:pt x="204" y="1"/>
                    <a:pt x="10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0"/>
            <p:cNvSpPr/>
            <p:nvPr/>
          </p:nvSpPr>
          <p:spPr>
            <a:xfrm>
              <a:off x="6154419" y="2629505"/>
              <a:ext cx="196706" cy="180089"/>
            </a:xfrm>
            <a:custGeom>
              <a:rect b="b" l="l" r="r" t="t"/>
              <a:pathLst>
                <a:path extrusionOk="0" h="2005" w="2190">
                  <a:moveTo>
                    <a:pt x="1091" y="0"/>
                  </a:moveTo>
                  <a:cubicBezTo>
                    <a:pt x="1016" y="0"/>
                    <a:pt x="941" y="9"/>
                    <a:pt x="864" y="26"/>
                  </a:cubicBezTo>
                  <a:cubicBezTo>
                    <a:pt x="821" y="38"/>
                    <a:pt x="782" y="50"/>
                    <a:pt x="739" y="65"/>
                  </a:cubicBezTo>
                  <a:cubicBezTo>
                    <a:pt x="275" y="238"/>
                    <a:pt x="0" y="733"/>
                    <a:pt x="114" y="1227"/>
                  </a:cubicBezTo>
                  <a:cubicBezTo>
                    <a:pt x="154" y="1384"/>
                    <a:pt x="225" y="1521"/>
                    <a:pt x="319" y="1639"/>
                  </a:cubicBezTo>
                  <a:cubicBezTo>
                    <a:pt x="495" y="1851"/>
                    <a:pt x="754" y="1984"/>
                    <a:pt x="1033" y="2004"/>
                  </a:cubicBezTo>
                  <a:cubicBezTo>
                    <a:pt x="1047" y="2005"/>
                    <a:pt x="1061" y="2005"/>
                    <a:pt x="1075" y="2005"/>
                  </a:cubicBezTo>
                  <a:cubicBezTo>
                    <a:pt x="1155" y="2005"/>
                    <a:pt x="1235" y="1996"/>
                    <a:pt x="1315" y="1976"/>
                  </a:cubicBezTo>
                  <a:cubicBezTo>
                    <a:pt x="1857" y="1854"/>
                    <a:pt x="2190" y="1313"/>
                    <a:pt x="2065" y="775"/>
                  </a:cubicBezTo>
                  <a:cubicBezTo>
                    <a:pt x="1986" y="422"/>
                    <a:pt x="1728" y="159"/>
                    <a:pt x="1405" y="54"/>
                  </a:cubicBezTo>
                  <a:cubicBezTo>
                    <a:pt x="1305" y="19"/>
                    <a:pt x="1200" y="0"/>
                    <a:pt x="10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0"/>
            <p:cNvSpPr/>
            <p:nvPr/>
          </p:nvSpPr>
          <p:spPr>
            <a:xfrm>
              <a:off x="6378513" y="2577410"/>
              <a:ext cx="197514" cy="179909"/>
            </a:xfrm>
            <a:custGeom>
              <a:rect b="b" l="l" r="r" t="t"/>
              <a:pathLst>
                <a:path extrusionOk="0" h="2003" w="2199">
                  <a:moveTo>
                    <a:pt x="1100" y="0"/>
                  </a:moveTo>
                  <a:cubicBezTo>
                    <a:pt x="1055" y="0"/>
                    <a:pt x="1009" y="3"/>
                    <a:pt x="962" y="9"/>
                  </a:cubicBezTo>
                  <a:cubicBezTo>
                    <a:pt x="931" y="13"/>
                    <a:pt x="904" y="22"/>
                    <a:pt x="872" y="25"/>
                  </a:cubicBezTo>
                  <a:cubicBezTo>
                    <a:pt x="335" y="151"/>
                    <a:pt x="1" y="688"/>
                    <a:pt x="123" y="1230"/>
                  </a:cubicBezTo>
                  <a:cubicBezTo>
                    <a:pt x="178" y="1462"/>
                    <a:pt x="312" y="1657"/>
                    <a:pt x="488" y="1795"/>
                  </a:cubicBezTo>
                  <a:cubicBezTo>
                    <a:pt x="661" y="1926"/>
                    <a:pt x="873" y="2003"/>
                    <a:pt x="1095" y="2003"/>
                  </a:cubicBezTo>
                  <a:cubicBezTo>
                    <a:pt x="1144" y="2003"/>
                    <a:pt x="1195" y="1999"/>
                    <a:pt x="1245" y="1991"/>
                  </a:cubicBezTo>
                  <a:cubicBezTo>
                    <a:pt x="1272" y="1987"/>
                    <a:pt x="1301" y="1983"/>
                    <a:pt x="1324" y="1976"/>
                  </a:cubicBezTo>
                  <a:cubicBezTo>
                    <a:pt x="1866" y="1854"/>
                    <a:pt x="2199" y="1317"/>
                    <a:pt x="2073" y="775"/>
                  </a:cubicBezTo>
                  <a:cubicBezTo>
                    <a:pt x="2011" y="496"/>
                    <a:pt x="1834" y="268"/>
                    <a:pt x="1602" y="136"/>
                  </a:cubicBezTo>
                  <a:cubicBezTo>
                    <a:pt x="1452" y="48"/>
                    <a:pt x="1279" y="0"/>
                    <a:pt x="1100"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0"/>
            <p:cNvSpPr/>
            <p:nvPr/>
          </p:nvSpPr>
          <p:spPr>
            <a:xfrm>
              <a:off x="6140049" y="2715191"/>
              <a:ext cx="49760" cy="28024"/>
            </a:xfrm>
            <a:custGeom>
              <a:rect b="b" l="l" r="r" t="t"/>
              <a:pathLst>
                <a:path extrusionOk="0" h="312" w="554">
                  <a:moveTo>
                    <a:pt x="414" y="0"/>
                  </a:moveTo>
                  <a:cubicBezTo>
                    <a:pt x="407" y="0"/>
                    <a:pt x="399" y="1"/>
                    <a:pt x="392" y="2"/>
                  </a:cubicBezTo>
                  <a:lnTo>
                    <a:pt x="106" y="69"/>
                  </a:lnTo>
                  <a:cubicBezTo>
                    <a:pt x="43" y="85"/>
                    <a:pt x="0" y="151"/>
                    <a:pt x="15" y="218"/>
                  </a:cubicBezTo>
                  <a:cubicBezTo>
                    <a:pt x="29" y="272"/>
                    <a:pt x="80" y="311"/>
                    <a:pt x="137" y="311"/>
                  </a:cubicBezTo>
                  <a:cubicBezTo>
                    <a:pt x="146" y="311"/>
                    <a:pt x="156" y="310"/>
                    <a:pt x="165" y="308"/>
                  </a:cubicBezTo>
                  <a:lnTo>
                    <a:pt x="448" y="241"/>
                  </a:lnTo>
                  <a:cubicBezTo>
                    <a:pt x="510" y="226"/>
                    <a:pt x="553" y="159"/>
                    <a:pt x="537" y="96"/>
                  </a:cubicBezTo>
                  <a:cubicBezTo>
                    <a:pt x="524" y="37"/>
                    <a:pt x="470" y="0"/>
                    <a:pt x="41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0"/>
            <p:cNvSpPr/>
            <p:nvPr/>
          </p:nvSpPr>
          <p:spPr>
            <a:xfrm>
              <a:off x="6539645" y="2622679"/>
              <a:ext cx="49760" cy="27844"/>
            </a:xfrm>
            <a:custGeom>
              <a:rect b="b" l="l" r="r" t="t"/>
              <a:pathLst>
                <a:path extrusionOk="0" h="310" w="554">
                  <a:moveTo>
                    <a:pt x="418" y="0"/>
                  </a:moveTo>
                  <a:cubicBezTo>
                    <a:pt x="408" y="0"/>
                    <a:pt x="399" y="1"/>
                    <a:pt x="389" y="4"/>
                  </a:cubicBezTo>
                  <a:lnTo>
                    <a:pt x="106" y="67"/>
                  </a:lnTo>
                  <a:cubicBezTo>
                    <a:pt x="40" y="83"/>
                    <a:pt x="1" y="150"/>
                    <a:pt x="16" y="216"/>
                  </a:cubicBezTo>
                  <a:cubicBezTo>
                    <a:pt x="30" y="272"/>
                    <a:pt x="80" y="309"/>
                    <a:pt x="133" y="309"/>
                  </a:cubicBezTo>
                  <a:cubicBezTo>
                    <a:pt x="142" y="309"/>
                    <a:pt x="152" y="308"/>
                    <a:pt x="161" y="306"/>
                  </a:cubicBezTo>
                  <a:lnTo>
                    <a:pt x="444" y="239"/>
                  </a:lnTo>
                  <a:cubicBezTo>
                    <a:pt x="510" y="228"/>
                    <a:pt x="554" y="161"/>
                    <a:pt x="538" y="94"/>
                  </a:cubicBezTo>
                  <a:cubicBezTo>
                    <a:pt x="525" y="37"/>
                    <a:pt x="474" y="0"/>
                    <a:pt x="41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0"/>
            <p:cNvSpPr/>
            <p:nvPr/>
          </p:nvSpPr>
          <p:spPr>
            <a:xfrm>
              <a:off x="6422254" y="2577410"/>
              <a:ext cx="100149" cy="179909"/>
            </a:xfrm>
            <a:custGeom>
              <a:rect b="b" l="l" r="r" t="t"/>
              <a:pathLst>
                <a:path extrusionOk="0" h="2003" w="1115">
                  <a:moveTo>
                    <a:pt x="613" y="0"/>
                  </a:moveTo>
                  <a:cubicBezTo>
                    <a:pt x="568" y="0"/>
                    <a:pt x="522" y="3"/>
                    <a:pt x="475" y="9"/>
                  </a:cubicBezTo>
                  <a:cubicBezTo>
                    <a:pt x="303" y="602"/>
                    <a:pt x="146" y="1199"/>
                    <a:pt x="1" y="1795"/>
                  </a:cubicBezTo>
                  <a:cubicBezTo>
                    <a:pt x="174" y="1926"/>
                    <a:pt x="386" y="2003"/>
                    <a:pt x="608" y="2003"/>
                  </a:cubicBezTo>
                  <a:cubicBezTo>
                    <a:pt x="657" y="2003"/>
                    <a:pt x="708" y="1999"/>
                    <a:pt x="758" y="1991"/>
                  </a:cubicBezTo>
                  <a:cubicBezTo>
                    <a:pt x="879" y="1375"/>
                    <a:pt x="997" y="755"/>
                    <a:pt x="1115" y="136"/>
                  </a:cubicBezTo>
                  <a:cubicBezTo>
                    <a:pt x="965" y="48"/>
                    <a:pt x="792" y="0"/>
                    <a:pt x="61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0"/>
            <p:cNvSpPr/>
            <p:nvPr/>
          </p:nvSpPr>
          <p:spPr>
            <a:xfrm>
              <a:off x="6182981" y="2629505"/>
              <a:ext cx="97724" cy="180089"/>
            </a:xfrm>
            <a:custGeom>
              <a:rect b="b" l="l" r="r" t="t"/>
              <a:pathLst>
                <a:path extrusionOk="0" h="2005" w="1088">
                  <a:moveTo>
                    <a:pt x="773" y="0"/>
                  </a:moveTo>
                  <a:cubicBezTo>
                    <a:pt x="698" y="0"/>
                    <a:pt x="623" y="9"/>
                    <a:pt x="546" y="26"/>
                  </a:cubicBezTo>
                  <a:cubicBezTo>
                    <a:pt x="503" y="38"/>
                    <a:pt x="464" y="50"/>
                    <a:pt x="421" y="65"/>
                  </a:cubicBezTo>
                  <a:cubicBezTo>
                    <a:pt x="271" y="587"/>
                    <a:pt x="130" y="1113"/>
                    <a:pt x="1" y="1639"/>
                  </a:cubicBezTo>
                  <a:cubicBezTo>
                    <a:pt x="177" y="1851"/>
                    <a:pt x="436" y="1984"/>
                    <a:pt x="715" y="2004"/>
                  </a:cubicBezTo>
                  <a:cubicBezTo>
                    <a:pt x="844" y="1352"/>
                    <a:pt x="966" y="701"/>
                    <a:pt x="1087" y="54"/>
                  </a:cubicBezTo>
                  <a:cubicBezTo>
                    <a:pt x="987" y="19"/>
                    <a:pt x="882" y="0"/>
                    <a:pt x="77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9" name="Shape 1909"/>
        <p:cNvGrpSpPr/>
        <p:nvPr/>
      </p:nvGrpSpPr>
      <p:grpSpPr>
        <a:xfrm>
          <a:off x="0" y="0"/>
          <a:ext cx="0" cy="0"/>
          <a:chOff x="0" y="0"/>
          <a:chExt cx="0" cy="0"/>
        </a:xfrm>
      </p:grpSpPr>
      <p:sp>
        <p:nvSpPr>
          <p:cNvPr id="1910" name="Google Shape;1910;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1911" name="Google Shape;1911;p71"/>
          <p:cNvSpPr txBox="1"/>
          <p:nvPr>
            <p:ph idx="1" type="body"/>
          </p:nvPr>
        </p:nvSpPr>
        <p:spPr>
          <a:xfrm>
            <a:off x="4825275" y="1613400"/>
            <a:ext cx="3322200" cy="2552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Do you know what helps you make your point clear?</a:t>
            </a:r>
            <a:endParaRPr/>
          </a:p>
          <a:p>
            <a:pPr indent="0" lvl="0" marL="0" rtl="0" algn="l">
              <a:lnSpc>
                <a:spcPct val="100000"/>
              </a:lnSpc>
              <a:spcBef>
                <a:spcPts val="1000"/>
              </a:spcBef>
              <a:spcAft>
                <a:spcPts val="0"/>
              </a:spcAft>
              <a:buNone/>
            </a:pPr>
            <a:r>
              <a:rPr lang="en"/>
              <a:t>Lists like this one:</a:t>
            </a:r>
            <a:endParaRPr/>
          </a:p>
          <a:p>
            <a:pPr indent="-317500" lvl="0" marL="457200" rtl="0" algn="l">
              <a:lnSpc>
                <a:spcPct val="100000"/>
              </a:lnSpc>
              <a:spcBef>
                <a:spcPts val="1000"/>
              </a:spcBef>
              <a:spcAft>
                <a:spcPts val="0"/>
              </a:spcAft>
              <a:buSzPts val="1400"/>
              <a:buChar char="●"/>
            </a:pPr>
            <a:r>
              <a:rPr lang="en"/>
              <a:t>They’re simple </a:t>
            </a:r>
            <a:endParaRPr/>
          </a:p>
          <a:p>
            <a:pPr indent="-317500" lvl="0" marL="457200" rtl="0" algn="l">
              <a:lnSpc>
                <a:spcPct val="100000"/>
              </a:lnSpc>
              <a:spcBef>
                <a:spcPts val="0"/>
              </a:spcBef>
              <a:spcAft>
                <a:spcPts val="0"/>
              </a:spcAft>
              <a:buSzPts val="1400"/>
              <a:buChar char="●"/>
            </a:pPr>
            <a:r>
              <a:rPr lang="en"/>
              <a:t>You can organize your ideas crystal clear</a:t>
            </a:r>
            <a:endParaRPr/>
          </a:p>
          <a:p>
            <a:pPr indent="-317500" lvl="0" marL="457200" rtl="0" algn="l">
              <a:lnSpc>
                <a:spcPct val="100000"/>
              </a:lnSpc>
              <a:spcBef>
                <a:spcPts val="0"/>
              </a:spcBef>
              <a:spcAft>
                <a:spcPts val="0"/>
              </a:spcAft>
              <a:buSzPts val="1400"/>
              <a:buChar char="●"/>
            </a:pPr>
            <a:r>
              <a:rPr lang="en"/>
              <a:t>You’ll never forget to buy milk!</a:t>
            </a:r>
            <a:endParaRPr/>
          </a:p>
          <a:p>
            <a:pPr indent="0" lvl="0" marL="0" rtl="0" algn="l">
              <a:lnSpc>
                <a:spcPct val="100000"/>
              </a:lnSpc>
              <a:spcBef>
                <a:spcPts val="1000"/>
              </a:spcBef>
              <a:spcAft>
                <a:spcPts val="0"/>
              </a:spcAft>
              <a:buNone/>
            </a:pPr>
            <a:r>
              <a:rPr lang="en"/>
              <a:t>And the most important thing: the audience won’t miss the point of your presentation</a:t>
            </a:r>
            <a:endParaRPr/>
          </a:p>
        </p:txBody>
      </p:sp>
      <p:grpSp>
        <p:nvGrpSpPr>
          <p:cNvPr id="1912" name="Google Shape;1912;p71"/>
          <p:cNvGrpSpPr/>
          <p:nvPr/>
        </p:nvGrpSpPr>
        <p:grpSpPr>
          <a:xfrm>
            <a:off x="183351" y="1354607"/>
            <a:ext cx="4202639" cy="3809867"/>
            <a:chOff x="1080604" y="1690497"/>
            <a:chExt cx="2981653" cy="2702992"/>
          </a:xfrm>
        </p:grpSpPr>
        <p:grpSp>
          <p:nvGrpSpPr>
            <p:cNvPr id="1913" name="Google Shape;1913;p71"/>
            <p:cNvGrpSpPr/>
            <p:nvPr/>
          </p:nvGrpSpPr>
          <p:grpSpPr>
            <a:xfrm flipH="1">
              <a:off x="1080604" y="1690497"/>
              <a:ext cx="1926360" cy="2702992"/>
              <a:chOff x="1167804" y="1522442"/>
              <a:chExt cx="2165909" cy="3039118"/>
            </a:xfrm>
          </p:grpSpPr>
          <p:sp>
            <p:nvSpPr>
              <p:cNvPr id="1914" name="Google Shape;1914;p71"/>
              <p:cNvSpPr/>
              <p:nvPr/>
            </p:nvSpPr>
            <p:spPr>
              <a:xfrm>
                <a:off x="1167804" y="2749842"/>
                <a:ext cx="672819" cy="742688"/>
              </a:xfrm>
              <a:custGeom>
                <a:rect b="b" l="l" r="r" t="t"/>
                <a:pathLst>
                  <a:path extrusionOk="0" h="7005" w="6346">
                    <a:moveTo>
                      <a:pt x="3006" y="0"/>
                    </a:moveTo>
                    <a:cubicBezTo>
                      <a:pt x="2972" y="0"/>
                      <a:pt x="2938" y="10"/>
                      <a:pt x="2908" y="30"/>
                    </a:cubicBezTo>
                    <a:lnTo>
                      <a:pt x="110" y="1846"/>
                    </a:lnTo>
                    <a:cubicBezTo>
                      <a:pt x="24" y="1902"/>
                      <a:pt x="0" y="2011"/>
                      <a:pt x="55" y="2098"/>
                    </a:cubicBezTo>
                    <a:lnTo>
                      <a:pt x="3186" y="6920"/>
                    </a:lnTo>
                    <a:cubicBezTo>
                      <a:pt x="3221" y="6975"/>
                      <a:pt x="3279" y="7004"/>
                      <a:pt x="3338" y="7004"/>
                    </a:cubicBezTo>
                    <a:cubicBezTo>
                      <a:pt x="3372" y="7004"/>
                      <a:pt x="3406" y="6995"/>
                      <a:pt x="3437" y="6975"/>
                    </a:cubicBezTo>
                    <a:lnTo>
                      <a:pt x="6235" y="5162"/>
                    </a:lnTo>
                    <a:cubicBezTo>
                      <a:pt x="6317" y="5108"/>
                      <a:pt x="6345" y="4994"/>
                      <a:pt x="6290" y="4907"/>
                    </a:cubicBezTo>
                    <a:lnTo>
                      <a:pt x="3159" y="84"/>
                    </a:lnTo>
                    <a:cubicBezTo>
                      <a:pt x="3124" y="30"/>
                      <a:pt x="3065" y="0"/>
                      <a:pt x="3006"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1"/>
              <p:cNvSpPr/>
              <p:nvPr/>
            </p:nvSpPr>
            <p:spPr>
              <a:xfrm>
                <a:off x="1377405" y="2781224"/>
                <a:ext cx="407763" cy="579625"/>
              </a:xfrm>
              <a:custGeom>
                <a:rect b="b" l="l" r="r" t="t"/>
                <a:pathLst>
                  <a:path extrusionOk="0" h="5467" w="3846">
                    <a:moveTo>
                      <a:pt x="519" y="0"/>
                    </a:moveTo>
                    <a:lnTo>
                      <a:pt x="1" y="338"/>
                    </a:lnTo>
                    <a:lnTo>
                      <a:pt x="3328" y="5467"/>
                    </a:lnTo>
                    <a:lnTo>
                      <a:pt x="3846" y="5133"/>
                    </a:lnTo>
                    <a:lnTo>
                      <a:pt x="5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1"/>
              <p:cNvSpPr/>
              <p:nvPr/>
            </p:nvSpPr>
            <p:spPr>
              <a:xfrm>
                <a:off x="1484379" y="3252803"/>
                <a:ext cx="112066" cy="147583"/>
              </a:xfrm>
              <a:custGeom>
                <a:rect b="b" l="l" r="r" t="t"/>
                <a:pathLst>
                  <a:path extrusionOk="0" h="1392" w="1057">
                    <a:moveTo>
                      <a:pt x="179" y="0"/>
                    </a:moveTo>
                    <a:cubicBezTo>
                      <a:pt x="150" y="0"/>
                      <a:pt x="120" y="8"/>
                      <a:pt x="95" y="25"/>
                    </a:cubicBezTo>
                    <a:cubicBezTo>
                      <a:pt x="20" y="73"/>
                      <a:pt x="0" y="171"/>
                      <a:pt x="47" y="246"/>
                    </a:cubicBezTo>
                    <a:lnTo>
                      <a:pt x="746" y="1320"/>
                    </a:lnTo>
                    <a:cubicBezTo>
                      <a:pt x="777" y="1366"/>
                      <a:pt x="828" y="1392"/>
                      <a:pt x="880" y="1392"/>
                    </a:cubicBezTo>
                    <a:cubicBezTo>
                      <a:pt x="908" y="1392"/>
                      <a:pt x="937" y="1384"/>
                      <a:pt x="962" y="1367"/>
                    </a:cubicBezTo>
                    <a:cubicBezTo>
                      <a:pt x="1036" y="1320"/>
                      <a:pt x="1056" y="1222"/>
                      <a:pt x="1009" y="1148"/>
                    </a:cubicBezTo>
                    <a:lnTo>
                      <a:pt x="310" y="73"/>
                    </a:lnTo>
                    <a:cubicBezTo>
                      <a:pt x="280" y="25"/>
                      <a:pt x="230"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1"/>
              <p:cNvSpPr/>
              <p:nvPr/>
            </p:nvSpPr>
            <p:spPr>
              <a:xfrm>
                <a:off x="1481092" y="3339422"/>
                <a:ext cx="67006" cy="88741"/>
              </a:xfrm>
              <a:custGeom>
                <a:rect b="b" l="l" r="r" t="t"/>
                <a:pathLst>
                  <a:path extrusionOk="0" h="837" w="632">
                    <a:moveTo>
                      <a:pt x="106" y="1"/>
                    </a:moveTo>
                    <a:cubicBezTo>
                      <a:pt x="88" y="1"/>
                      <a:pt x="71" y="6"/>
                      <a:pt x="55" y="17"/>
                    </a:cubicBezTo>
                    <a:cubicBezTo>
                      <a:pt x="12" y="45"/>
                      <a:pt x="0" y="103"/>
                      <a:pt x="28" y="146"/>
                    </a:cubicBezTo>
                    <a:lnTo>
                      <a:pt x="448" y="794"/>
                    </a:lnTo>
                    <a:cubicBezTo>
                      <a:pt x="465" y="822"/>
                      <a:pt x="495" y="836"/>
                      <a:pt x="525" y="836"/>
                    </a:cubicBezTo>
                    <a:cubicBezTo>
                      <a:pt x="543" y="836"/>
                      <a:pt x="561" y="832"/>
                      <a:pt x="577" y="822"/>
                    </a:cubicBezTo>
                    <a:cubicBezTo>
                      <a:pt x="620" y="791"/>
                      <a:pt x="631" y="735"/>
                      <a:pt x="604" y="688"/>
                    </a:cubicBezTo>
                    <a:lnTo>
                      <a:pt x="184" y="45"/>
                    </a:lnTo>
                    <a:cubicBezTo>
                      <a:pt x="166" y="17"/>
                      <a:pt x="136" y="1"/>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1"/>
              <p:cNvSpPr/>
              <p:nvPr/>
            </p:nvSpPr>
            <p:spPr>
              <a:xfrm>
                <a:off x="1243926" y="2939830"/>
                <a:ext cx="97435" cy="85560"/>
              </a:xfrm>
              <a:custGeom>
                <a:rect b="b" l="l" r="r" t="t"/>
                <a:pathLst>
                  <a:path extrusionOk="0" h="807" w="919">
                    <a:moveTo>
                      <a:pt x="461" y="1"/>
                    </a:moveTo>
                    <a:cubicBezTo>
                      <a:pt x="386" y="1"/>
                      <a:pt x="309" y="22"/>
                      <a:pt x="240" y="67"/>
                    </a:cubicBezTo>
                    <a:cubicBezTo>
                      <a:pt x="52" y="188"/>
                      <a:pt x="1" y="435"/>
                      <a:pt x="122" y="623"/>
                    </a:cubicBezTo>
                    <a:cubicBezTo>
                      <a:pt x="200" y="741"/>
                      <a:pt x="328" y="806"/>
                      <a:pt x="460" y="806"/>
                    </a:cubicBezTo>
                    <a:cubicBezTo>
                      <a:pt x="535" y="806"/>
                      <a:pt x="611" y="785"/>
                      <a:pt x="679" y="741"/>
                    </a:cubicBezTo>
                    <a:cubicBezTo>
                      <a:pt x="863" y="619"/>
                      <a:pt x="919" y="373"/>
                      <a:pt x="796" y="184"/>
                    </a:cubicBezTo>
                    <a:cubicBezTo>
                      <a:pt x="719" y="65"/>
                      <a:pt x="592"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1"/>
              <p:cNvSpPr/>
              <p:nvPr/>
            </p:nvSpPr>
            <p:spPr>
              <a:xfrm>
                <a:off x="1582871" y="3147419"/>
                <a:ext cx="432466" cy="800046"/>
              </a:xfrm>
              <a:custGeom>
                <a:rect b="b" l="l" r="r" t="t"/>
                <a:pathLst>
                  <a:path extrusionOk="0" h="7546" w="4079">
                    <a:moveTo>
                      <a:pt x="2520" y="1"/>
                    </a:moveTo>
                    <a:cubicBezTo>
                      <a:pt x="2259" y="1"/>
                      <a:pt x="665" y="383"/>
                      <a:pt x="589" y="608"/>
                    </a:cubicBezTo>
                    <a:cubicBezTo>
                      <a:pt x="511" y="843"/>
                      <a:pt x="845" y="1059"/>
                      <a:pt x="845" y="1059"/>
                    </a:cubicBezTo>
                    <a:lnTo>
                      <a:pt x="511" y="1765"/>
                    </a:lnTo>
                    <a:cubicBezTo>
                      <a:pt x="511" y="1765"/>
                      <a:pt x="1" y="2374"/>
                      <a:pt x="60" y="2707"/>
                    </a:cubicBezTo>
                    <a:cubicBezTo>
                      <a:pt x="105" y="2965"/>
                      <a:pt x="363" y="3177"/>
                      <a:pt x="568" y="3177"/>
                    </a:cubicBezTo>
                    <a:cubicBezTo>
                      <a:pt x="628" y="3177"/>
                      <a:pt x="683" y="3159"/>
                      <a:pt x="727" y="3120"/>
                    </a:cubicBezTo>
                    <a:lnTo>
                      <a:pt x="727" y="3120"/>
                    </a:lnTo>
                    <a:cubicBezTo>
                      <a:pt x="727" y="3120"/>
                      <a:pt x="158" y="4704"/>
                      <a:pt x="198" y="5038"/>
                    </a:cubicBezTo>
                    <a:cubicBezTo>
                      <a:pt x="236" y="5371"/>
                      <a:pt x="2038" y="7546"/>
                      <a:pt x="2038" y="7546"/>
                    </a:cubicBezTo>
                    <a:lnTo>
                      <a:pt x="3470" y="5116"/>
                    </a:lnTo>
                    <a:cubicBezTo>
                      <a:pt x="3470" y="5116"/>
                      <a:pt x="3038" y="4547"/>
                      <a:pt x="3058" y="4469"/>
                    </a:cubicBezTo>
                    <a:cubicBezTo>
                      <a:pt x="3077" y="4391"/>
                      <a:pt x="4079" y="2393"/>
                      <a:pt x="3961" y="1981"/>
                    </a:cubicBezTo>
                    <a:cubicBezTo>
                      <a:pt x="3843" y="1569"/>
                      <a:pt x="2685" y="43"/>
                      <a:pt x="2548" y="3"/>
                    </a:cubicBezTo>
                    <a:cubicBezTo>
                      <a:pt x="2542" y="2"/>
                      <a:pt x="2533" y="1"/>
                      <a:pt x="2520"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1"/>
              <p:cNvSpPr/>
              <p:nvPr/>
            </p:nvSpPr>
            <p:spPr>
              <a:xfrm>
                <a:off x="1655813" y="1670446"/>
                <a:ext cx="369913" cy="507424"/>
              </a:xfrm>
              <a:custGeom>
                <a:rect b="b" l="l" r="r" t="t"/>
                <a:pathLst>
                  <a:path extrusionOk="0" h="4786" w="3489">
                    <a:moveTo>
                      <a:pt x="3155" y="1"/>
                    </a:moveTo>
                    <a:cubicBezTo>
                      <a:pt x="3155" y="1"/>
                      <a:pt x="314" y="1139"/>
                      <a:pt x="157" y="1865"/>
                    </a:cubicBezTo>
                    <a:cubicBezTo>
                      <a:pt x="0" y="2587"/>
                      <a:pt x="647" y="3430"/>
                      <a:pt x="647" y="3430"/>
                    </a:cubicBezTo>
                    <a:cubicBezTo>
                      <a:pt x="647" y="3430"/>
                      <a:pt x="78" y="3999"/>
                      <a:pt x="372" y="4470"/>
                    </a:cubicBezTo>
                    <a:cubicBezTo>
                      <a:pt x="533" y="4727"/>
                      <a:pt x="1447" y="4785"/>
                      <a:pt x="2244" y="4785"/>
                    </a:cubicBezTo>
                    <a:cubicBezTo>
                      <a:pt x="2907" y="4785"/>
                      <a:pt x="3488" y="4745"/>
                      <a:pt x="3488" y="4745"/>
                    </a:cubicBezTo>
                    <a:lnTo>
                      <a:pt x="3155"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1"/>
              <p:cNvSpPr/>
              <p:nvPr/>
            </p:nvSpPr>
            <p:spPr>
              <a:xfrm>
                <a:off x="2197785" y="2245820"/>
                <a:ext cx="532233" cy="612068"/>
              </a:xfrm>
              <a:custGeom>
                <a:rect b="b" l="l" r="r" t="t"/>
                <a:pathLst>
                  <a:path extrusionOk="0" h="5773" w="5020">
                    <a:moveTo>
                      <a:pt x="3529" y="1"/>
                    </a:moveTo>
                    <a:lnTo>
                      <a:pt x="1" y="1806"/>
                    </a:lnTo>
                    <a:lnTo>
                      <a:pt x="362" y="3112"/>
                    </a:lnTo>
                    <a:lnTo>
                      <a:pt x="711" y="4360"/>
                    </a:lnTo>
                    <a:lnTo>
                      <a:pt x="1021" y="5486"/>
                    </a:lnTo>
                    <a:cubicBezTo>
                      <a:pt x="1021" y="5486"/>
                      <a:pt x="1307" y="5773"/>
                      <a:pt x="1959" y="5773"/>
                    </a:cubicBezTo>
                    <a:cubicBezTo>
                      <a:pt x="2241" y="5773"/>
                      <a:pt x="2592" y="5719"/>
                      <a:pt x="3018" y="5564"/>
                    </a:cubicBezTo>
                    <a:cubicBezTo>
                      <a:pt x="4431" y="5059"/>
                      <a:pt x="5019" y="3528"/>
                      <a:pt x="5019" y="3528"/>
                    </a:cubicBezTo>
                    <a:lnTo>
                      <a:pt x="3529"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1"/>
              <p:cNvSpPr/>
              <p:nvPr/>
            </p:nvSpPr>
            <p:spPr>
              <a:xfrm>
                <a:off x="1800105" y="1668220"/>
                <a:ext cx="767285" cy="946357"/>
              </a:xfrm>
              <a:custGeom>
                <a:rect b="b" l="l" r="r" t="t"/>
                <a:pathLst>
                  <a:path extrusionOk="0" h="8926" w="7237">
                    <a:moveTo>
                      <a:pt x="3590" y="1"/>
                    </a:moveTo>
                    <a:cubicBezTo>
                      <a:pt x="3563" y="1"/>
                      <a:pt x="3535" y="1"/>
                      <a:pt x="3508" y="3"/>
                    </a:cubicBezTo>
                    <a:cubicBezTo>
                      <a:pt x="3242" y="3"/>
                      <a:pt x="2971" y="38"/>
                      <a:pt x="2704" y="104"/>
                    </a:cubicBezTo>
                    <a:cubicBezTo>
                      <a:pt x="1774" y="340"/>
                      <a:pt x="1036" y="928"/>
                      <a:pt x="589" y="1698"/>
                    </a:cubicBezTo>
                    <a:cubicBezTo>
                      <a:pt x="157" y="2439"/>
                      <a:pt x="0" y="3350"/>
                      <a:pt x="228" y="4252"/>
                    </a:cubicBezTo>
                    <a:cubicBezTo>
                      <a:pt x="240" y="4295"/>
                      <a:pt x="252" y="4338"/>
                      <a:pt x="264" y="4382"/>
                    </a:cubicBezTo>
                    <a:cubicBezTo>
                      <a:pt x="306" y="4515"/>
                      <a:pt x="349" y="4645"/>
                      <a:pt x="405" y="4770"/>
                    </a:cubicBezTo>
                    <a:lnTo>
                      <a:pt x="436" y="4856"/>
                    </a:lnTo>
                    <a:lnTo>
                      <a:pt x="1582" y="8227"/>
                    </a:lnTo>
                    <a:cubicBezTo>
                      <a:pt x="1731" y="8661"/>
                      <a:pt x="2019" y="8926"/>
                      <a:pt x="2507" y="8926"/>
                    </a:cubicBezTo>
                    <a:cubicBezTo>
                      <a:pt x="2619" y="8926"/>
                      <a:pt x="2743" y="8912"/>
                      <a:pt x="2877" y="8882"/>
                    </a:cubicBezTo>
                    <a:lnTo>
                      <a:pt x="6200" y="7956"/>
                    </a:lnTo>
                    <a:cubicBezTo>
                      <a:pt x="6668" y="7811"/>
                      <a:pt x="7236" y="7171"/>
                      <a:pt x="7197" y="6689"/>
                    </a:cubicBezTo>
                    <a:lnTo>
                      <a:pt x="7126" y="5806"/>
                    </a:lnTo>
                    <a:lnTo>
                      <a:pt x="7028" y="4589"/>
                    </a:lnTo>
                    <a:lnTo>
                      <a:pt x="7008" y="4330"/>
                    </a:lnTo>
                    <a:lnTo>
                      <a:pt x="6969" y="3848"/>
                    </a:lnTo>
                    <a:lnTo>
                      <a:pt x="6965" y="3797"/>
                    </a:lnTo>
                    <a:cubicBezTo>
                      <a:pt x="6981" y="3675"/>
                      <a:pt x="6985" y="3558"/>
                      <a:pt x="6985" y="3440"/>
                    </a:cubicBezTo>
                    <a:cubicBezTo>
                      <a:pt x="6985" y="3404"/>
                      <a:pt x="6981" y="3369"/>
                      <a:pt x="6977" y="3330"/>
                    </a:cubicBezTo>
                    <a:cubicBezTo>
                      <a:pt x="6965" y="3087"/>
                      <a:pt x="6914" y="2839"/>
                      <a:pt x="6847" y="2580"/>
                    </a:cubicBezTo>
                    <a:cubicBezTo>
                      <a:pt x="6479" y="1121"/>
                      <a:pt x="5223" y="120"/>
                      <a:pt x="3799" y="10"/>
                    </a:cubicBezTo>
                    <a:cubicBezTo>
                      <a:pt x="3731" y="5"/>
                      <a:pt x="3661" y="1"/>
                      <a:pt x="3590"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1"/>
              <p:cNvSpPr/>
              <p:nvPr/>
            </p:nvSpPr>
            <p:spPr>
              <a:xfrm>
                <a:off x="2436117" y="2008864"/>
                <a:ext cx="297181" cy="276295"/>
              </a:xfrm>
              <a:custGeom>
                <a:rect b="b" l="l" r="r" t="t"/>
                <a:pathLst>
                  <a:path extrusionOk="0" h="2606" w="2803">
                    <a:moveTo>
                      <a:pt x="1397" y="1"/>
                    </a:moveTo>
                    <a:cubicBezTo>
                      <a:pt x="580" y="1"/>
                      <a:pt x="1" y="1341"/>
                      <a:pt x="1" y="1341"/>
                    </a:cubicBezTo>
                    <a:cubicBezTo>
                      <a:pt x="1" y="1341"/>
                      <a:pt x="474" y="2606"/>
                      <a:pt x="1256" y="2606"/>
                    </a:cubicBezTo>
                    <a:cubicBezTo>
                      <a:pt x="1317" y="2606"/>
                      <a:pt x="1380" y="2598"/>
                      <a:pt x="1445" y="2581"/>
                    </a:cubicBezTo>
                    <a:cubicBezTo>
                      <a:pt x="2802" y="2223"/>
                      <a:pt x="2587" y="356"/>
                      <a:pt x="1645" y="42"/>
                    </a:cubicBezTo>
                    <a:cubicBezTo>
                      <a:pt x="1560" y="14"/>
                      <a:pt x="1478" y="1"/>
                      <a:pt x="1397"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1"/>
              <p:cNvSpPr/>
              <p:nvPr/>
            </p:nvSpPr>
            <p:spPr>
              <a:xfrm>
                <a:off x="2530580" y="2029856"/>
                <a:ext cx="76336" cy="221481"/>
              </a:xfrm>
              <a:custGeom>
                <a:rect b="b" l="l" r="r" t="t"/>
                <a:pathLst>
                  <a:path extrusionOk="0" h="2089" w="720">
                    <a:moveTo>
                      <a:pt x="677" y="1"/>
                    </a:moveTo>
                    <a:cubicBezTo>
                      <a:pt x="668" y="1"/>
                      <a:pt x="659" y="4"/>
                      <a:pt x="652" y="9"/>
                    </a:cubicBezTo>
                    <a:cubicBezTo>
                      <a:pt x="393" y="248"/>
                      <a:pt x="209" y="578"/>
                      <a:pt x="107" y="959"/>
                    </a:cubicBezTo>
                    <a:cubicBezTo>
                      <a:pt x="24" y="1284"/>
                      <a:pt x="1" y="1641"/>
                      <a:pt x="40" y="2054"/>
                    </a:cubicBezTo>
                    <a:cubicBezTo>
                      <a:pt x="40" y="2073"/>
                      <a:pt x="60" y="2089"/>
                      <a:pt x="84" y="2089"/>
                    </a:cubicBezTo>
                    <a:cubicBezTo>
                      <a:pt x="84" y="2089"/>
                      <a:pt x="87" y="2089"/>
                      <a:pt x="87" y="2085"/>
                    </a:cubicBezTo>
                    <a:cubicBezTo>
                      <a:pt x="107" y="2081"/>
                      <a:pt x="118" y="2065"/>
                      <a:pt x="118" y="2045"/>
                    </a:cubicBezTo>
                    <a:cubicBezTo>
                      <a:pt x="79" y="1645"/>
                      <a:pt x="99" y="1296"/>
                      <a:pt x="182" y="978"/>
                    </a:cubicBezTo>
                    <a:cubicBezTo>
                      <a:pt x="279" y="609"/>
                      <a:pt x="460" y="296"/>
                      <a:pt x="703" y="68"/>
                    </a:cubicBezTo>
                    <a:cubicBezTo>
                      <a:pt x="719" y="53"/>
                      <a:pt x="719" y="29"/>
                      <a:pt x="707" y="13"/>
                    </a:cubicBezTo>
                    <a:cubicBezTo>
                      <a:pt x="698" y="4"/>
                      <a:pt x="688" y="1"/>
                      <a:pt x="67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1"/>
              <p:cNvSpPr/>
              <p:nvPr/>
            </p:nvSpPr>
            <p:spPr>
              <a:xfrm>
                <a:off x="1919483" y="1522442"/>
                <a:ext cx="727314" cy="681937"/>
              </a:xfrm>
              <a:custGeom>
                <a:rect b="b" l="l" r="r" t="t"/>
                <a:pathLst>
                  <a:path extrusionOk="0" h="6432" w="6860">
                    <a:moveTo>
                      <a:pt x="3895" y="1"/>
                    </a:moveTo>
                    <a:cubicBezTo>
                      <a:pt x="2251" y="1"/>
                      <a:pt x="0" y="1887"/>
                      <a:pt x="0" y="1887"/>
                    </a:cubicBezTo>
                    <a:cubicBezTo>
                      <a:pt x="0" y="1887"/>
                      <a:pt x="393" y="2986"/>
                      <a:pt x="1841" y="4120"/>
                    </a:cubicBezTo>
                    <a:cubicBezTo>
                      <a:pt x="3200" y="5185"/>
                      <a:pt x="4147" y="5219"/>
                      <a:pt x="4262" y="5219"/>
                    </a:cubicBezTo>
                    <a:cubicBezTo>
                      <a:pt x="4270" y="5219"/>
                      <a:pt x="4274" y="5219"/>
                      <a:pt x="4274" y="5219"/>
                    </a:cubicBezTo>
                    <a:lnTo>
                      <a:pt x="5094" y="6431"/>
                    </a:lnTo>
                    <a:lnTo>
                      <a:pt x="5133" y="5297"/>
                    </a:lnTo>
                    <a:lnTo>
                      <a:pt x="5871" y="4689"/>
                    </a:lnTo>
                    <a:cubicBezTo>
                      <a:pt x="5976" y="4649"/>
                      <a:pt x="6085" y="4635"/>
                      <a:pt x="6190" y="4635"/>
                    </a:cubicBezTo>
                    <a:cubicBezTo>
                      <a:pt x="6525" y="4635"/>
                      <a:pt x="6820" y="4787"/>
                      <a:pt x="6820" y="4787"/>
                    </a:cubicBezTo>
                    <a:cubicBezTo>
                      <a:pt x="6820" y="4787"/>
                      <a:pt x="6860" y="3374"/>
                      <a:pt x="6703" y="2398"/>
                    </a:cubicBezTo>
                    <a:cubicBezTo>
                      <a:pt x="6545" y="1416"/>
                      <a:pt x="5957" y="436"/>
                      <a:pt x="4313" y="47"/>
                    </a:cubicBezTo>
                    <a:cubicBezTo>
                      <a:pt x="4179" y="15"/>
                      <a:pt x="4039" y="1"/>
                      <a:pt x="3895"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1"/>
              <p:cNvSpPr/>
              <p:nvPr/>
            </p:nvSpPr>
            <p:spPr>
              <a:xfrm>
                <a:off x="2116680" y="2138103"/>
                <a:ext cx="68809" cy="68278"/>
              </a:xfrm>
              <a:custGeom>
                <a:rect b="b" l="l" r="r" t="t"/>
                <a:pathLst>
                  <a:path extrusionOk="0" h="644" w="649">
                    <a:moveTo>
                      <a:pt x="326" y="1"/>
                    </a:moveTo>
                    <a:cubicBezTo>
                      <a:pt x="145" y="1"/>
                      <a:pt x="0" y="146"/>
                      <a:pt x="0" y="322"/>
                    </a:cubicBezTo>
                    <a:cubicBezTo>
                      <a:pt x="0" y="503"/>
                      <a:pt x="145" y="644"/>
                      <a:pt x="326" y="644"/>
                    </a:cubicBezTo>
                    <a:cubicBezTo>
                      <a:pt x="503" y="644"/>
                      <a:pt x="648" y="503"/>
                      <a:pt x="648" y="322"/>
                    </a:cubicBezTo>
                    <a:cubicBezTo>
                      <a:pt x="648" y="146"/>
                      <a:pt x="503"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1"/>
              <p:cNvSpPr/>
              <p:nvPr/>
            </p:nvSpPr>
            <p:spPr>
              <a:xfrm>
                <a:off x="1877075" y="2190901"/>
                <a:ext cx="68385" cy="68703"/>
              </a:xfrm>
              <a:custGeom>
                <a:rect b="b" l="l" r="r" t="t"/>
                <a:pathLst>
                  <a:path extrusionOk="0" h="648" w="645">
                    <a:moveTo>
                      <a:pt x="322" y="1"/>
                    </a:moveTo>
                    <a:cubicBezTo>
                      <a:pt x="145" y="1"/>
                      <a:pt x="0" y="146"/>
                      <a:pt x="0" y="323"/>
                    </a:cubicBezTo>
                    <a:cubicBezTo>
                      <a:pt x="0" y="503"/>
                      <a:pt x="145" y="648"/>
                      <a:pt x="322" y="648"/>
                    </a:cubicBezTo>
                    <a:cubicBezTo>
                      <a:pt x="503" y="648"/>
                      <a:pt x="644" y="503"/>
                      <a:pt x="644" y="323"/>
                    </a:cubicBezTo>
                    <a:cubicBezTo>
                      <a:pt x="644" y="146"/>
                      <a:pt x="503"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1"/>
              <p:cNvSpPr/>
              <p:nvPr/>
            </p:nvSpPr>
            <p:spPr>
              <a:xfrm>
                <a:off x="2069183" y="2045441"/>
                <a:ext cx="128393" cy="68809"/>
              </a:xfrm>
              <a:custGeom>
                <a:rect b="b" l="l" r="r" t="t"/>
                <a:pathLst>
                  <a:path extrusionOk="0" h="649" w="1211">
                    <a:moveTo>
                      <a:pt x="666" y="0"/>
                    </a:moveTo>
                    <a:cubicBezTo>
                      <a:pt x="523" y="0"/>
                      <a:pt x="384" y="41"/>
                      <a:pt x="284" y="133"/>
                    </a:cubicBezTo>
                    <a:cubicBezTo>
                      <a:pt x="158" y="246"/>
                      <a:pt x="1" y="541"/>
                      <a:pt x="236" y="627"/>
                    </a:cubicBezTo>
                    <a:cubicBezTo>
                      <a:pt x="279" y="644"/>
                      <a:pt x="325" y="649"/>
                      <a:pt x="369" y="649"/>
                    </a:cubicBezTo>
                    <a:cubicBezTo>
                      <a:pt x="387" y="649"/>
                      <a:pt x="404" y="648"/>
                      <a:pt x="421" y="647"/>
                    </a:cubicBezTo>
                    <a:cubicBezTo>
                      <a:pt x="649" y="639"/>
                      <a:pt x="876" y="603"/>
                      <a:pt x="1069" y="489"/>
                    </a:cubicBezTo>
                    <a:cubicBezTo>
                      <a:pt x="1116" y="462"/>
                      <a:pt x="1163" y="427"/>
                      <a:pt x="1187" y="380"/>
                    </a:cubicBezTo>
                    <a:cubicBezTo>
                      <a:pt x="1202" y="360"/>
                      <a:pt x="1210" y="333"/>
                      <a:pt x="1210" y="310"/>
                    </a:cubicBezTo>
                    <a:cubicBezTo>
                      <a:pt x="1210" y="254"/>
                      <a:pt x="1178" y="203"/>
                      <a:pt x="1140" y="165"/>
                    </a:cubicBezTo>
                    <a:cubicBezTo>
                      <a:pt x="1018" y="61"/>
                      <a:pt x="839" y="0"/>
                      <a:pt x="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1"/>
              <p:cNvSpPr/>
              <p:nvPr/>
            </p:nvSpPr>
            <p:spPr>
              <a:xfrm>
                <a:off x="1827988" y="2114566"/>
                <a:ext cx="102524" cy="68597"/>
              </a:xfrm>
              <a:custGeom>
                <a:rect b="b" l="l" r="r" t="t"/>
                <a:pathLst>
                  <a:path extrusionOk="0" h="647" w="967">
                    <a:moveTo>
                      <a:pt x="414" y="1"/>
                    </a:moveTo>
                    <a:cubicBezTo>
                      <a:pt x="273" y="1"/>
                      <a:pt x="136" y="41"/>
                      <a:pt x="36" y="132"/>
                    </a:cubicBezTo>
                    <a:cubicBezTo>
                      <a:pt x="24" y="144"/>
                      <a:pt x="12" y="156"/>
                      <a:pt x="1" y="172"/>
                    </a:cubicBezTo>
                    <a:cubicBezTo>
                      <a:pt x="43" y="305"/>
                      <a:pt x="86" y="435"/>
                      <a:pt x="142" y="560"/>
                    </a:cubicBezTo>
                    <a:lnTo>
                      <a:pt x="173" y="646"/>
                    </a:lnTo>
                    <a:lnTo>
                      <a:pt x="177" y="646"/>
                    </a:lnTo>
                    <a:cubicBezTo>
                      <a:pt x="401" y="638"/>
                      <a:pt x="632" y="607"/>
                      <a:pt x="825" y="489"/>
                    </a:cubicBezTo>
                    <a:cubicBezTo>
                      <a:pt x="867" y="462"/>
                      <a:pt x="914" y="426"/>
                      <a:pt x="942" y="384"/>
                    </a:cubicBezTo>
                    <a:cubicBezTo>
                      <a:pt x="954" y="360"/>
                      <a:pt x="961" y="337"/>
                      <a:pt x="961" y="308"/>
                    </a:cubicBezTo>
                    <a:cubicBezTo>
                      <a:pt x="966" y="254"/>
                      <a:pt x="934" y="203"/>
                      <a:pt x="891" y="167"/>
                    </a:cubicBezTo>
                    <a:cubicBezTo>
                      <a:pt x="769" y="63"/>
                      <a:pt x="589"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1"/>
              <p:cNvSpPr/>
              <p:nvPr/>
            </p:nvSpPr>
            <p:spPr>
              <a:xfrm>
                <a:off x="1976522" y="2197581"/>
                <a:ext cx="64992" cy="131150"/>
              </a:xfrm>
              <a:custGeom>
                <a:rect b="b" l="l" r="r" t="t"/>
                <a:pathLst>
                  <a:path extrusionOk="0" h="1237" w="613">
                    <a:moveTo>
                      <a:pt x="76" y="0"/>
                    </a:moveTo>
                    <a:cubicBezTo>
                      <a:pt x="56" y="0"/>
                      <a:pt x="43" y="18"/>
                      <a:pt x="40" y="36"/>
                    </a:cubicBezTo>
                    <a:lnTo>
                      <a:pt x="20" y="334"/>
                    </a:lnTo>
                    <a:cubicBezTo>
                      <a:pt x="12" y="463"/>
                      <a:pt x="0" y="597"/>
                      <a:pt x="20" y="731"/>
                    </a:cubicBezTo>
                    <a:cubicBezTo>
                      <a:pt x="36" y="836"/>
                      <a:pt x="75" y="990"/>
                      <a:pt x="188" y="1103"/>
                    </a:cubicBezTo>
                    <a:cubicBezTo>
                      <a:pt x="271" y="1189"/>
                      <a:pt x="384" y="1236"/>
                      <a:pt x="495" y="1236"/>
                    </a:cubicBezTo>
                    <a:cubicBezTo>
                      <a:pt x="522" y="1236"/>
                      <a:pt x="549" y="1233"/>
                      <a:pt x="581" y="1225"/>
                    </a:cubicBezTo>
                    <a:cubicBezTo>
                      <a:pt x="601" y="1220"/>
                      <a:pt x="612" y="1202"/>
                      <a:pt x="608" y="1178"/>
                    </a:cubicBezTo>
                    <a:cubicBezTo>
                      <a:pt x="602" y="1161"/>
                      <a:pt x="586" y="1149"/>
                      <a:pt x="569" y="1149"/>
                    </a:cubicBezTo>
                    <a:cubicBezTo>
                      <a:pt x="566" y="1149"/>
                      <a:pt x="564" y="1149"/>
                      <a:pt x="561" y="1150"/>
                    </a:cubicBezTo>
                    <a:cubicBezTo>
                      <a:pt x="539" y="1156"/>
                      <a:pt x="515" y="1159"/>
                      <a:pt x="491" y="1159"/>
                    </a:cubicBezTo>
                    <a:cubicBezTo>
                      <a:pt x="403" y="1159"/>
                      <a:pt x="311" y="1119"/>
                      <a:pt x="243" y="1048"/>
                    </a:cubicBezTo>
                    <a:cubicBezTo>
                      <a:pt x="145" y="950"/>
                      <a:pt x="110" y="816"/>
                      <a:pt x="94" y="718"/>
                    </a:cubicBezTo>
                    <a:cubicBezTo>
                      <a:pt x="78" y="597"/>
                      <a:pt x="87" y="463"/>
                      <a:pt x="98" y="338"/>
                    </a:cubicBezTo>
                    <a:lnTo>
                      <a:pt x="118" y="43"/>
                    </a:lnTo>
                    <a:cubicBezTo>
                      <a:pt x="118" y="20"/>
                      <a:pt x="102" y="5"/>
                      <a:pt x="83" y="1"/>
                    </a:cubicBezTo>
                    <a:cubicBezTo>
                      <a:pt x="81" y="0"/>
                      <a:pt x="78" y="0"/>
                      <a:pt x="7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1"/>
              <p:cNvSpPr/>
              <p:nvPr/>
            </p:nvSpPr>
            <p:spPr>
              <a:xfrm>
                <a:off x="2001861" y="2313673"/>
                <a:ext cx="118321" cy="71671"/>
              </a:xfrm>
              <a:custGeom>
                <a:rect b="b" l="l" r="r" t="t"/>
                <a:pathLst>
                  <a:path extrusionOk="0" h="676" w="1116">
                    <a:moveTo>
                      <a:pt x="1080" y="0"/>
                    </a:moveTo>
                    <a:cubicBezTo>
                      <a:pt x="1060" y="0"/>
                      <a:pt x="1040" y="12"/>
                      <a:pt x="1036" y="36"/>
                    </a:cubicBezTo>
                    <a:cubicBezTo>
                      <a:pt x="1009" y="232"/>
                      <a:pt x="871" y="416"/>
                      <a:pt x="672" y="514"/>
                    </a:cubicBezTo>
                    <a:cubicBezTo>
                      <a:pt x="559" y="572"/>
                      <a:pt x="429" y="601"/>
                      <a:pt x="291" y="601"/>
                    </a:cubicBezTo>
                    <a:cubicBezTo>
                      <a:pt x="213" y="601"/>
                      <a:pt x="132" y="592"/>
                      <a:pt x="51" y="573"/>
                    </a:cubicBezTo>
                    <a:cubicBezTo>
                      <a:pt x="49" y="572"/>
                      <a:pt x="47" y="572"/>
                      <a:pt x="44" y="572"/>
                    </a:cubicBezTo>
                    <a:cubicBezTo>
                      <a:pt x="28" y="572"/>
                      <a:pt x="12" y="584"/>
                      <a:pt x="4" y="601"/>
                    </a:cubicBezTo>
                    <a:cubicBezTo>
                      <a:pt x="0" y="625"/>
                      <a:pt x="16" y="643"/>
                      <a:pt x="36" y="648"/>
                    </a:cubicBezTo>
                    <a:cubicBezTo>
                      <a:pt x="118" y="667"/>
                      <a:pt x="205" y="675"/>
                      <a:pt x="287" y="675"/>
                    </a:cubicBezTo>
                    <a:cubicBezTo>
                      <a:pt x="440" y="675"/>
                      <a:pt x="581" y="643"/>
                      <a:pt x="707" y="581"/>
                    </a:cubicBezTo>
                    <a:cubicBezTo>
                      <a:pt x="927" y="471"/>
                      <a:pt x="1080" y="267"/>
                      <a:pt x="1111" y="43"/>
                    </a:cubicBezTo>
                    <a:cubicBezTo>
                      <a:pt x="1115" y="24"/>
                      <a:pt x="1099" y="4"/>
                      <a:pt x="108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1"/>
              <p:cNvSpPr/>
              <p:nvPr/>
            </p:nvSpPr>
            <p:spPr>
              <a:xfrm>
                <a:off x="2065896" y="2427115"/>
                <a:ext cx="1267817" cy="2134445"/>
              </a:xfrm>
              <a:custGeom>
                <a:rect b="b" l="l" r="r" t="t"/>
                <a:pathLst>
                  <a:path extrusionOk="0" h="20132" w="11958">
                    <a:moveTo>
                      <a:pt x="6161" y="1"/>
                    </a:moveTo>
                    <a:cubicBezTo>
                      <a:pt x="6156" y="1"/>
                      <a:pt x="6151" y="1"/>
                      <a:pt x="6146" y="2"/>
                    </a:cubicBezTo>
                    <a:cubicBezTo>
                      <a:pt x="5856" y="49"/>
                      <a:pt x="5620" y="131"/>
                      <a:pt x="5557" y="154"/>
                    </a:cubicBezTo>
                    <a:cubicBezTo>
                      <a:pt x="5550" y="158"/>
                      <a:pt x="5541" y="158"/>
                      <a:pt x="5541" y="158"/>
                    </a:cubicBezTo>
                    <a:lnTo>
                      <a:pt x="5832" y="814"/>
                    </a:lnTo>
                    <a:cubicBezTo>
                      <a:pt x="5832" y="814"/>
                      <a:pt x="4525" y="1885"/>
                      <a:pt x="3768" y="2199"/>
                    </a:cubicBezTo>
                    <a:cubicBezTo>
                      <a:pt x="3438" y="2333"/>
                      <a:pt x="2795" y="2422"/>
                      <a:pt x="2348" y="2458"/>
                    </a:cubicBezTo>
                    <a:cubicBezTo>
                      <a:pt x="2272" y="2465"/>
                      <a:pt x="2206" y="2469"/>
                      <a:pt x="2147" y="2474"/>
                    </a:cubicBezTo>
                    <a:cubicBezTo>
                      <a:pt x="2144" y="2474"/>
                      <a:pt x="2142" y="2474"/>
                      <a:pt x="2139" y="2474"/>
                    </a:cubicBezTo>
                    <a:cubicBezTo>
                      <a:pt x="1978" y="2474"/>
                      <a:pt x="1863" y="2259"/>
                      <a:pt x="1798" y="2089"/>
                    </a:cubicBezTo>
                    <a:cubicBezTo>
                      <a:pt x="1798" y="2085"/>
                      <a:pt x="1794" y="2085"/>
                      <a:pt x="1794" y="2081"/>
                    </a:cubicBezTo>
                    <a:cubicBezTo>
                      <a:pt x="1751" y="1967"/>
                      <a:pt x="1727" y="1873"/>
                      <a:pt x="1727" y="1873"/>
                    </a:cubicBezTo>
                    <a:cubicBezTo>
                      <a:pt x="1727" y="1873"/>
                      <a:pt x="1233" y="1885"/>
                      <a:pt x="1155" y="2121"/>
                    </a:cubicBezTo>
                    <a:cubicBezTo>
                      <a:pt x="1076" y="2356"/>
                      <a:pt x="1754" y="4863"/>
                      <a:pt x="1754" y="4863"/>
                    </a:cubicBezTo>
                    <a:cubicBezTo>
                      <a:pt x="1754" y="4863"/>
                      <a:pt x="892" y="9932"/>
                      <a:pt x="633" y="11707"/>
                    </a:cubicBezTo>
                    <a:cubicBezTo>
                      <a:pt x="617" y="11805"/>
                      <a:pt x="605" y="11918"/>
                      <a:pt x="589" y="12056"/>
                    </a:cubicBezTo>
                    <a:cubicBezTo>
                      <a:pt x="586" y="12075"/>
                      <a:pt x="582" y="12095"/>
                      <a:pt x="582" y="12114"/>
                    </a:cubicBezTo>
                    <a:cubicBezTo>
                      <a:pt x="577" y="12122"/>
                      <a:pt x="577" y="12130"/>
                      <a:pt x="577" y="12138"/>
                    </a:cubicBezTo>
                    <a:cubicBezTo>
                      <a:pt x="448" y="13307"/>
                      <a:pt x="283" y="15666"/>
                      <a:pt x="146" y="17819"/>
                    </a:cubicBezTo>
                    <a:lnTo>
                      <a:pt x="146" y="17835"/>
                    </a:lnTo>
                    <a:cubicBezTo>
                      <a:pt x="142" y="17863"/>
                      <a:pt x="142" y="17890"/>
                      <a:pt x="138" y="17918"/>
                    </a:cubicBezTo>
                    <a:cubicBezTo>
                      <a:pt x="88" y="18710"/>
                      <a:pt x="40" y="19472"/>
                      <a:pt x="1" y="20131"/>
                    </a:cubicBezTo>
                    <a:lnTo>
                      <a:pt x="11957" y="20131"/>
                    </a:lnTo>
                    <a:cubicBezTo>
                      <a:pt x="11874" y="16164"/>
                      <a:pt x="11647" y="8002"/>
                      <a:pt x="11133" y="6665"/>
                    </a:cubicBezTo>
                    <a:cubicBezTo>
                      <a:pt x="10478" y="4953"/>
                      <a:pt x="7574" y="2690"/>
                      <a:pt x="7370" y="2536"/>
                    </a:cubicBezTo>
                    <a:cubicBezTo>
                      <a:pt x="7362" y="2529"/>
                      <a:pt x="7358" y="2525"/>
                      <a:pt x="7358" y="2525"/>
                    </a:cubicBezTo>
                    <a:cubicBezTo>
                      <a:pt x="7358" y="2525"/>
                      <a:pt x="7362" y="2516"/>
                      <a:pt x="7366" y="2497"/>
                    </a:cubicBezTo>
                    <a:cubicBezTo>
                      <a:pt x="7381" y="2438"/>
                      <a:pt x="7397" y="2277"/>
                      <a:pt x="7319" y="2003"/>
                    </a:cubicBezTo>
                    <a:cubicBezTo>
                      <a:pt x="7218" y="1643"/>
                      <a:pt x="6505" y="1"/>
                      <a:pt x="616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1"/>
              <p:cNvSpPr/>
              <p:nvPr/>
            </p:nvSpPr>
            <p:spPr>
              <a:xfrm>
                <a:off x="1686134" y="3213894"/>
                <a:ext cx="1588005" cy="1347652"/>
              </a:xfrm>
              <a:custGeom>
                <a:rect b="b" l="l" r="r" t="t"/>
                <a:pathLst>
                  <a:path extrusionOk="0" h="12711" w="14978">
                    <a:moveTo>
                      <a:pt x="9963" y="1"/>
                    </a:moveTo>
                    <a:lnTo>
                      <a:pt x="8943" y="6899"/>
                    </a:lnTo>
                    <a:lnTo>
                      <a:pt x="8531" y="6711"/>
                    </a:lnTo>
                    <a:lnTo>
                      <a:pt x="8456" y="6675"/>
                    </a:lnTo>
                    <a:lnTo>
                      <a:pt x="4525" y="4862"/>
                    </a:lnTo>
                    <a:lnTo>
                      <a:pt x="4164" y="4693"/>
                    </a:lnTo>
                    <a:lnTo>
                      <a:pt x="4038" y="4639"/>
                    </a:lnTo>
                    <a:lnTo>
                      <a:pt x="2967" y="4144"/>
                    </a:lnTo>
                    <a:cubicBezTo>
                      <a:pt x="2847" y="4089"/>
                      <a:pt x="2717" y="4061"/>
                      <a:pt x="2588" y="4061"/>
                    </a:cubicBezTo>
                    <a:cubicBezTo>
                      <a:pt x="2469" y="4061"/>
                      <a:pt x="2350" y="4085"/>
                      <a:pt x="2241" y="4132"/>
                    </a:cubicBezTo>
                    <a:cubicBezTo>
                      <a:pt x="2135" y="4175"/>
                      <a:pt x="2037" y="4242"/>
                      <a:pt x="1955" y="4324"/>
                    </a:cubicBezTo>
                    <a:lnTo>
                      <a:pt x="345" y="5934"/>
                    </a:lnTo>
                    <a:cubicBezTo>
                      <a:pt x="330" y="5949"/>
                      <a:pt x="318" y="5965"/>
                      <a:pt x="307" y="5977"/>
                    </a:cubicBezTo>
                    <a:cubicBezTo>
                      <a:pt x="1" y="6325"/>
                      <a:pt x="4" y="6852"/>
                      <a:pt x="330" y="7193"/>
                    </a:cubicBezTo>
                    <a:cubicBezTo>
                      <a:pt x="989" y="7891"/>
                      <a:pt x="2147" y="9065"/>
                      <a:pt x="3563" y="10273"/>
                    </a:cubicBezTo>
                    <a:cubicBezTo>
                      <a:pt x="3614" y="10320"/>
                      <a:pt x="3670" y="10367"/>
                      <a:pt x="3728" y="10414"/>
                    </a:cubicBezTo>
                    <a:cubicBezTo>
                      <a:pt x="3795" y="10474"/>
                      <a:pt x="3869" y="10532"/>
                      <a:pt x="3940" y="10591"/>
                    </a:cubicBezTo>
                    <a:lnTo>
                      <a:pt x="3940" y="10595"/>
                    </a:lnTo>
                    <a:cubicBezTo>
                      <a:pt x="4253" y="10854"/>
                      <a:pt x="4575" y="11113"/>
                      <a:pt x="4905" y="11368"/>
                    </a:cubicBezTo>
                    <a:cubicBezTo>
                      <a:pt x="5557" y="11866"/>
                      <a:pt x="6200" y="12318"/>
                      <a:pt x="6820" y="12710"/>
                    </a:cubicBezTo>
                    <a:lnTo>
                      <a:pt x="12655" y="12710"/>
                    </a:lnTo>
                    <a:cubicBezTo>
                      <a:pt x="12725" y="12545"/>
                      <a:pt x="12796" y="12372"/>
                      <a:pt x="12866" y="12192"/>
                    </a:cubicBezTo>
                    <a:cubicBezTo>
                      <a:pt x="12898" y="12109"/>
                      <a:pt x="12930" y="12031"/>
                      <a:pt x="12961" y="11948"/>
                    </a:cubicBezTo>
                    <a:cubicBezTo>
                      <a:pt x="13958" y="9328"/>
                      <a:pt x="14978" y="5490"/>
                      <a:pt x="14978" y="5490"/>
                    </a:cubicBezTo>
                    <a:lnTo>
                      <a:pt x="99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1"/>
              <p:cNvSpPr/>
              <p:nvPr/>
            </p:nvSpPr>
            <p:spPr>
              <a:xfrm>
                <a:off x="2258958" y="2690152"/>
                <a:ext cx="589591" cy="256786"/>
              </a:xfrm>
              <a:custGeom>
                <a:rect b="b" l="l" r="r" t="t"/>
                <a:pathLst>
                  <a:path extrusionOk="0" h="2422" w="5561">
                    <a:moveTo>
                      <a:pt x="5517" y="1"/>
                    </a:moveTo>
                    <a:cubicBezTo>
                      <a:pt x="5504" y="1"/>
                      <a:pt x="5490" y="7"/>
                      <a:pt x="5482" y="20"/>
                    </a:cubicBezTo>
                    <a:cubicBezTo>
                      <a:pt x="5125" y="694"/>
                      <a:pt x="4489" y="1118"/>
                      <a:pt x="4022" y="1354"/>
                    </a:cubicBezTo>
                    <a:cubicBezTo>
                      <a:pt x="3406" y="1664"/>
                      <a:pt x="2716" y="1848"/>
                      <a:pt x="2108" y="2005"/>
                    </a:cubicBezTo>
                    <a:cubicBezTo>
                      <a:pt x="1503" y="2166"/>
                      <a:pt x="824" y="2344"/>
                      <a:pt x="144" y="2344"/>
                    </a:cubicBezTo>
                    <a:cubicBezTo>
                      <a:pt x="110" y="2344"/>
                      <a:pt x="75" y="2343"/>
                      <a:pt x="40" y="2342"/>
                    </a:cubicBezTo>
                    <a:cubicBezTo>
                      <a:pt x="20" y="2342"/>
                      <a:pt x="0" y="2359"/>
                      <a:pt x="0" y="2382"/>
                    </a:cubicBezTo>
                    <a:cubicBezTo>
                      <a:pt x="0" y="2402"/>
                      <a:pt x="16" y="2422"/>
                      <a:pt x="36" y="2422"/>
                    </a:cubicBezTo>
                    <a:lnTo>
                      <a:pt x="134" y="2422"/>
                    </a:lnTo>
                    <a:cubicBezTo>
                      <a:pt x="828" y="2422"/>
                      <a:pt x="1515" y="2241"/>
                      <a:pt x="2128" y="2080"/>
                    </a:cubicBezTo>
                    <a:cubicBezTo>
                      <a:pt x="2740" y="1919"/>
                      <a:pt x="3434" y="1739"/>
                      <a:pt x="4058" y="1424"/>
                    </a:cubicBezTo>
                    <a:cubicBezTo>
                      <a:pt x="4741" y="1076"/>
                      <a:pt x="5259" y="605"/>
                      <a:pt x="5549" y="55"/>
                    </a:cubicBezTo>
                    <a:cubicBezTo>
                      <a:pt x="5560" y="35"/>
                      <a:pt x="5553" y="16"/>
                      <a:pt x="5533" y="4"/>
                    </a:cubicBezTo>
                    <a:cubicBezTo>
                      <a:pt x="5528" y="2"/>
                      <a:pt x="5523" y="1"/>
                      <a:pt x="551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1"/>
              <p:cNvSpPr/>
              <p:nvPr/>
            </p:nvSpPr>
            <p:spPr>
              <a:xfrm>
                <a:off x="2739512" y="3012520"/>
                <a:ext cx="554225" cy="840725"/>
              </a:xfrm>
              <a:custGeom>
                <a:rect b="b" l="l" r="r" t="t"/>
                <a:pathLst>
                  <a:path extrusionOk="0" h="33629" w="22169">
                    <a:moveTo>
                      <a:pt x="148" y="8039"/>
                    </a:moveTo>
                    <a:cubicBezTo>
                      <a:pt x="823" y="3511"/>
                      <a:pt x="5590" y="842"/>
                      <a:pt x="8534" y="145"/>
                    </a:cubicBezTo>
                    <a:cubicBezTo>
                      <a:pt x="11479" y="-552"/>
                      <a:pt x="15621" y="1354"/>
                      <a:pt x="17815" y="3857"/>
                    </a:cubicBezTo>
                    <a:cubicBezTo>
                      <a:pt x="20009" y="6360"/>
                      <a:pt x="21302" y="10297"/>
                      <a:pt x="21696" y="15162"/>
                    </a:cubicBezTo>
                    <a:cubicBezTo>
                      <a:pt x="22090" y="20027"/>
                      <a:pt x="23046" y="31023"/>
                      <a:pt x="20177" y="33048"/>
                    </a:cubicBezTo>
                    <a:cubicBezTo>
                      <a:pt x="17309" y="35073"/>
                      <a:pt x="7823" y="31479"/>
                      <a:pt x="4485" y="27311"/>
                    </a:cubicBezTo>
                    <a:cubicBezTo>
                      <a:pt x="1147" y="23143"/>
                      <a:pt x="-527" y="12567"/>
                      <a:pt x="148" y="8039"/>
                    </a:cubicBezTo>
                    <a:close/>
                  </a:path>
                </a:pathLst>
              </a:custGeom>
              <a:solidFill>
                <a:schemeClr val="dk1"/>
              </a:solidFill>
              <a:ln>
                <a:noFill/>
              </a:ln>
            </p:spPr>
          </p:sp>
        </p:grpSp>
        <p:grpSp>
          <p:nvGrpSpPr>
            <p:cNvPr id="1936" name="Google Shape;1936;p71"/>
            <p:cNvGrpSpPr/>
            <p:nvPr/>
          </p:nvGrpSpPr>
          <p:grpSpPr>
            <a:xfrm>
              <a:off x="3095331" y="2423498"/>
              <a:ext cx="966925" cy="649911"/>
              <a:chOff x="5638328" y="210553"/>
              <a:chExt cx="1329472" cy="893595"/>
            </a:xfrm>
          </p:grpSpPr>
          <p:sp>
            <p:nvSpPr>
              <p:cNvPr id="1937" name="Google Shape;1937;p71"/>
              <p:cNvSpPr/>
              <p:nvPr/>
            </p:nvSpPr>
            <p:spPr>
              <a:xfrm>
                <a:off x="5638328" y="237005"/>
                <a:ext cx="898809" cy="867143"/>
              </a:xfrm>
              <a:custGeom>
                <a:rect b="b" l="l" r="r" t="t"/>
                <a:pathLst>
                  <a:path extrusionOk="0" h="13637" w="14135">
                    <a:moveTo>
                      <a:pt x="7299" y="1"/>
                    </a:moveTo>
                    <a:lnTo>
                      <a:pt x="2884" y="1798"/>
                    </a:lnTo>
                    <a:lnTo>
                      <a:pt x="3054" y="3724"/>
                    </a:lnTo>
                    <a:lnTo>
                      <a:pt x="1" y="6381"/>
                    </a:lnTo>
                    <a:lnTo>
                      <a:pt x="5239" y="13636"/>
                    </a:lnTo>
                    <a:lnTo>
                      <a:pt x="14134" y="10014"/>
                    </a:lnTo>
                    <a:lnTo>
                      <a:pt x="12220" y="1220"/>
                    </a:lnTo>
                    <a:lnTo>
                      <a:pt x="8469" y="1264"/>
                    </a:lnTo>
                    <a:lnTo>
                      <a:pt x="7299"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1"/>
              <p:cNvSpPr/>
              <p:nvPr/>
            </p:nvSpPr>
            <p:spPr>
              <a:xfrm>
                <a:off x="5821711" y="237005"/>
                <a:ext cx="280802" cy="186184"/>
              </a:xfrm>
              <a:custGeom>
                <a:rect b="b" l="l" r="r" t="t"/>
                <a:pathLst>
                  <a:path extrusionOk="0" h="2928" w="4416">
                    <a:moveTo>
                      <a:pt x="4415" y="1"/>
                    </a:moveTo>
                    <a:lnTo>
                      <a:pt x="0" y="1798"/>
                    </a:lnTo>
                    <a:lnTo>
                      <a:pt x="3296" y="2928"/>
                    </a:lnTo>
                    <a:lnTo>
                      <a:pt x="4415"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1"/>
              <p:cNvSpPr/>
              <p:nvPr/>
            </p:nvSpPr>
            <p:spPr>
              <a:xfrm>
                <a:off x="5828960" y="315852"/>
                <a:ext cx="355645" cy="298035"/>
              </a:xfrm>
              <a:custGeom>
                <a:rect b="b" l="l" r="r" t="t"/>
                <a:pathLst>
                  <a:path extrusionOk="0" h="4687" w="5593">
                    <a:moveTo>
                      <a:pt x="5541" y="0"/>
                    </a:moveTo>
                    <a:cubicBezTo>
                      <a:pt x="5518" y="0"/>
                      <a:pt x="5494" y="20"/>
                      <a:pt x="5494" y="47"/>
                    </a:cubicBezTo>
                    <a:lnTo>
                      <a:pt x="5459" y="3163"/>
                    </a:lnTo>
                    <a:lnTo>
                      <a:pt x="3206" y="1676"/>
                    </a:lnTo>
                    <a:cubicBezTo>
                      <a:pt x="3197" y="1671"/>
                      <a:pt x="3188" y="1669"/>
                      <a:pt x="3179" y="1669"/>
                    </a:cubicBezTo>
                    <a:cubicBezTo>
                      <a:pt x="3172" y="1669"/>
                      <a:pt x="3166" y="1670"/>
                      <a:pt x="3159" y="1672"/>
                    </a:cubicBezTo>
                    <a:cubicBezTo>
                      <a:pt x="3144" y="1680"/>
                      <a:pt x="3135" y="1688"/>
                      <a:pt x="3132" y="1704"/>
                    </a:cubicBezTo>
                    <a:lnTo>
                      <a:pt x="2222" y="4544"/>
                    </a:lnTo>
                    <a:lnTo>
                      <a:pt x="87" y="2449"/>
                    </a:lnTo>
                    <a:cubicBezTo>
                      <a:pt x="79" y="2439"/>
                      <a:pt x="67" y="2434"/>
                      <a:pt x="55" y="2434"/>
                    </a:cubicBezTo>
                    <a:cubicBezTo>
                      <a:pt x="43" y="2434"/>
                      <a:pt x="30" y="2439"/>
                      <a:pt x="20" y="2449"/>
                    </a:cubicBezTo>
                    <a:cubicBezTo>
                      <a:pt x="0" y="2468"/>
                      <a:pt x="0" y="2500"/>
                      <a:pt x="20" y="2519"/>
                    </a:cubicBezTo>
                    <a:lnTo>
                      <a:pt x="2210" y="4670"/>
                    </a:lnTo>
                    <a:cubicBezTo>
                      <a:pt x="2220" y="4680"/>
                      <a:pt x="2234" y="4686"/>
                      <a:pt x="2248" y="4686"/>
                    </a:cubicBezTo>
                    <a:cubicBezTo>
                      <a:pt x="2251" y="4686"/>
                      <a:pt x="2254" y="4686"/>
                      <a:pt x="2257" y="4685"/>
                    </a:cubicBezTo>
                    <a:cubicBezTo>
                      <a:pt x="2261" y="4682"/>
                      <a:pt x="2261" y="4682"/>
                      <a:pt x="2264" y="4682"/>
                    </a:cubicBezTo>
                    <a:cubicBezTo>
                      <a:pt x="2277" y="4678"/>
                      <a:pt x="2288" y="4666"/>
                      <a:pt x="2293" y="4650"/>
                    </a:cubicBezTo>
                    <a:lnTo>
                      <a:pt x="3206" y="1798"/>
                    </a:lnTo>
                    <a:lnTo>
                      <a:pt x="5478" y="3292"/>
                    </a:lnTo>
                    <a:cubicBezTo>
                      <a:pt x="5487" y="3299"/>
                      <a:pt x="5497" y="3302"/>
                      <a:pt x="5506" y="3302"/>
                    </a:cubicBezTo>
                    <a:cubicBezTo>
                      <a:pt x="5514" y="3302"/>
                      <a:pt x="5522" y="3300"/>
                      <a:pt x="5529" y="3296"/>
                    </a:cubicBezTo>
                    <a:cubicBezTo>
                      <a:pt x="5545" y="3289"/>
                      <a:pt x="5557" y="3273"/>
                      <a:pt x="5557" y="3253"/>
                    </a:cubicBezTo>
                    <a:lnTo>
                      <a:pt x="5592" y="47"/>
                    </a:lnTo>
                    <a:cubicBezTo>
                      <a:pt x="5592" y="20"/>
                      <a:pt x="5569" y="0"/>
                      <a:pt x="5541"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1"/>
              <p:cNvSpPr/>
              <p:nvPr/>
            </p:nvSpPr>
            <p:spPr>
              <a:xfrm>
                <a:off x="6027349" y="421978"/>
                <a:ext cx="228343" cy="571970"/>
              </a:xfrm>
              <a:custGeom>
                <a:rect b="b" l="l" r="r" t="t"/>
                <a:pathLst>
                  <a:path extrusionOk="0" h="8995" w="3591">
                    <a:moveTo>
                      <a:pt x="56" y="0"/>
                    </a:moveTo>
                    <a:cubicBezTo>
                      <a:pt x="51" y="0"/>
                      <a:pt x="45" y="1"/>
                      <a:pt x="39" y="3"/>
                    </a:cubicBezTo>
                    <a:cubicBezTo>
                      <a:pt x="15" y="15"/>
                      <a:pt x="0" y="42"/>
                      <a:pt x="12" y="66"/>
                    </a:cubicBezTo>
                    <a:lnTo>
                      <a:pt x="3492" y="8965"/>
                    </a:lnTo>
                    <a:cubicBezTo>
                      <a:pt x="3498" y="8984"/>
                      <a:pt x="3517" y="8995"/>
                      <a:pt x="3538" y="8995"/>
                    </a:cubicBezTo>
                    <a:cubicBezTo>
                      <a:pt x="3544" y="8995"/>
                      <a:pt x="3550" y="8994"/>
                      <a:pt x="3555" y="8992"/>
                    </a:cubicBezTo>
                    <a:cubicBezTo>
                      <a:pt x="3579" y="8981"/>
                      <a:pt x="3590" y="8953"/>
                      <a:pt x="3583" y="8929"/>
                    </a:cubicBezTo>
                    <a:lnTo>
                      <a:pt x="102" y="30"/>
                    </a:lnTo>
                    <a:cubicBezTo>
                      <a:pt x="96" y="11"/>
                      <a:pt x="78" y="0"/>
                      <a:pt x="56"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1"/>
              <p:cNvSpPr/>
              <p:nvPr/>
            </p:nvSpPr>
            <p:spPr>
              <a:xfrm>
                <a:off x="6157319" y="642051"/>
                <a:ext cx="55957" cy="49280"/>
              </a:xfrm>
              <a:custGeom>
                <a:rect b="b" l="l" r="r" t="t"/>
                <a:pathLst>
                  <a:path extrusionOk="0" h="775" w="880">
                    <a:moveTo>
                      <a:pt x="442" y="0"/>
                    </a:moveTo>
                    <a:cubicBezTo>
                      <a:pt x="392" y="0"/>
                      <a:pt x="343" y="10"/>
                      <a:pt x="295" y="30"/>
                    </a:cubicBezTo>
                    <a:cubicBezTo>
                      <a:pt x="99" y="109"/>
                      <a:pt x="1" y="336"/>
                      <a:pt x="83" y="533"/>
                    </a:cubicBezTo>
                    <a:cubicBezTo>
                      <a:pt x="142" y="684"/>
                      <a:pt x="286" y="774"/>
                      <a:pt x="438" y="774"/>
                    </a:cubicBezTo>
                    <a:cubicBezTo>
                      <a:pt x="487" y="774"/>
                      <a:pt x="537" y="765"/>
                      <a:pt x="585" y="745"/>
                    </a:cubicBezTo>
                    <a:cubicBezTo>
                      <a:pt x="785" y="666"/>
                      <a:pt x="879" y="439"/>
                      <a:pt x="801" y="242"/>
                    </a:cubicBezTo>
                    <a:cubicBezTo>
                      <a:pt x="739" y="91"/>
                      <a:pt x="593" y="0"/>
                      <a:pt x="44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1"/>
              <p:cNvSpPr/>
              <p:nvPr/>
            </p:nvSpPr>
            <p:spPr>
              <a:xfrm>
                <a:off x="6199286" y="744615"/>
                <a:ext cx="55893" cy="49217"/>
              </a:xfrm>
              <a:custGeom>
                <a:rect b="b" l="l" r="r" t="t"/>
                <a:pathLst>
                  <a:path extrusionOk="0" h="774" w="879">
                    <a:moveTo>
                      <a:pt x="439" y="0"/>
                    </a:moveTo>
                    <a:cubicBezTo>
                      <a:pt x="390" y="0"/>
                      <a:pt x="339" y="10"/>
                      <a:pt x="290" y="30"/>
                    </a:cubicBezTo>
                    <a:cubicBezTo>
                      <a:pt x="94" y="108"/>
                      <a:pt x="0" y="336"/>
                      <a:pt x="78" y="532"/>
                    </a:cubicBezTo>
                    <a:cubicBezTo>
                      <a:pt x="140" y="683"/>
                      <a:pt x="283" y="774"/>
                      <a:pt x="435" y="774"/>
                    </a:cubicBezTo>
                    <a:cubicBezTo>
                      <a:pt x="484" y="774"/>
                      <a:pt x="535" y="764"/>
                      <a:pt x="584" y="744"/>
                    </a:cubicBezTo>
                    <a:cubicBezTo>
                      <a:pt x="781" y="666"/>
                      <a:pt x="879" y="438"/>
                      <a:pt x="796" y="242"/>
                    </a:cubicBezTo>
                    <a:cubicBezTo>
                      <a:pt x="734" y="91"/>
                      <a:pt x="591" y="0"/>
                      <a:pt x="43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1"/>
              <p:cNvSpPr/>
              <p:nvPr/>
            </p:nvSpPr>
            <p:spPr>
              <a:xfrm>
                <a:off x="6240872" y="847117"/>
                <a:ext cx="56021" cy="49280"/>
              </a:xfrm>
              <a:custGeom>
                <a:rect b="b" l="l" r="r" t="t"/>
                <a:pathLst>
                  <a:path extrusionOk="0" h="775" w="881">
                    <a:moveTo>
                      <a:pt x="442" y="1"/>
                    </a:moveTo>
                    <a:cubicBezTo>
                      <a:pt x="393" y="1"/>
                      <a:pt x="343" y="10"/>
                      <a:pt x="295" y="30"/>
                    </a:cubicBezTo>
                    <a:cubicBezTo>
                      <a:pt x="95" y="109"/>
                      <a:pt x="1" y="336"/>
                      <a:pt x="83" y="533"/>
                    </a:cubicBezTo>
                    <a:cubicBezTo>
                      <a:pt x="142" y="684"/>
                      <a:pt x="287" y="775"/>
                      <a:pt x="438" y="775"/>
                    </a:cubicBezTo>
                    <a:cubicBezTo>
                      <a:pt x="488" y="775"/>
                      <a:pt x="537" y="765"/>
                      <a:pt x="585" y="745"/>
                    </a:cubicBezTo>
                    <a:cubicBezTo>
                      <a:pt x="786" y="666"/>
                      <a:pt x="880" y="439"/>
                      <a:pt x="797" y="242"/>
                    </a:cubicBezTo>
                    <a:cubicBezTo>
                      <a:pt x="738" y="91"/>
                      <a:pt x="594" y="1"/>
                      <a:pt x="442"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1"/>
              <p:cNvSpPr/>
              <p:nvPr/>
            </p:nvSpPr>
            <p:spPr>
              <a:xfrm>
                <a:off x="6447782" y="210553"/>
                <a:ext cx="520019" cy="508509"/>
              </a:xfrm>
              <a:custGeom>
                <a:rect b="b" l="l" r="r" t="t"/>
                <a:pathLst>
                  <a:path extrusionOk="0" h="7997" w="8178">
                    <a:moveTo>
                      <a:pt x="1181" y="1295"/>
                    </a:moveTo>
                    <a:cubicBezTo>
                      <a:pt x="1312" y="1295"/>
                      <a:pt x="1445" y="1348"/>
                      <a:pt x="1549" y="1453"/>
                    </a:cubicBezTo>
                    <a:cubicBezTo>
                      <a:pt x="1761" y="1668"/>
                      <a:pt x="1781" y="2013"/>
                      <a:pt x="1589" y="2230"/>
                    </a:cubicBezTo>
                    <a:cubicBezTo>
                      <a:pt x="1495" y="2335"/>
                      <a:pt x="1368" y="2391"/>
                      <a:pt x="1238" y="2391"/>
                    </a:cubicBezTo>
                    <a:cubicBezTo>
                      <a:pt x="1189" y="2391"/>
                      <a:pt x="1139" y="2383"/>
                      <a:pt x="1091" y="2366"/>
                    </a:cubicBezTo>
                    <a:lnTo>
                      <a:pt x="1083" y="2366"/>
                    </a:lnTo>
                    <a:cubicBezTo>
                      <a:pt x="1060" y="2363"/>
                      <a:pt x="1036" y="2355"/>
                      <a:pt x="1008" y="2339"/>
                    </a:cubicBezTo>
                    <a:cubicBezTo>
                      <a:pt x="1000" y="2335"/>
                      <a:pt x="993" y="2331"/>
                      <a:pt x="984" y="2324"/>
                    </a:cubicBezTo>
                    <a:cubicBezTo>
                      <a:pt x="942" y="2304"/>
                      <a:pt x="899" y="2268"/>
                      <a:pt x="859" y="2230"/>
                    </a:cubicBezTo>
                    <a:cubicBezTo>
                      <a:pt x="659" y="2029"/>
                      <a:pt x="636" y="1703"/>
                      <a:pt x="792" y="1491"/>
                    </a:cubicBezTo>
                    <a:cubicBezTo>
                      <a:pt x="801" y="1476"/>
                      <a:pt x="812" y="1468"/>
                      <a:pt x="819" y="1457"/>
                    </a:cubicBezTo>
                    <a:cubicBezTo>
                      <a:pt x="835" y="1437"/>
                      <a:pt x="851" y="1425"/>
                      <a:pt x="867" y="1413"/>
                    </a:cubicBezTo>
                    <a:cubicBezTo>
                      <a:pt x="956" y="1335"/>
                      <a:pt x="1068" y="1295"/>
                      <a:pt x="1181" y="1295"/>
                    </a:cubicBezTo>
                    <a:close/>
                    <a:moveTo>
                      <a:pt x="3904" y="1"/>
                    </a:moveTo>
                    <a:lnTo>
                      <a:pt x="408" y="1013"/>
                    </a:lnTo>
                    <a:lnTo>
                      <a:pt x="243" y="1060"/>
                    </a:lnTo>
                    <a:lnTo>
                      <a:pt x="212" y="1068"/>
                    </a:lnTo>
                    <a:lnTo>
                      <a:pt x="86" y="3049"/>
                    </a:lnTo>
                    <a:lnTo>
                      <a:pt x="82" y="3116"/>
                    </a:lnTo>
                    <a:lnTo>
                      <a:pt x="55" y="3540"/>
                    </a:lnTo>
                    <a:lnTo>
                      <a:pt x="0" y="4431"/>
                    </a:lnTo>
                    <a:lnTo>
                      <a:pt x="4037" y="7915"/>
                    </a:lnTo>
                    <a:cubicBezTo>
                      <a:pt x="4100" y="7970"/>
                      <a:pt x="4173" y="7996"/>
                      <a:pt x="4246" y="7996"/>
                    </a:cubicBezTo>
                    <a:cubicBezTo>
                      <a:pt x="4329" y="7996"/>
                      <a:pt x="4410" y="7961"/>
                      <a:pt x="4469" y="7891"/>
                    </a:cubicBezTo>
                    <a:lnTo>
                      <a:pt x="8052" y="3713"/>
                    </a:lnTo>
                    <a:cubicBezTo>
                      <a:pt x="8177" y="3567"/>
                      <a:pt x="8150" y="3336"/>
                      <a:pt x="7993" y="3214"/>
                    </a:cubicBezTo>
                    <a:lnTo>
                      <a:pt x="7243" y="2621"/>
                    </a:lnTo>
                    <a:lnTo>
                      <a:pt x="3904"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1"/>
              <p:cNvSpPr/>
              <p:nvPr/>
            </p:nvSpPr>
            <p:spPr>
              <a:xfrm>
                <a:off x="6372368" y="265556"/>
                <a:ext cx="149303" cy="143135"/>
              </a:xfrm>
              <a:custGeom>
                <a:rect b="b" l="l" r="r" t="t"/>
                <a:pathLst>
                  <a:path extrusionOk="0" h="2251" w="2348">
                    <a:moveTo>
                      <a:pt x="1021" y="0"/>
                    </a:moveTo>
                    <a:cubicBezTo>
                      <a:pt x="819" y="0"/>
                      <a:pt x="627" y="55"/>
                      <a:pt x="468" y="159"/>
                    </a:cubicBezTo>
                    <a:cubicBezTo>
                      <a:pt x="310" y="253"/>
                      <a:pt x="189" y="399"/>
                      <a:pt x="111" y="579"/>
                    </a:cubicBezTo>
                    <a:cubicBezTo>
                      <a:pt x="1" y="842"/>
                      <a:pt x="4" y="1148"/>
                      <a:pt x="127" y="1439"/>
                    </a:cubicBezTo>
                    <a:cubicBezTo>
                      <a:pt x="248" y="1725"/>
                      <a:pt x="468" y="1965"/>
                      <a:pt x="750" y="2113"/>
                    </a:cubicBezTo>
                    <a:cubicBezTo>
                      <a:pt x="766" y="2122"/>
                      <a:pt x="777" y="2126"/>
                      <a:pt x="793" y="2129"/>
                    </a:cubicBezTo>
                    <a:cubicBezTo>
                      <a:pt x="951" y="2208"/>
                      <a:pt x="1111" y="2247"/>
                      <a:pt x="1268" y="2251"/>
                    </a:cubicBezTo>
                    <a:lnTo>
                      <a:pt x="1272" y="2251"/>
                    </a:lnTo>
                    <a:lnTo>
                      <a:pt x="1272" y="2184"/>
                    </a:lnTo>
                    <a:lnTo>
                      <a:pt x="1272" y="2133"/>
                    </a:lnTo>
                    <a:cubicBezTo>
                      <a:pt x="1116" y="2129"/>
                      <a:pt x="951" y="2090"/>
                      <a:pt x="793" y="2008"/>
                    </a:cubicBezTo>
                    <a:cubicBezTo>
                      <a:pt x="786" y="2000"/>
                      <a:pt x="777" y="1996"/>
                      <a:pt x="770" y="1992"/>
                    </a:cubicBezTo>
                    <a:cubicBezTo>
                      <a:pt x="522" y="1859"/>
                      <a:pt x="334" y="1647"/>
                      <a:pt x="228" y="1396"/>
                    </a:cubicBezTo>
                    <a:cubicBezTo>
                      <a:pt x="118" y="1137"/>
                      <a:pt x="114" y="866"/>
                      <a:pt x="212" y="630"/>
                    </a:cubicBezTo>
                    <a:cubicBezTo>
                      <a:pt x="248" y="544"/>
                      <a:pt x="299" y="470"/>
                      <a:pt x="354" y="403"/>
                    </a:cubicBezTo>
                    <a:cubicBezTo>
                      <a:pt x="393" y="360"/>
                      <a:pt x="440" y="320"/>
                      <a:pt x="487" y="286"/>
                    </a:cubicBezTo>
                    <a:cubicBezTo>
                      <a:pt x="640" y="176"/>
                      <a:pt x="827" y="117"/>
                      <a:pt x="1027" y="117"/>
                    </a:cubicBezTo>
                    <a:cubicBezTo>
                      <a:pt x="1158" y="117"/>
                      <a:pt x="1294" y="142"/>
                      <a:pt x="1429" y="195"/>
                    </a:cubicBezTo>
                    <a:cubicBezTo>
                      <a:pt x="1464" y="211"/>
                      <a:pt x="1504" y="226"/>
                      <a:pt x="1539" y="246"/>
                    </a:cubicBezTo>
                    <a:cubicBezTo>
                      <a:pt x="1723" y="340"/>
                      <a:pt x="1873" y="474"/>
                      <a:pt x="1978" y="626"/>
                    </a:cubicBezTo>
                    <a:cubicBezTo>
                      <a:pt x="2159" y="874"/>
                      <a:pt x="2233" y="1176"/>
                      <a:pt x="2170" y="1459"/>
                    </a:cubicBezTo>
                    <a:cubicBezTo>
                      <a:pt x="2179" y="1466"/>
                      <a:pt x="2186" y="1470"/>
                      <a:pt x="2194" y="1474"/>
                    </a:cubicBezTo>
                    <a:cubicBezTo>
                      <a:pt x="2210" y="1482"/>
                      <a:pt x="2222" y="1494"/>
                      <a:pt x="2249" y="1501"/>
                    </a:cubicBezTo>
                    <a:lnTo>
                      <a:pt x="2277" y="1501"/>
                    </a:lnTo>
                    <a:cubicBezTo>
                      <a:pt x="2347" y="1180"/>
                      <a:pt x="2261" y="831"/>
                      <a:pt x="2053" y="548"/>
                    </a:cubicBezTo>
                    <a:cubicBezTo>
                      <a:pt x="1940" y="387"/>
                      <a:pt x="1782" y="246"/>
                      <a:pt x="1594" y="148"/>
                    </a:cubicBezTo>
                    <a:cubicBezTo>
                      <a:pt x="1590" y="144"/>
                      <a:pt x="1590" y="144"/>
                      <a:pt x="1586" y="144"/>
                    </a:cubicBezTo>
                    <a:cubicBezTo>
                      <a:pt x="1400" y="46"/>
                      <a:pt x="1206" y="0"/>
                      <a:pt x="102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1"/>
              <p:cNvSpPr/>
              <p:nvPr/>
            </p:nvSpPr>
            <p:spPr>
              <a:xfrm>
                <a:off x="6621627" y="387260"/>
                <a:ext cx="186184" cy="167108"/>
              </a:xfrm>
              <a:custGeom>
                <a:rect b="b" l="l" r="r" t="t"/>
                <a:pathLst>
                  <a:path extrusionOk="0" h="2628" w="2928">
                    <a:moveTo>
                      <a:pt x="2199" y="838"/>
                    </a:moveTo>
                    <a:cubicBezTo>
                      <a:pt x="2215" y="838"/>
                      <a:pt x="2231" y="840"/>
                      <a:pt x="2249" y="844"/>
                    </a:cubicBezTo>
                    <a:cubicBezTo>
                      <a:pt x="2328" y="859"/>
                      <a:pt x="2406" y="906"/>
                      <a:pt x="2488" y="976"/>
                    </a:cubicBezTo>
                    <a:cubicBezTo>
                      <a:pt x="2571" y="1047"/>
                      <a:pt x="2622" y="1118"/>
                      <a:pt x="2649" y="1193"/>
                    </a:cubicBezTo>
                    <a:cubicBezTo>
                      <a:pt x="2681" y="1267"/>
                      <a:pt x="2673" y="1334"/>
                      <a:pt x="2622" y="1389"/>
                    </a:cubicBezTo>
                    <a:cubicBezTo>
                      <a:pt x="2583" y="1433"/>
                      <a:pt x="2537" y="1453"/>
                      <a:pt x="2484" y="1453"/>
                    </a:cubicBezTo>
                    <a:cubicBezTo>
                      <a:pt x="2466" y="1453"/>
                      <a:pt x="2448" y="1451"/>
                      <a:pt x="2430" y="1447"/>
                    </a:cubicBezTo>
                    <a:cubicBezTo>
                      <a:pt x="2351" y="1432"/>
                      <a:pt x="2269" y="1389"/>
                      <a:pt x="2190" y="1318"/>
                    </a:cubicBezTo>
                    <a:cubicBezTo>
                      <a:pt x="2111" y="1248"/>
                      <a:pt x="2057" y="1177"/>
                      <a:pt x="2029" y="1099"/>
                    </a:cubicBezTo>
                    <a:cubicBezTo>
                      <a:pt x="1998" y="1023"/>
                      <a:pt x="2010" y="957"/>
                      <a:pt x="2060" y="902"/>
                    </a:cubicBezTo>
                    <a:cubicBezTo>
                      <a:pt x="2097" y="860"/>
                      <a:pt x="2143" y="838"/>
                      <a:pt x="2199" y="838"/>
                    </a:cubicBezTo>
                    <a:close/>
                    <a:moveTo>
                      <a:pt x="2222" y="576"/>
                    </a:moveTo>
                    <a:cubicBezTo>
                      <a:pt x="2184" y="576"/>
                      <a:pt x="2146" y="580"/>
                      <a:pt x="2108" y="588"/>
                    </a:cubicBezTo>
                    <a:cubicBezTo>
                      <a:pt x="2017" y="608"/>
                      <a:pt x="1935" y="655"/>
                      <a:pt x="1868" y="730"/>
                    </a:cubicBezTo>
                    <a:cubicBezTo>
                      <a:pt x="1802" y="808"/>
                      <a:pt x="1763" y="894"/>
                      <a:pt x="1754" y="992"/>
                    </a:cubicBezTo>
                    <a:cubicBezTo>
                      <a:pt x="1747" y="1087"/>
                      <a:pt x="1767" y="1181"/>
                      <a:pt x="1810" y="1275"/>
                    </a:cubicBezTo>
                    <a:cubicBezTo>
                      <a:pt x="1852" y="1369"/>
                      <a:pt x="1915" y="1452"/>
                      <a:pt x="2006" y="1530"/>
                    </a:cubicBezTo>
                    <a:cubicBezTo>
                      <a:pt x="2093" y="1604"/>
                      <a:pt x="2187" y="1659"/>
                      <a:pt x="2285" y="1687"/>
                    </a:cubicBezTo>
                    <a:cubicBezTo>
                      <a:pt x="2340" y="1705"/>
                      <a:pt x="2396" y="1714"/>
                      <a:pt x="2450" y="1714"/>
                    </a:cubicBezTo>
                    <a:cubicBezTo>
                      <a:pt x="2492" y="1714"/>
                      <a:pt x="2532" y="1709"/>
                      <a:pt x="2571" y="1699"/>
                    </a:cubicBezTo>
                    <a:cubicBezTo>
                      <a:pt x="2665" y="1679"/>
                      <a:pt x="2743" y="1632"/>
                      <a:pt x="2810" y="1557"/>
                    </a:cubicBezTo>
                    <a:cubicBezTo>
                      <a:pt x="2873" y="1479"/>
                      <a:pt x="2912" y="1396"/>
                      <a:pt x="2920" y="1302"/>
                    </a:cubicBezTo>
                    <a:cubicBezTo>
                      <a:pt x="2928" y="1208"/>
                      <a:pt x="2908" y="1114"/>
                      <a:pt x="2865" y="1020"/>
                    </a:cubicBezTo>
                    <a:cubicBezTo>
                      <a:pt x="2822" y="922"/>
                      <a:pt x="2759" y="840"/>
                      <a:pt x="2673" y="764"/>
                    </a:cubicBezTo>
                    <a:cubicBezTo>
                      <a:pt x="2587" y="686"/>
                      <a:pt x="2493" y="632"/>
                      <a:pt x="2394" y="604"/>
                    </a:cubicBezTo>
                    <a:cubicBezTo>
                      <a:pt x="2335" y="585"/>
                      <a:pt x="2278" y="576"/>
                      <a:pt x="2222" y="576"/>
                    </a:cubicBezTo>
                    <a:close/>
                    <a:moveTo>
                      <a:pt x="453" y="1156"/>
                    </a:moveTo>
                    <a:cubicBezTo>
                      <a:pt x="469" y="1156"/>
                      <a:pt x="486" y="1158"/>
                      <a:pt x="503" y="1161"/>
                    </a:cubicBezTo>
                    <a:cubicBezTo>
                      <a:pt x="581" y="1181"/>
                      <a:pt x="660" y="1224"/>
                      <a:pt x="742" y="1295"/>
                    </a:cubicBezTo>
                    <a:cubicBezTo>
                      <a:pt x="785" y="1334"/>
                      <a:pt x="821" y="1373"/>
                      <a:pt x="848" y="1412"/>
                    </a:cubicBezTo>
                    <a:cubicBezTo>
                      <a:pt x="876" y="1443"/>
                      <a:pt x="892" y="1479"/>
                      <a:pt x="907" y="1510"/>
                    </a:cubicBezTo>
                    <a:cubicBezTo>
                      <a:pt x="934" y="1585"/>
                      <a:pt x="923" y="1655"/>
                      <a:pt x="876" y="1711"/>
                    </a:cubicBezTo>
                    <a:cubicBezTo>
                      <a:pt x="860" y="1726"/>
                      <a:pt x="848" y="1738"/>
                      <a:pt x="832" y="1746"/>
                    </a:cubicBezTo>
                    <a:cubicBezTo>
                      <a:pt x="802" y="1765"/>
                      <a:pt x="770" y="1775"/>
                      <a:pt x="733" y="1775"/>
                    </a:cubicBezTo>
                    <a:cubicBezTo>
                      <a:pt x="718" y="1775"/>
                      <a:pt x="701" y="1773"/>
                      <a:pt x="684" y="1769"/>
                    </a:cubicBezTo>
                    <a:cubicBezTo>
                      <a:pt x="605" y="1749"/>
                      <a:pt x="526" y="1706"/>
                      <a:pt x="444" y="1636"/>
                    </a:cubicBezTo>
                    <a:cubicBezTo>
                      <a:pt x="365" y="1565"/>
                      <a:pt x="311" y="1494"/>
                      <a:pt x="283" y="1416"/>
                    </a:cubicBezTo>
                    <a:cubicBezTo>
                      <a:pt x="256" y="1342"/>
                      <a:pt x="264" y="1275"/>
                      <a:pt x="311" y="1220"/>
                    </a:cubicBezTo>
                    <a:cubicBezTo>
                      <a:pt x="350" y="1177"/>
                      <a:pt x="398" y="1156"/>
                      <a:pt x="453" y="1156"/>
                    </a:cubicBezTo>
                    <a:close/>
                    <a:moveTo>
                      <a:pt x="466" y="893"/>
                    </a:moveTo>
                    <a:cubicBezTo>
                      <a:pt x="431" y="893"/>
                      <a:pt x="396" y="896"/>
                      <a:pt x="362" y="902"/>
                    </a:cubicBezTo>
                    <a:cubicBezTo>
                      <a:pt x="267" y="925"/>
                      <a:pt x="189" y="973"/>
                      <a:pt x="122" y="1052"/>
                    </a:cubicBezTo>
                    <a:cubicBezTo>
                      <a:pt x="52" y="1130"/>
                      <a:pt x="16" y="1216"/>
                      <a:pt x="8" y="1311"/>
                    </a:cubicBezTo>
                    <a:cubicBezTo>
                      <a:pt x="1" y="1405"/>
                      <a:pt x="16" y="1499"/>
                      <a:pt x="63" y="1593"/>
                    </a:cubicBezTo>
                    <a:cubicBezTo>
                      <a:pt x="106" y="1687"/>
                      <a:pt x="173" y="1773"/>
                      <a:pt x="260" y="1852"/>
                    </a:cubicBezTo>
                    <a:cubicBezTo>
                      <a:pt x="346" y="1927"/>
                      <a:pt x="436" y="1977"/>
                      <a:pt x="534" y="2008"/>
                    </a:cubicBezTo>
                    <a:cubicBezTo>
                      <a:pt x="593" y="2028"/>
                      <a:pt x="649" y="2037"/>
                      <a:pt x="704" y="2037"/>
                    </a:cubicBezTo>
                    <a:cubicBezTo>
                      <a:pt x="741" y="2037"/>
                      <a:pt x="778" y="2032"/>
                      <a:pt x="816" y="2024"/>
                    </a:cubicBezTo>
                    <a:lnTo>
                      <a:pt x="821" y="2021"/>
                    </a:lnTo>
                    <a:cubicBezTo>
                      <a:pt x="915" y="2001"/>
                      <a:pt x="994" y="1954"/>
                      <a:pt x="1064" y="1876"/>
                    </a:cubicBezTo>
                    <a:cubicBezTo>
                      <a:pt x="1127" y="1800"/>
                      <a:pt x="1166" y="1715"/>
                      <a:pt x="1174" y="1620"/>
                    </a:cubicBezTo>
                    <a:cubicBezTo>
                      <a:pt x="1178" y="1526"/>
                      <a:pt x="1162" y="1432"/>
                      <a:pt x="1119" y="1338"/>
                    </a:cubicBezTo>
                    <a:cubicBezTo>
                      <a:pt x="1075" y="1244"/>
                      <a:pt x="1013" y="1157"/>
                      <a:pt x="927" y="1083"/>
                    </a:cubicBezTo>
                    <a:cubicBezTo>
                      <a:pt x="911" y="1063"/>
                      <a:pt x="892" y="1052"/>
                      <a:pt x="872" y="1036"/>
                    </a:cubicBezTo>
                    <a:cubicBezTo>
                      <a:pt x="801" y="985"/>
                      <a:pt x="727" y="945"/>
                      <a:pt x="648" y="922"/>
                    </a:cubicBezTo>
                    <a:cubicBezTo>
                      <a:pt x="586" y="902"/>
                      <a:pt x="526" y="893"/>
                      <a:pt x="466" y="893"/>
                    </a:cubicBezTo>
                    <a:close/>
                    <a:moveTo>
                      <a:pt x="1143" y="1"/>
                    </a:moveTo>
                    <a:cubicBezTo>
                      <a:pt x="1134" y="1"/>
                      <a:pt x="1125" y="2"/>
                      <a:pt x="1115" y="4"/>
                    </a:cubicBezTo>
                    <a:cubicBezTo>
                      <a:pt x="1075" y="11"/>
                      <a:pt x="1044" y="27"/>
                      <a:pt x="1025" y="51"/>
                    </a:cubicBezTo>
                    <a:cubicBezTo>
                      <a:pt x="997" y="86"/>
                      <a:pt x="986" y="129"/>
                      <a:pt x="997" y="181"/>
                    </a:cubicBezTo>
                    <a:lnTo>
                      <a:pt x="1645" y="2523"/>
                    </a:lnTo>
                    <a:cubicBezTo>
                      <a:pt x="1653" y="2554"/>
                      <a:pt x="1669" y="2577"/>
                      <a:pt x="1688" y="2597"/>
                    </a:cubicBezTo>
                    <a:cubicBezTo>
                      <a:pt x="1712" y="2618"/>
                      <a:pt x="1737" y="2627"/>
                      <a:pt x="1766" y="2627"/>
                    </a:cubicBezTo>
                    <a:cubicBezTo>
                      <a:pt x="1775" y="2627"/>
                      <a:pt x="1784" y="2626"/>
                      <a:pt x="1794" y="2624"/>
                    </a:cubicBezTo>
                    <a:cubicBezTo>
                      <a:pt x="1834" y="2617"/>
                      <a:pt x="1865" y="2601"/>
                      <a:pt x="1884" y="2577"/>
                    </a:cubicBezTo>
                    <a:cubicBezTo>
                      <a:pt x="1915" y="2546"/>
                      <a:pt x="1923" y="2499"/>
                      <a:pt x="1912" y="2448"/>
                    </a:cubicBezTo>
                    <a:lnTo>
                      <a:pt x="1269" y="105"/>
                    </a:lnTo>
                    <a:cubicBezTo>
                      <a:pt x="1252" y="70"/>
                      <a:pt x="1236" y="47"/>
                      <a:pt x="1221" y="31"/>
                    </a:cubicBezTo>
                    <a:cubicBezTo>
                      <a:pt x="1197" y="10"/>
                      <a:pt x="1171" y="1"/>
                      <a:pt x="1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 name="Google Shape;1947;p71"/>
            <p:cNvGrpSpPr/>
            <p:nvPr/>
          </p:nvGrpSpPr>
          <p:grpSpPr>
            <a:xfrm>
              <a:off x="3006965" y="3452988"/>
              <a:ext cx="561700" cy="557216"/>
              <a:chOff x="6005054" y="2317117"/>
              <a:chExt cx="708859" cy="703201"/>
            </a:xfrm>
          </p:grpSpPr>
          <p:sp>
            <p:nvSpPr>
              <p:cNvPr id="1948" name="Google Shape;1948;p71"/>
              <p:cNvSpPr/>
              <p:nvPr/>
            </p:nvSpPr>
            <p:spPr>
              <a:xfrm>
                <a:off x="6005682" y="2317117"/>
                <a:ext cx="708231" cy="703201"/>
              </a:xfrm>
              <a:custGeom>
                <a:rect b="b" l="l" r="r" t="t"/>
                <a:pathLst>
                  <a:path extrusionOk="0" h="7829" w="7885">
                    <a:moveTo>
                      <a:pt x="6428" y="0"/>
                    </a:moveTo>
                    <a:lnTo>
                      <a:pt x="1" y="1491"/>
                    </a:lnTo>
                    <a:lnTo>
                      <a:pt x="1437" y="7726"/>
                    </a:lnTo>
                    <a:cubicBezTo>
                      <a:pt x="1453" y="7788"/>
                      <a:pt x="1526" y="7829"/>
                      <a:pt x="1616" y="7829"/>
                    </a:cubicBezTo>
                    <a:cubicBezTo>
                      <a:pt x="1639" y="7829"/>
                      <a:pt x="1664" y="7826"/>
                      <a:pt x="1688" y="7820"/>
                    </a:cubicBezTo>
                    <a:lnTo>
                      <a:pt x="7683" y="6431"/>
                    </a:lnTo>
                    <a:cubicBezTo>
                      <a:pt x="7801" y="6404"/>
                      <a:pt x="7884" y="6317"/>
                      <a:pt x="7864" y="6235"/>
                    </a:cubicBezTo>
                    <a:lnTo>
                      <a:pt x="642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1"/>
              <p:cNvSpPr/>
              <p:nvPr/>
            </p:nvSpPr>
            <p:spPr>
              <a:xfrm>
                <a:off x="6005054" y="2317117"/>
                <a:ext cx="596046" cy="210808"/>
              </a:xfrm>
              <a:custGeom>
                <a:rect b="b" l="l" r="r" t="t"/>
                <a:pathLst>
                  <a:path extrusionOk="0" h="2347" w="6636">
                    <a:moveTo>
                      <a:pt x="6435" y="0"/>
                    </a:moveTo>
                    <a:lnTo>
                      <a:pt x="0" y="1495"/>
                    </a:lnTo>
                    <a:lnTo>
                      <a:pt x="196" y="2346"/>
                    </a:lnTo>
                    <a:lnTo>
                      <a:pt x="6636" y="855"/>
                    </a:lnTo>
                    <a:lnTo>
                      <a:pt x="6435"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1"/>
              <p:cNvSpPr/>
              <p:nvPr/>
            </p:nvSpPr>
            <p:spPr>
              <a:xfrm>
                <a:off x="6153701" y="2436036"/>
                <a:ext cx="35748" cy="32425"/>
              </a:xfrm>
              <a:custGeom>
                <a:rect b="b" l="l" r="r" t="t"/>
                <a:pathLst>
                  <a:path extrusionOk="0" h="361" w="398">
                    <a:moveTo>
                      <a:pt x="201" y="1"/>
                    </a:moveTo>
                    <a:cubicBezTo>
                      <a:pt x="187" y="1"/>
                      <a:pt x="173" y="3"/>
                      <a:pt x="158" y="6"/>
                    </a:cubicBezTo>
                    <a:cubicBezTo>
                      <a:pt x="60" y="26"/>
                      <a:pt x="1" y="124"/>
                      <a:pt x="24" y="222"/>
                    </a:cubicBezTo>
                    <a:cubicBezTo>
                      <a:pt x="41" y="302"/>
                      <a:pt x="116" y="360"/>
                      <a:pt x="198" y="360"/>
                    </a:cubicBezTo>
                    <a:cubicBezTo>
                      <a:pt x="212" y="360"/>
                      <a:pt x="226" y="359"/>
                      <a:pt x="240" y="355"/>
                    </a:cubicBezTo>
                    <a:cubicBezTo>
                      <a:pt x="338" y="332"/>
                      <a:pt x="397" y="238"/>
                      <a:pt x="374" y="140"/>
                    </a:cubicBezTo>
                    <a:cubicBezTo>
                      <a:pt x="354" y="56"/>
                      <a:pt x="282" y="1"/>
                      <a:pt x="2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1"/>
              <p:cNvSpPr/>
              <p:nvPr/>
            </p:nvSpPr>
            <p:spPr>
              <a:xfrm>
                <a:off x="6104122" y="2447443"/>
                <a:ext cx="35569" cy="32515"/>
              </a:xfrm>
              <a:custGeom>
                <a:rect b="b" l="l" r="r" t="t"/>
                <a:pathLst>
                  <a:path extrusionOk="0" h="362" w="396">
                    <a:moveTo>
                      <a:pt x="201" y="0"/>
                    </a:moveTo>
                    <a:cubicBezTo>
                      <a:pt x="187" y="0"/>
                      <a:pt x="174" y="2"/>
                      <a:pt x="160" y="5"/>
                    </a:cubicBezTo>
                    <a:cubicBezTo>
                      <a:pt x="62" y="29"/>
                      <a:pt x="0" y="127"/>
                      <a:pt x="24" y="221"/>
                    </a:cubicBezTo>
                    <a:cubicBezTo>
                      <a:pt x="44" y="307"/>
                      <a:pt x="122" y="362"/>
                      <a:pt x="204" y="362"/>
                    </a:cubicBezTo>
                    <a:cubicBezTo>
                      <a:pt x="216" y="362"/>
                      <a:pt x="227" y="361"/>
                      <a:pt x="239" y="358"/>
                    </a:cubicBezTo>
                    <a:cubicBezTo>
                      <a:pt x="337" y="335"/>
                      <a:pt x="396" y="236"/>
                      <a:pt x="377" y="142"/>
                    </a:cubicBezTo>
                    <a:cubicBezTo>
                      <a:pt x="357" y="58"/>
                      <a:pt x="281" y="0"/>
                      <a:pt x="2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1"/>
              <p:cNvSpPr/>
              <p:nvPr/>
            </p:nvSpPr>
            <p:spPr>
              <a:xfrm>
                <a:off x="6054722" y="2459030"/>
                <a:ext cx="35659" cy="32335"/>
              </a:xfrm>
              <a:custGeom>
                <a:rect b="b" l="l" r="r" t="t"/>
                <a:pathLst>
                  <a:path extrusionOk="0" h="360" w="397">
                    <a:moveTo>
                      <a:pt x="200" y="0"/>
                    </a:moveTo>
                    <a:cubicBezTo>
                      <a:pt x="186" y="0"/>
                      <a:pt x="172" y="2"/>
                      <a:pt x="157" y="5"/>
                    </a:cubicBezTo>
                    <a:cubicBezTo>
                      <a:pt x="59" y="29"/>
                      <a:pt x="0" y="123"/>
                      <a:pt x="24" y="221"/>
                    </a:cubicBezTo>
                    <a:cubicBezTo>
                      <a:pt x="40" y="304"/>
                      <a:pt x="114" y="360"/>
                      <a:pt x="196" y="360"/>
                    </a:cubicBezTo>
                    <a:cubicBezTo>
                      <a:pt x="210" y="360"/>
                      <a:pt x="225" y="358"/>
                      <a:pt x="239" y="355"/>
                    </a:cubicBezTo>
                    <a:cubicBezTo>
                      <a:pt x="333" y="335"/>
                      <a:pt x="397" y="237"/>
                      <a:pt x="373" y="139"/>
                    </a:cubicBezTo>
                    <a:cubicBezTo>
                      <a:pt x="353" y="56"/>
                      <a:pt x="282" y="0"/>
                      <a:pt x="2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1"/>
              <p:cNvSpPr/>
              <p:nvPr/>
            </p:nvSpPr>
            <p:spPr>
              <a:xfrm>
                <a:off x="6321479" y="2660402"/>
                <a:ext cx="87215" cy="36018"/>
              </a:xfrm>
              <a:custGeom>
                <a:rect b="b" l="l" r="r" t="t"/>
                <a:pathLst>
                  <a:path extrusionOk="0" h="401" w="971">
                    <a:moveTo>
                      <a:pt x="671" y="1"/>
                    </a:moveTo>
                    <a:cubicBezTo>
                      <a:pt x="635" y="1"/>
                      <a:pt x="599" y="3"/>
                      <a:pt x="565" y="7"/>
                    </a:cubicBezTo>
                    <a:cubicBezTo>
                      <a:pt x="503" y="16"/>
                      <a:pt x="448" y="31"/>
                      <a:pt x="401" y="43"/>
                    </a:cubicBezTo>
                    <a:cubicBezTo>
                      <a:pt x="330" y="67"/>
                      <a:pt x="264" y="94"/>
                      <a:pt x="208" y="121"/>
                    </a:cubicBezTo>
                    <a:cubicBezTo>
                      <a:pt x="118" y="177"/>
                      <a:pt x="47" y="239"/>
                      <a:pt x="0" y="318"/>
                    </a:cubicBezTo>
                    <a:lnTo>
                      <a:pt x="138" y="400"/>
                    </a:lnTo>
                    <a:cubicBezTo>
                      <a:pt x="161" y="357"/>
                      <a:pt x="201" y="322"/>
                      <a:pt x="248" y="286"/>
                    </a:cubicBezTo>
                    <a:cubicBezTo>
                      <a:pt x="299" y="251"/>
                      <a:pt x="366" y="219"/>
                      <a:pt x="444" y="196"/>
                    </a:cubicBezTo>
                    <a:cubicBezTo>
                      <a:pt x="491" y="184"/>
                      <a:pt x="547" y="172"/>
                      <a:pt x="601" y="165"/>
                    </a:cubicBezTo>
                    <a:cubicBezTo>
                      <a:pt x="625" y="162"/>
                      <a:pt x="650" y="160"/>
                      <a:pt x="676" y="160"/>
                    </a:cubicBezTo>
                    <a:cubicBezTo>
                      <a:pt x="749" y="160"/>
                      <a:pt x="825" y="174"/>
                      <a:pt x="895" y="212"/>
                    </a:cubicBezTo>
                    <a:lnTo>
                      <a:pt x="970" y="70"/>
                    </a:lnTo>
                    <a:cubicBezTo>
                      <a:pt x="872" y="19"/>
                      <a:pt x="769" y="1"/>
                      <a:pt x="67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1"/>
              <p:cNvSpPr/>
              <p:nvPr/>
            </p:nvSpPr>
            <p:spPr>
              <a:xfrm>
                <a:off x="6321479" y="2671270"/>
                <a:ext cx="22275" cy="25150"/>
              </a:xfrm>
              <a:custGeom>
                <a:rect b="b" l="l" r="r" t="t"/>
                <a:pathLst>
                  <a:path extrusionOk="0" h="280" w="248">
                    <a:moveTo>
                      <a:pt x="208" y="0"/>
                    </a:moveTo>
                    <a:cubicBezTo>
                      <a:pt x="118" y="56"/>
                      <a:pt x="47" y="118"/>
                      <a:pt x="0" y="197"/>
                    </a:cubicBezTo>
                    <a:lnTo>
                      <a:pt x="138" y="279"/>
                    </a:lnTo>
                    <a:cubicBezTo>
                      <a:pt x="161" y="236"/>
                      <a:pt x="201" y="201"/>
                      <a:pt x="248" y="165"/>
                    </a:cubicBezTo>
                    <a:lnTo>
                      <a:pt x="20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1"/>
              <p:cNvSpPr/>
              <p:nvPr/>
            </p:nvSpPr>
            <p:spPr>
              <a:xfrm>
                <a:off x="6372226" y="2660402"/>
                <a:ext cx="36467" cy="19042"/>
              </a:xfrm>
              <a:custGeom>
                <a:rect b="b" l="l" r="r" t="t"/>
                <a:pathLst>
                  <a:path extrusionOk="0" h="212" w="406">
                    <a:moveTo>
                      <a:pt x="106" y="1"/>
                    </a:moveTo>
                    <a:cubicBezTo>
                      <a:pt x="70" y="1"/>
                      <a:pt x="34" y="3"/>
                      <a:pt x="0" y="7"/>
                    </a:cubicBezTo>
                    <a:lnTo>
                      <a:pt x="36" y="165"/>
                    </a:lnTo>
                    <a:cubicBezTo>
                      <a:pt x="60" y="162"/>
                      <a:pt x="85" y="160"/>
                      <a:pt x="111" y="160"/>
                    </a:cubicBezTo>
                    <a:cubicBezTo>
                      <a:pt x="184" y="160"/>
                      <a:pt x="260" y="174"/>
                      <a:pt x="330" y="212"/>
                    </a:cubicBezTo>
                    <a:lnTo>
                      <a:pt x="405" y="70"/>
                    </a:lnTo>
                    <a:cubicBezTo>
                      <a:pt x="307" y="19"/>
                      <a:pt x="204" y="1"/>
                      <a:pt x="10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1"/>
              <p:cNvSpPr/>
              <p:nvPr/>
            </p:nvSpPr>
            <p:spPr>
              <a:xfrm>
                <a:off x="6154419" y="2629505"/>
                <a:ext cx="196706" cy="180089"/>
              </a:xfrm>
              <a:custGeom>
                <a:rect b="b" l="l" r="r" t="t"/>
                <a:pathLst>
                  <a:path extrusionOk="0" h="2005" w="2190">
                    <a:moveTo>
                      <a:pt x="1091" y="0"/>
                    </a:moveTo>
                    <a:cubicBezTo>
                      <a:pt x="1016" y="0"/>
                      <a:pt x="941" y="9"/>
                      <a:pt x="864" y="26"/>
                    </a:cubicBezTo>
                    <a:cubicBezTo>
                      <a:pt x="821" y="38"/>
                      <a:pt x="782" y="50"/>
                      <a:pt x="739" y="65"/>
                    </a:cubicBezTo>
                    <a:cubicBezTo>
                      <a:pt x="275" y="238"/>
                      <a:pt x="0" y="733"/>
                      <a:pt x="114" y="1227"/>
                    </a:cubicBezTo>
                    <a:cubicBezTo>
                      <a:pt x="154" y="1384"/>
                      <a:pt x="225" y="1521"/>
                      <a:pt x="319" y="1639"/>
                    </a:cubicBezTo>
                    <a:cubicBezTo>
                      <a:pt x="495" y="1851"/>
                      <a:pt x="754" y="1984"/>
                      <a:pt x="1033" y="2004"/>
                    </a:cubicBezTo>
                    <a:cubicBezTo>
                      <a:pt x="1047" y="2005"/>
                      <a:pt x="1061" y="2005"/>
                      <a:pt x="1075" y="2005"/>
                    </a:cubicBezTo>
                    <a:cubicBezTo>
                      <a:pt x="1155" y="2005"/>
                      <a:pt x="1235" y="1996"/>
                      <a:pt x="1315" y="1976"/>
                    </a:cubicBezTo>
                    <a:cubicBezTo>
                      <a:pt x="1857" y="1854"/>
                      <a:pt x="2190" y="1313"/>
                      <a:pt x="2065" y="775"/>
                    </a:cubicBezTo>
                    <a:cubicBezTo>
                      <a:pt x="1986" y="422"/>
                      <a:pt x="1728" y="159"/>
                      <a:pt x="1405" y="54"/>
                    </a:cubicBezTo>
                    <a:cubicBezTo>
                      <a:pt x="1305" y="19"/>
                      <a:pt x="1200" y="0"/>
                      <a:pt x="10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1"/>
              <p:cNvSpPr/>
              <p:nvPr/>
            </p:nvSpPr>
            <p:spPr>
              <a:xfrm>
                <a:off x="6378513" y="2577410"/>
                <a:ext cx="197514" cy="179909"/>
              </a:xfrm>
              <a:custGeom>
                <a:rect b="b" l="l" r="r" t="t"/>
                <a:pathLst>
                  <a:path extrusionOk="0" h="2003" w="2199">
                    <a:moveTo>
                      <a:pt x="1100" y="0"/>
                    </a:moveTo>
                    <a:cubicBezTo>
                      <a:pt x="1055" y="0"/>
                      <a:pt x="1009" y="3"/>
                      <a:pt x="962" y="9"/>
                    </a:cubicBezTo>
                    <a:cubicBezTo>
                      <a:pt x="931" y="13"/>
                      <a:pt x="904" y="22"/>
                      <a:pt x="872" y="25"/>
                    </a:cubicBezTo>
                    <a:cubicBezTo>
                      <a:pt x="335" y="151"/>
                      <a:pt x="1" y="688"/>
                      <a:pt x="123" y="1230"/>
                    </a:cubicBezTo>
                    <a:cubicBezTo>
                      <a:pt x="178" y="1462"/>
                      <a:pt x="312" y="1657"/>
                      <a:pt x="488" y="1795"/>
                    </a:cubicBezTo>
                    <a:cubicBezTo>
                      <a:pt x="661" y="1926"/>
                      <a:pt x="873" y="2003"/>
                      <a:pt x="1095" y="2003"/>
                    </a:cubicBezTo>
                    <a:cubicBezTo>
                      <a:pt x="1144" y="2003"/>
                      <a:pt x="1195" y="1999"/>
                      <a:pt x="1245" y="1991"/>
                    </a:cubicBezTo>
                    <a:cubicBezTo>
                      <a:pt x="1272" y="1987"/>
                      <a:pt x="1301" y="1983"/>
                      <a:pt x="1324" y="1976"/>
                    </a:cubicBezTo>
                    <a:cubicBezTo>
                      <a:pt x="1866" y="1854"/>
                      <a:pt x="2199" y="1317"/>
                      <a:pt x="2073" y="775"/>
                    </a:cubicBezTo>
                    <a:cubicBezTo>
                      <a:pt x="2011" y="496"/>
                      <a:pt x="1834" y="268"/>
                      <a:pt x="1602" y="136"/>
                    </a:cubicBezTo>
                    <a:cubicBezTo>
                      <a:pt x="1452" y="48"/>
                      <a:pt x="1279" y="0"/>
                      <a:pt x="1100"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1"/>
              <p:cNvSpPr/>
              <p:nvPr/>
            </p:nvSpPr>
            <p:spPr>
              <a:xfrm>
                <a:off x="6140049" y="2715191"/>
                <a:ext cx="49760" cy="28024"/>
              </a:xfrm>
              <a:custGeom>
                <a:rect b="b" l="l" r="r" t="t"/>
                <a:pathLst>
                  <a:path extrusionOk="0" h="312" w="554">
                    <a:moveTo>
                      <a:pt x="414" y="0"/>
                    </a:moveTo>
                    <a:cubicBezTo>
                      <a:pt x="407" y="0"/>
                      <a:pt x="399" y="1"/>
                      <a:pt x="392" y="2"/>
                    </a:cubicBezTo>
                    <a:lnTo>
                      <a:pt x="106" y="69"/>
                    </a:lnTo>
                    <a:cubicBezTo>
                      <a:pt x="43" y="85"/>
                      <a:pt x="0" y="151"/>
                      <a:pt x="15" y="218"/>
                    </a:cubicBezTo>
                    <a:cubicBezTo>
                      <a:pt x="29" y="272"/>
                      <a:pt x="80" y="311"/>
                      <a:pt x="137" y="311"/>
                    </a:cubicBezTo>
                    <a:cubicBezTo>
                      <a:pt x="146" y="311"/>
                      <a:pt x="156" y="310"/>
                      <a:pt x="165" y="308"/>
                    </a:cubicBezTo>
                    <a:lnTo>
                      <a:pt x="448" y="241"/>
                    </a:lnTo>
                    <a:cubicBezTo>
                      <a:pt x="510" y="226"/>
                      <a:pt x="553" y="159"/>
                      <a:pt x="537" y="96"/>
                    </a:cubicBezTo>
                    <a:cubicBezTo>
                      <a:pt x="524" y="37"/>
                      <a:pt x="470" y="0"/>
                      <a:pt x="41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1"/>
              <p:cNvSpPr/>
              <p:nvPr/>
            </p:nvSpPr>
            <p:spPr>
              <a:xfrm>
                <a:off x="6539645" y="2622679"/>
                <a:ext cx="49760" cy="27844"/>
              </a:xfrm>
              <a:custGeom>
                <a:rect b="b" l="l" r="r" t="t"/>
                <a:pathLst>
                  <a:path extrusionOk="0" h="310" w="554">
                    <a:moveTo>
                      <a:pt x="418" y="0"/>
                    </a:moveTo>
                    <a:cubicBezTo>
                      <a:pt x="408" y="0"/>
                      <a:pt x="399" y="1"/>
                      <a:pt x="389" y="4"/>
                    </a:cubicBezTo>
                    <a:lnTo>
                      <a:pt x="106" y="67"/>
                    </a:lnTo>
                    <a:cubicBezTo>
                      <a:pt x="40" y="83"/>
                      <a:pt x="1" y="150"/>
                      <a:pt x="16" y="216"/>
                    </a:cubicBezTo>
                    <a:cubicBezTo>
                      <a:pt x="30" y="272"/>
                      <a:pt x="80" y="309"/>
                      <a:pt x="133" y="309"/>
                    </a:cubicBezTo>
                    <a:cubicBezTo>
                      <a:pt x="142" y="309"/>
                      <a:pt x="152" y="308"/>
                      <a:pt x="161" y="306"/>
                    </a:cubicBezTo>
                    <a:lnTo>
                      <a:pt x="444" y="239"/>
                    </a:lnTo>
                    <a:cubicBezTo>
                      <a:pt x="510" y="228"/>
                      <a:pt x="554" y="161"/>
                      <a:pt x="538" y="94"/>
                    </a:cubicBezTo>
                    <a:cubicBezTo>
                      <a:pt x="525" y="37"/>
                      <a:pt x="474" y="0"/>
                      <a:pt x="41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1"/>
              <p:cNvSpPr/>
              <p:nvPr/>
            </p:nvSpPr>
            <p:spPr>
              <a:xfrm>
                <a:off x="6422254" y="2577410"/>
                <a:ext cx="100149" cy="179909"/>
              </a:xfrm>
              <a:custGeom>
                <a:rect b="b" l="l" r="r" t="t"/>
                <a:pathLst>
                  <a:path extrusionOk="0" h="2003" w="1115">
                    <a:moveTo>
                      <a:pt x="613" y="0"/>
                    </a:moveTo>
                    <a:cubicBezTo>
                      <a:pt x="568" y="0"/>
                      <a:pt x="522" y="3"/>
                      <a:pt x="475" y="9"/>
                    </a:cubicBezTo>
                    <a:cubicBezTo>
                      <a:pt x="303" y="602"/>
                      <a:pt x="146" y="1199"/>
                      <a:pt x="1" y="1795"/>
                    </a:cubicBezTo>
                    <a:cubicBezTo>
                      <a:pt x="174" y="1926"/>
                      <a:pt x="386" y="2003"/>
                      <a:pt x="608" y="2003"/>
                    </a:cubicBezTo>
                    <a:cubicBezTo>
                      <a:pt x="657" y="2003"/>
                      <a:pt x="708" y="1999"/>
                      <a:pt x="758" y="1991"/>
                    </a:cubicBezTo>
                    <a:cubicBezTo>
                      <a:pt x="879" y="1375"/>
                      <a:pt x="997" y="755"/>
                      <a:pt x="1115" y="136"/>
                    </a:cubicBezTo>
                    <a:cubicBezTo>
                      <a:pt x="965" y="48"/>
                      <a:pt x="792" y="0"/>
                      <a:pt x="61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1"/>
              <p:cNvSpPr/>
              <p:nvPr/>
            </p:nvSpPr>
            <p:spPr>
              <a:xfrm>
                <a:off x="6182981" y="2629505"/>
                <a:ext cx="97724" cy="180089"/>
              </a:xfrm>
              <a:custGeom>
                <a:rect b="b" l="l" r="r" t="t"/>
                <a:pathLst>
                  <a:path extrusionOk="0" h="2005" w="1088">
                    <a:moveTo>
                      <a:pt x="773" y="0"/>
                    </a:moveTo>
                    <a:cubicBezTo>
                      <a:pt x="698" y="0"/>
                      <a:pt x="623" y="9"/>
                      <a:pt x="546" y="26"/>
                    </a:cubicBezTo>
                    <a:cubicBezTo>
                      <a:pt x="503" y="38"/>
                      <a:pt x="464" y="50"/>
                      <a:pt x="421" y="65"/>
                    </a:cubicBezTo>
                    <a:cubicBezTo>
                      <a:pt x="271" y="587"/>
                      <a:pt x="130" y="1113"/>
                      <a:pt x="1" y="1639"/>
                    </a:cubicBezTo>
                    <a:cubicBezTo>
                      <a:pt x="177" y="1851"/>
                      <a:pt x="436" y="1984"/>
                      <a:pt x="715" y="2004"/>
                    </a:cubicBezTo>
                    <a:cubicBezTo>
                      <a:pt x="844" y="1352"/>
                      <a:pt x="966" y="701"/>
                      <a:pt x="1087" y="54"/>
                    </a:cubicBezTo>
                    <a:cubicBezTo>
                      <a:pt x="987" y="19"/>
                      <a:pt x="882" y="0"/>
                      <a:pt x="77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71"/>
            <p:cNvGrpSpPr/>
            <p:nvPr/>
          </p:nvGrpSpPr>
          <p:grpSpPr>
            <a:xfrm>
              <a:off x="2752394" y="1690511"/>
              <a:ext cx="469149" cy="580236"/>
              <a:chOff x="5284869" y="2168611"/>
              <a:chExt cx="469149" cy="580236"/>
            </a:xfrm>
          </p:grpSpPr>
          <p:sp>
            <p:nvSpPr>
              <p:cNvPr id="1963" name="Google Shape;1963;p71"/>
              <p:cNvSpPr/>
              <p:nvPr/>
            </p:nvSpPr>
            <p:spPr>
              <a:xfrm>
                <a:off x="5284869" y="2168611"/>
                <a:ext cx="469149" cy="580236"/>
              </a:xfrm>
              <a:custGeom>
                <a:rect b="b" l="l" r="r" t="t"/>
                <a:pathLst>
                  <a:path extrusionOk="0" h="9125" w="7378">
                    <a:moveTo>
                      <a:pt x="4728" y="1"/>
                    </a:moveTo>
                    <a:cubicBezTo>
                      <a:pt x="4709" y="1"/>
                      <a:pt x="4690" y="3"/>
                      <a:pt x="4671" y="7"/>
                    </a:cubicBezTo>
                    <a:lnTo>
                      <a:pt x="4423" y="63"/>
                    </a:lnTo>
                    <a:cubicBezTo>
                      <a:pt x="4313" y="506"/>
                      <a:pt x="3979" y="1593"/>
                      <a:pt x="3222" y="2013"/>
                    </a:cubicBezTo>
                    <a:cubicBezTo>
                      <a:pt x="3218" y="2013"/>
                      <a:pt x="3211" y="2017"/>
                      <a:pt x="3206" y="2021"/>
                    </a:cubicBezTo>
                    <a:cubicBezTo>
                      <a:pt x="3206" y="2021"/>
                      <a:pt x="3211" y="2060"/>
                      <a:pt x="3215" y="2134"/>
                    </a:cubicBezTo>
                    <a:cubicBezTo>
                      <a:pt x="3226" y="2393"/>
                      <a:pt x="3230" y="3029"/>
                      <a:pt x="3085" y="3605"/>
                    </a:cubicBezTo>
                    <a:cubicBezTo>
                      <a:pt x="3061" y="3700"/>
                      <a:pt x="3034" y="3794"/>
                      <a:pt x="3003" y="3884"/>
                    </a:cubicBezTo>
                    <a:cubicBezTo>
                      <a:pt x="2947" y="4029"/>
                      <a:pt x="2877" y="4170"/>
                      <a:pt x="2795" y="4292"/>
                    </a:cubicBezTo>
                    <a:cubicBezTo>
                      <a:pt x="2764" y="4335"/>
                      <a:pt x="2732" y="4375"/>
                      <a:pt x="2697" y="4414"/>
                    </a:cubicBezTo>
                    <a:cubicBezTo>
                      <a:pt x="2681" y="4429"/>
                      <a:pt x="2665" y="4445"/>
                      <a:pt x="2653" y="4461"/>
                    </a:cubicBezTo>
                    <a:cubicBezTo>
                      <a:pt x="2398" y="4724"/>
                      <a:pt x="1967" y="5045"/>
                      <a:pt x="1527" y="5344"/>
                    </a:cubicBezTo>
                    <a:cubicBezTo>
                      <a:pt x="1449" y="5398"/>
                      <a:pt x="1374" y="5450"/>
                      <a:pt x="1295" y="5501"/>
                    </a:cubicBezTo>
                    <a:cubicBezTo>
                      <a:pt x="1049" y="5666"/>
                      <a:pt x="809" y="5815"/>
                      <a:pt x="601" y="5945"/>
                    </a:cubicBezTo>
                    <a:cubicBezTo>
                      <a:pt x="534" y="5983"/>
                      <a:pt x="471" y="6023"/>
                      <a:pt x="417" y="6058"/>
                    </a:cubicBezTo>
                    <a:cubicBezTo>
                      <a:pt x="165" y="6211"/>
                      <a:pt x="1" y="6305"/>
                      <a:pt x="1" y="6305"/>
                    </a:cubicBezTo>
                    <a:cubicBezTo>
                      <a:pt x="1" y="6305"/>
                      <a:pt x="13" y="6340"/>
                      <a:pt x="36" y="6407"/>
                    </a:cubicBezTo>
                    <a:cubicBezTo>
                      <a:pt x="67" y="6481"/>
                      <a:pt x="118" y="6595"/>
                      <a:pt x="189" y="6737"/>
                    </a:cubicBezTo>
                    <a:cubicBezTo>
                      <a:pt x="350" y="7051"/>
                      <a:pt x="632" y="7490"/>
                      <a:pt x="1080" y="7910"/>
                    </a:cubicBezTo>
                    <a:cubicBezTo>
                      <a:pt x="1147" y="7973"/>
                      <a:pt x="1217" y="8035"/>
                      <a:pt x="1295" y="8098"/>
                    </a:cubicBezTo>
                    <a:cubicBezTo>
                      <a:pt x="1558" y="8314"/>
                      <a:pt x="1864" y="8515"/>
                      <a:pt x="2230" y="8683"/>
                    </a:cubicBezTo>
                    <a:cubicBezTo>
                      <a:pt x="2614" y="8856"/>
                      <a:pt x="2975" y="8969"/>
                      <a:pt x="3305" y="9036"/>
                    </a:cubicBezTo>
                    <a:cubicBezTo>
                      <a:pt x="3379" y="9052"/>
                      <a:pt x="3454" y="9064"/>
                      <a:pt x="3524" y="9076"/>
                    </a:cubicBezTo>
                    <a:cubicBezTo>
                      <a:pt x="3709" y="9103"/>
                      <a:pt x="3878" y="9118"/>
                      <a:pt x="4039" y="9123"/>
                    </a:cubicBezTo>
                    <a:cubicBezTo>
                      <a:pt x="4069" y="9124"/>
                      <a:pt x="4098" y="9125"/>
                      <a:pt x="4128" y="9125"/>
                    </a:cubicBezTo>
                    <a:cubicBezTo>
                      <a:pt x="4186" y="9125"/>
                      <a:pt x="4242" y="9123"/>
                      <a:pt x="4298" y="9123"/>
                    </a:cubicBezTo>
                    <a:cubicBezTo>
                      <a:pt x="4615" y="9107"/>
                      <a:pt x="4878" y="9056"/>
                      <a:pt x="5075" y="9005"/>
                    </a:cubicBezTo>
                    <a:cubicBezTo>
                      <a:pt x="5220" y="8966"/>
                      <a:pt x="5325" y="8922"/>
                      <a:pt x="5392" y="8895"/>
                    </a:cubicBezTo>
                    <a:cubicBezTo>
                      <a:pt x="5435" y="8875"/>
                      <a:pt x="5459" y="8864"/>
                      <a:pt x="5459" y="8864"/>
                    </a:cubicBezTo>
                    <a:cubicBezTo>
                      <a:pt x="5459" y="8864"/>
                      <a:pt x="5447" y="8817"/>
                      <a:pt x="5424" y="8730"/>
                    </a:cubicBezTo>
                    <a:cubicBezTo>
                      <a:pt x="5365" y="8491"/>
                      <a:pt x="5247" y="7950"/>
                      <a:pt x="5188" y="7337"/>
                    </a:cubicBezTo>
                    <a:cubicBezTo>
                      <a:pt x="5180" y="7227"/>
                      <a:pt x="5172" y="7113"/>
                      <a:pt x="5169" y="7004"/>
                    </a:cubicBezTo>
                    <a:cubicBezTo>
                      <a:pt x="5145" y="6521"/>
                      <a:pt x="5172" y="6023"/>
                      <a:pt x="5306" y="5603"/>
                    </a:cubicBezTo>
                    <a:cubicBezTo>
                      <a:pt x="5439" y="5199"/>
                      <a:pt x="5620" y="4815"/>
                      <a:pt x="5859" y="4527"/>
                    </a:cubicBezTo>
                    <a:cubicBezTo>
                      <a:pt x="6114" y="4226"/>
                      <a:pt x="6350" y="3978"/>
                      <a:pt x="6526" y="3802"/>
                    </a:cubicBezTo>
                    <a:cubicBezTo>
                      <a:pt x="6632" y="3692"/>
                      <a:pt x="6719" y="3609"/>
                      <a:pt x="6773" y="3562"/>
                    </a:cubicBezTo>
                    <a:cubicBezTo>
                      <a:pt x="6808" y="3527"/>
                      <a:pt x="6832" y="3507"/>
                      <a:pt x="6836" y="3504"/>
                    </a:cubicBezTo>
                    <a:cubicBezTo>
                      <a:pt x="6836" y="3504"/>
                      <a:pt x="6820" y="3362"/>
                      <a:pt x="6836" y="3107"/>
                    </a:cubicBezTo>
                    <a:cubicBezTo>
                      <a:pt x="6840" y="3049"/>
                      <a:pt x="6848" y="2986"/>
                      <a:pt x="6855" y="2919"/>
                    </a:cubicBezTo>
                    <a:cubicBezTo>
                      <a:pt x="6907" y="2519"/>
                      <a:pt x="7040" y="1930"/>
                      <a:pt x="7378" y="1220"/>
                    </a:cubicBezTo>
                    <a:lnTo>
                      <a:pt x="7299" y="1142"/>
                    </a:lnTo>
                    <a:cubicBezTo>
                      <a:pt x="7241" y="1086"/>
                      <a:pt x="7167" y="1058"/>
                      <a:pt x="7095" y="1058"/>
                    </a:cubicBezTo>
                    <a:cubicBezTo>
                      <a:pt x="7025" y="1058"/>
                      <a:pt x="6956" y="1084"/>
                      <a:pt x="6902" y="1133"/>
                    </a:cubicBezTo>
                    <a:cubicBezTo>
                      <a:pt x="6891" y="1142"/>
                      <a:pt x="6879" y="1153"/>
                      <a:pt x="6871" y="1165"/>
                    </a:cubicBezTo>
                    <a:cubicBezTo>
                      <a:pt x="6828" y="1220"/>
                      <a:pt x="6777" y="1275"/>
                      <a:pt x="6723" y="1326"/>
                    </a:cubicBezTo>
                    <a:cubicBezTo>
                      <a:pt x="6538" y="1503"/>
                      <a:pt x="6299" y="1655"/>
                      <a:pt x="6040" y="1695"/>
                    </a:cubicBezTo>
                    <a:cubicBezTo>
                      <a:pt x="5995" y="1702"/>
                      <a:pt x="5949" y="1706"/>
                      <a:pt x="5903" y="1706"/>
                    </a:cubicBezTo>
                    <a:cubicBezTo>
                      <a:pt x="5829" y="1706"/>
                      <a:pt x="5754" y="1696"/>
                      <a:pt x="5678" y="1671"/>
                    </a:cubicBezTo>
                    <a:cubicBezTo>
                      <a:pt x="5640" y="1664"/>
                      <a:pt x="5604" y="1648"/>
                      <a:pt x="5565" y="1628"/>
                    </a:cubicBezTo>
                    <a:cubicBezTo>
                      <a:pt x="5451" y="1581"/>
                      <a:pt x="5361" y="1514"/>
                      <a:pt x="5286" y="1439"/>
                    </a:cubicBezTo>
                    <a:cubicBezTo>
                      <a:pt x="5207" y="1358"/>
                      <a:pt x="5145" y="1263"/>
                      <a:pt x="5102" y="1165"/>
                    </a:cubicBezTo>
                    <a:cubicBezTo>
                      <a:pt x="4977" y="894"/>
                      <a:pt x="4964" y="568"/>
                      <a:pt x="4992" y="286"/>
                    </a:cubicBezTo>
                    <a:cubicBezTo>
                      <a:pt x="5006" y="130"/>
                      <a:pt x="4878" y="1"/>
                      <a:pt x="4728"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1"/>
              <p:cNvSpPr/>
              <p:nvPr/>
            </p:nvSpPr>
            <p:spPr>
              <a:xfrm>
                <a:off x="5571834" y="2177450"/>
                <a:ext cx="26198" cy="23082"/>
              </a:xfrm>
              <a:custGeom>
                <a:rect b="b" l="l" r="r" t="t"/>
                <a:pathLst>
                  <a:path extrusionOk="0" h="363" w="412">
                    <a:moveTo>
                      <a:pt x="208" y="1"/>
                    </a:moveTo>
                    <a:cubicBezTo>
                      <a:pt x="139" y="1"/>
                      <a:pt x="72" y="42"/>
                      <a:pt x="44" y="108"/>
                    </a:cubicBezTo>
                    <a:cubicBezTo>
                      <a:pt x="0" y="198"/>
                      <a:pt x="40" y="304"/>
                      <a:pt x="134" y="347"/>
                    </a:cubicBezTo>
                    <a:cubicBezTo>
                      <a:pt x="157" y="358"/>
                      <a:pt x="182" y="362"/>
                      <a:pt x="206" y="362"/>
                    </a:cubicBezTo>
                    <a:cubicBezTo>
                      <a:pt x="275" y="362"/>
                      <a:pt x="341" y="324"/>
                      <a:pt x="373" y="257"/>
                    </a:cubicBezTo>
                    <a:cubicBezTo>
                      <a:pt x="412" y="167"/>
                      <a:pt x="373" y="56"/>
                      <a:pt x="283" y="18"/>
                    </a:cubicBezTo>
                    <a:cubicBezTo>
                      <a:pt x="259" y="6"/>
                      <a:pt x="233"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1"/>
              <p:cNvSpPr/>
              <p:nvPr/>
            </p:nvSpPr>
            <p:spPr>
              <a:xfrm>
                <a:off x="5712297" y="2240655"/>
                <a:ext cx="24481" cy="23019"/>
              </a:xfrm>
              <a:custGeom>
                <a:rect b="b" l="l" r="r" t="t"/>
                <a:pathLst>
                  <a:path extrusionOk="0" h="362" w="385">
                    <a:moveTo>
                      <a:pt x="180" y="0"/>
                    </a:moveTo>
                    <a:cubicBezTo>
                      <a:pt x="169" y="9"/>
                      <a:pt x="157" y="20"/>
                      <a:pt x="149" y="32"/>
                    </a:cubicBezTo>
                    <a:cubicBezTo>
                      <a:pt x="106" y="87"/>
                      <a:pt x="55" y="142"/>
                      <a:pt x="1" y="193"/>
                    </a:cubicBezTo>
                    <a:cubicBezTo>
                      <a:pt x="4" y="256"/>
                      <a:pt x="44" y="319"/>
                      <a:pt x="106" y="346"/>
                    </a:cubicBezTo>
                    <a:cubicBezTo>
                      <a:pt x="130" y="356"/>
                      <a:pt x="155" y="361"/>
                      <a:pt x="179" y="361"/>
                    </a:cubicBezTo>
                    <a:cubicBezTo>
                      <a:pt x="248" y="361"/>
                      <a:pt x="314" y="322"/>
                      <a:pt x="345" y="256"/>
                    </a:cubicBezTo>
                    <a:cubicBezTo>
                      <a:pt x="385" y="165"/>
                      <a:pt x="345" y="60"/>
                      <a:pt x="256" y="16"/>
                    </a:cubicBezTo>
                    <a:cubicBezTo>
                      <a:pt x="232" y="4"/>
                      <a:pt x="204" y="0"/>
                      <a:pt x="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1"/>
              <p:cNvSpPr/>
              <p:nvPr/>
            </p:nvSpPr>
            <p:spPr>
              <a:xfrm>
                <a:off x="5551868" y="2221452"/>
                <a:ext cx="26262" cy="23019"/>
              </a:xfrm>
              <a:custGeom>
                <a:rect b="b" l="l" r="r" t="t"/>
                <a:pathLst>
                  <a:path extrusionOk="0" h="362" w="413">
                    <a:moveTo>
                      <a:pt x="208" y="1"/>
                    </a:moveTo>
                    <a:cubicBezTo>
                      <a:pt x="138" y="1"/>
                      <a:pt x="72" y="40"/>
                      <a:pt x="43" y="107"/>
                    </a:cubicBezTo>
                    <a:cubicBezTo>
                      <a:pt x="1" y="197"/>
                      <a:pt x="39" y="302"/>
                      <a:pt x="130" y="346"/>
                    </a:cubicBezTo>
                    <a:cubicBezTo>
                      <a:pt x="154" y="356"/>
                      <a:pt x="180" y="361"/>
                      <a:pt x="205" y="361"/>
                    </a:cubicBezTo>
                    <a:cubicBezTo>
                      <a:pt x="275" y="361"/>
                      <a:pt x="340" y="322"/>
                      <a:pt x="369" y="255"/>
                    </a:cubicBezTo>
                    <a:cubicBezTo>
                      <a:pt x="412" y="165"/>
                      <a:pt x="373" y="59"/>
                      <a:pt x="283" y="16"/>
                    </a:cubicBezTo>
                    <a:cubicBezTo>
                      <a:pt x="258" y="6"/>
                      <a:pt x="233"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1"/>
              <p:cNvSpPr/>
              <p:nvPr/>
            </p:nvSpPr>
            <p:spPr>
              <a:xfrm>
                <a:off x="5597968" y="2242689"/>
                <a:ext cx="23082" cy="22828"/>
              </a:xfrm>
              <a:custGeom>
                <a:rect b="b" l="l" r="r" t="t"/>
                <a:pathLst>
                  <a:path extrusionOk="0" h="359" w="363">
                    <a:moveTo>
                      <a:pt x="178" y="0"/>
                    </a:moveTo>
                    <a:cubicBezTo>
                      <a:pt x="118" y="12"/>
                      <a:pt x="71" y="48"/>
                      <a:pt x="44" y="102"/>
                    </a:cubicBezTo>
                    <a:cubicBezTo>
                      <a:pt x="1" y="193"/>
                      <a:pt x="44" y="302"/>
                      <a:pt x="135" y="341"/>
                    </a:cubicBezTo>
                    <a:cubicBezTo>
                      <a:pt x="159" y="353"/>
                      <a:pt x="185" y="358"/>
                      <a:pt x="210" y="358"/>
                    </a:cubicBezTo>
                    <a:cubicBezTo>
                      <a:pt x="271" y="358"/>
                      <a:pt x="329" y="327"/>
                      <a:pt x="362" y="274"/>
                    </a:cubicBezTo>
                    <a:cubicBezTo>
                      <a:pt x="283" y="193"/>
                      <a:pt x="221" y="98"/>
                      <a:pt x="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1"/>
              <p:cNvSpPr/>
              <p:nvPr/>
            </p:nvSpPr>
            <p:spPr>
              <a:xfrm>
                <a:off x="5645912" y="2274864"/>
                <a:ext cx="23019" cy="11700"/>
              </a:xfrm>
              <a:custGeom>
                <a:rect b="b" l="l" r="r" t="t"/>
                <a:pathLst>
                  <a:path extrusionOk="0" h="184" w="362">
                    <a:moveTo>
                      <a:pt x="0" y="0"/>
                    </a:moveTo>
                    <a:cubicBezTo>
                      <a:pt x="0" y="71"/>
                      <a:pt x="40" y="138"/>
                      <a:pt x="107" y="169"/>
                    </a:cubicBezTo>
                    <a:cubicBezTo>
                      <a:pt x="130" y="179"/>
                      <a:pt x="155" y="184"/>
                      <a:pt x="180" y="184"/>
                    </a:cubicBezTo>
                    <a:cubicBezTo>
                      <a:pt x="249" y="184"/>
                      <a:pt x="317" y="145"/>
                      <a:pt x="346" y="78"/>
                    </a:cubicBezTo>
                    <a:cubicBezTo>
                      <a:pt x="353" y="59"/>
                      <a:pt x="358" y="43"/>
                      <a:pt x="362" y="24"/>
                    </a:cubicBezTo>
                    <a:lnTo>
                      <a:pt x="362" y="24"/>
                    </a:lnTo>
                    <a:cubicBezTo>
                      <a:pt x="317" y="31"/>
                      <a:pt x="271" y="35"/>
                      <a:pt x="225" y="35"/>
                    </a:cubicBezTo>
                    <a:cubicBezTo>
                      <a:pt x="151" y="35"/>
                      <a:pt x="76" y="2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1"/>
              <p:cNvSpPr/>
              <p:nvPr/>
            </p:nvSpPr>
            <p:spPr>
              <a:xfrm>
                <a:off x="5690550" y="2284593"/>
                <a:ext cx="26325" cy="23082"/>
              </a:xfrm>
              <a:custGeom>
                <a:rect b="b" l="l" r="r" t="t"/>
                <a:pathLst>
                  <a:path extrusionOk="0" h="363" w="414">
                    <a:moveTo>
                      <a:pt x="210" y="1"/>
                    </a:moveTo>
                    <a:cubicBezTo>
                      <a:pt x="140" y="1"/>
                      <a:pt x="73" y="39"/>
                      <a:pt x="44" y="106"/>
                    </a:cubicBezTo>
                    <a:cubicBezTo>
                      <a:pt x="1" y="197"/>
                      <a:pt x="40" y="302"/>
                      <a:pt x="134" y="345"/>
                    </a:cubicBezTo>
                    <a:cubicBezTo>
                      <a:pt x="158" y="357"/>
                      <a:pt x="184" y="362"/>
                      <a:pt x="208" y="362"/>
                    </a:cubicBezTo>
                    <a:cubicBezTo>
                      <a:pt x="277" y="362"/>
                      <a:pt x="342" y="321"/>
                      <a:pt x="374" y="255"/>
                    </a:cubicBezTo>
                    <a:cubicBezTo>
                      <a:pt x="413" y="165"/>
                      <a:pt x="374" y="59"/>
                      <a:pt x="283" y="16"/>
                    </a:cubicBezTo>
                    <a:cubicBezTo>
                      <a:pt x="260" y="6"/>
                      <a:pt x="235"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1"/>
              <p:cNvSpPr/>
              <p:nvPr/>
            </p:nvSpPr>
            <p:spPr>
              <a:xfrm>
                <a:off x="5531902" y="2265390"/>
                <a:ext cx="26262" cy="22955"/>
              </a:xfrm>
              <a:custGeom>
                <a:rect b="b" l="l" r="r" t="t"/>
                <a:pathLst>
                  <a:path extrusionOk="0" h="361" w="413">
                    <a:moveTo>
                      <a:pt x="206" y="0"/>
                    </a:moveTo>
                    <a:cubicBezTo>
                      <a:pt x="138" y="0"/>
                      <a:pt x="72" y="39"/>
                      <a:pt x="40" y="106"/>
                    </a:cubicBezTo>
                    <a:cubicBezTo>
                      <a:pt x="0" y="196"/>
                      <a:pt x="40" y="303"/>
                      <a:pt x="130" y="345"/>
                    </a:cubicBezTo>
                    <a:cubicBezTo>
                      <a:pt x="154" y="355"/>
                      <a:pt x="179" y="360"/>
                      <a:pt x="204" y="360"/>
                    </a:cubicBezTo>
                    <a:cubicBezTo>
                      <a:pt x="273" y="360"/>
                      <a:pt x="340" y="321"/>
                      <a:pt x="369" y="256"/>
                    </a:cubicBezTo>
                    <a:cubicBezTo>
                      <a:pt x="413" y="165"/>
                      <a:pt x="373" y="59"/>
                      <a:pt x="279" y="15"/>
                    </a:cubicBezTo>
                    <a:cubicBezTo>
                      <a:pt x="255" y="5"/>
                      <a:pt x="231"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1"/>
              <p:cNvSpPr/>
              <p:nvPr/>
            </p:nvSpPr>
            <p:spPr>
              <a:xfrm>
                <a:off x="5578066" y="2286437"/>
                <a:ext cx="26262" cy="23019"/>
              </a:xfrm>
              <a:custGeom>
                <a:rect b="b" l="l" r="r" t="t"/>
                <a:pathLst>
                  <a:path extrusionOk="0" h="362" w="413">
                    <a:moveTo>
                      <a:pt x="205" y="1"/>
                    </a:moveTo>
                    <a:cubicBezTo>
                      <a:pt x="137" y="1"/>
                      <a:pt x="72" y="39"/>
                      <a:pt x="44" y="104"/>
                    </a:cubicBezTo>
                    <a:cubicBezTo>
                      <a:pt x="0" y="199"/>
                      <a:pt x="40" y="305"/>
                      <a:pt x="134" y="344"/>
                    </a:cubicBezTo>
                    <a:cubicBezTo>
                      <a:pt x="159" y="356"/>
                      <a:pt x="185" y="361"/>
                      <a:pt x="211" y="361"/>
                    </a:cubicBezTo>
                    <a:cubicBezTo>
                      <a:pt x="278" y="361"/>
                      <a:pt x="342" y="323"/>
                      <a:pt x="373" y="258"/>
                    </a:cubicBezTo>
                    <a:cubicBezTo>
                      <a:pt x="413" y="164"/>
                      <a:pt x="373" y="57"/>
                      <a:pt x="283" y="19"/>
                    </a:cubicBezTo>
                    <a:cubicBezTo>
                      <a:pt x="258" y="7"/>
                      <a:pt x="231"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1"/>
              <p:cNvSpPr/>
              <p:nvPr/>
            </p:nvSpPr>
            <p:spPr>
              <a:xfrm>
                <a:off x="5624484" y="2307484"/>
                <a:ext cx="26262" cy="23019"/>
              </a:xfrm>
              <a:custGeom>
                <a:rect b="b" l="l" r="r" t="t"/>
                <a:pathLst>
                  <a:path extrusionOk="0" h="362" w="413">
                    <a:moveTo>
                      <a:pt x="205" y="0"/>
                    </a:moveTo>
                    <a:cubicBezTo>
                      <a:pt x="137" y="0"/>
                      <a:pt x="71" y="41"/>
                      <a:pt x="40" y="107"/>
                    </a:cubicBezTo>
                    <a:cubicBezTo>
                      <a:pt x="0" y="197"/>
                      <a:pt x="40" y="304"/>
                      <a:pt x="130" y="347"/>
                    </a:cubicBezTo>
                    <a:cubicBezTo>
                      <a:pt x="153" y="357"/>
                      <a:pt x="178" y="362"/>
                      <a:pt x="202" y="362"/>
                    </a:cubicBezTo>
                    <a:cubicBezTo>
                      <a:pt x="271" y="362"/>
                      <a:pt x="337" y="323"/>
                      <a:pt x="369" y="257"/>
                    </a:cubicBezTo>
                    <a:cubicBezTo>
                      <a:pt x="413" y="166"/>
                      <a:pt x="369" y="56"/>
                      <a:pt x="279" y="17"/>
                    </a:cubicBezTo>
                    <a:cubicBezTo>
                      <a:pt x="255" y="6"/>
                      <a:pt x="230"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1"/>
              <p:cNvSpPr/>
              <p:nvPr/>
            </p:nvSpPr>
            <p:spPr>
              <a:xfrm>
                <a:off x="5670648" y="2328531"/>
                <a:ext cx="26198" cy="23082"/>
              </a:xfrm>
              <a:custGeom>
                <a:rect b="b" l="l" r="r" t="t"/>
                <a:pathLst>
                  <a:path extrusionOk="0" h="363" w="412">
                    <a:moveTo>
                      <a:pt x="207" y="1"/>
                    </a:moveTo>
                    <a:cubicBezTo>
                      <a:pt x="137" y="1"/>
                      <a:pt x="72" y="39"/>
                      <a:pt x="43" y="105"/>
                    </a:cubicBezTo>
                    <a:cubicBezTo>
                      <a:pt x="0" y="196"/>
                      <a:pt x="40" y="306"/>
                      <a:pt x="129" y="346"/>
                    </a:cubicBezTo>
                    <a:cubicBezTo>
                      <a:pt x="154" y="357"/>
                      <a:pt x="180" y="362"/>
                      <a:pt x="205" y="362"/>
                    </a:cubicBezTo>
                    <a:cubicBezTo>
                      <a:pt x="275" y="362"/>
                      <a:pt x="340" y="322"/>
                      <a:pt x="369" y="255"/>
                    </a:cubicBezTo>
                    <a:cubicBezTo>
                      <a:pt x="412" y="165"/>
                      <a:pt x="373" y="58"/>
                      <a:pt x="283" y="16"/>
                    </a:cubicBezTo>
                    <a:cubicBezTo>
                      <a:pt x="258" y="6"/>
                      <a:pt x="232"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1"/>
              <p:cNvSpPr/>
              <p:nvPr/>
            </p:nvSpPr>
            <p:spPr>
              <a:xfrm>
                <a:off x="5718019" y="2354156"/>
                <a:ext cx="2798" cy="12082"/>
              </a:xfrm>
              <a:custGeom>
                <a:rect b="b" l="l" r="r" t="t"/>
                <a:pathLst>
                  <a:path extrusionOk="0" h="190" w="44">
                    <a:moveTo>
                      <a:pt x="43" y="1"/>
                    </a:moveTo>
                    <a:lnTo>
                      <a:pt x="43" y="1"/>
                    </a:lnTo>
                    <a:cubicBezTo>
                      <a:pt x="36" y="13"/>
                      <a:pt x="28" y="21"/>
                      <a:pt x="24" y="37"/>
                    </a:cubicBezTo>
                    <a:cubicBezTo>
                      <a:pt x="1" y="88"/>
                      <a:pt x="5" y="142"/>
                      <a:pt x="24" y="189"/>
                    </a:cubicBezTo>
                    <a:cubicBezTo>
                      <a:pt x="28" y="131"/>
                      <a:pt x="36" y="68"/>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1"/>
              <p:cNvSpPr/>
              <p:nvPr/>
            </p:nvSpPr>
            <p:spPr>
              <a:xfrm>
                <a:off x="5488727" y="2296547"/>
                <a:ext cx="1844" cy="7821"/>
              </a:xfrm>
              <a:custGeom>
                <a:rect b="b" l="l" r="r" t="t"/>
                <a:pathLst>
                  <a:path extrusionOk="0" h="123" w="29">
                    <a:moveTo>
                      <a:pt x="16" y="1"/>
                    </a:moveTo>
                    <a:lnTo>
                      <a:pt x="16" y="1"/>
                    </a:lnTo>
                    <a:cubicBezTo>
                      <a:pt x="12" y="1"/>
                      <a:pt x="5" y="5"/>
                      <a:pt x="0" y="9"/>
                    </a:cubicBezTo>
                    <a:cubicBezTo>
                      <a:pt x="0" y="9"/>
                      <a:pt x="5" y="48"/>
                      <a:pt x="9" y="122"/>
                    </a:cubicBezTo>
                    <a:cubicBezTo>
                      <a:pt x="24" y="83"/>
                      <a:pt x="28" y="40"/>
                      <a:pt x="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1"/>
              <p:cNvSpPr/>
              <p:nvPr/>
            </p:nvSpPr>
            <p:spPr>
              <a:xfrm>
                <a:off x="5511936" y="2309328"/>
                <a:ext cx="26262" cy="23082"/>
              </a:xfrm>
              <a:custGeom>
                <a:rect b="b" l="l" r="r" t="t"/>
                <a:pathLst>
                  <a:path extrusionOk="0" h="363" w="413">
                    <a:moveTo>
                      <a:pt x="206" y="0"/>
                    </a:moveTo>
                    <a:cubicBezTo>
                      <a:pt x="137" y="0"/>
                      <a:pt x="71" y="39"/>
                      <a:pt x="40" y="106"/>
                    </a:cubicBezTo>
                    <a:cubicBezTo>
                      <a:pt x="1" y="195"/>
                      <a:pt x="40" y="306"/>
                      <a:pt x="130" y="345"/>
                    </a:cubicBezTo>
                    <a:cubicBezTo>
                      <a:pt x="154" y="357"/>
                      <a:pt x="179" y="362"/>
                      <a:pt x="204" y="362"/>
                    </a:cubicBezTo>
                    <a:cubicBezTo>
                      <a:pt x="272" y="362"/>
                      <a:pt x="338" y="321"/>
                      <a:pt x="370" y="255"/>
                    </a:cubicBezTo>
                    <a:cubicBezTo>
                      <a:pt x="412" y="164"/>
                      <a:pt x="370" y="59"/>
                      <a:pt x="279" y="16"/>
                    </a:cubicBezTo>
                    <a:cubicBezTo>
                      <a:pt x="256" y="5"/>
                      <a:pt x="231"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1"/>
              <p:cNvSpPr/>
              <p:nvPr/>
            </p:nvSpPr>
            <p:spPr>
              <a:xfrm>
                <a:off x="5558100" y="2330375"/>
                <a:ext cx="26262" cy="23019"/>
              </a:xfrm>
              <a:custGeom>
                <a:rect b="b" l="l" r="r" t="t"/>
                <a:pathLst>
                  <a:path extrusionOk="0" h="362" w="413">
                    <a:moveTo>
                      <a:pt x="205" y="0"/>
                    </a:moveTo>
                    <a:cubicBezTo>
                      <a:pt x="136" y="0"/>
                      <a:pt x="72" y="40"/>
                      <a:pt x="44" y="108"/>
                    </a:cubicBezTo>
                    <a:cubicBezTo>
                      <a:pt x="1" y="199"/>
                      <a:pt x="39" y="304"/>
                      <a:pt x="130" y="344"/>
                    </a:cubicBezTo>
                    <a:cubicBezTo>
                      <a:pt x="156" y="356"/>
                      <a:pt x="183" y="361"/>
                      <a:pt x="209" y="361"/>
                    </a:cubicBezTo>
                    <a:cubicBezTo>
                      <a:pt x="277" y="361"/>
                      <a:pt x="341" y="323"/>
                      <a:pt x="369" y="257"/>
                    </a:cubicBezTo>
                    <a:cubicBezTo>
                      <a:pt x="412" y="167"/>
                      <a:pt x="374" y="58"/>
                      <a:pt x="283" y="18"/>
                    </a:cubicBezTo>
                    <a:cubicBezTo>
                      <a:pt x="257" y="6"/>
                      <a:pt x="231"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1"/>
              <p:cNvSpPr/>
              <p:nvPr/>
            </p:nvSpPr>
            <p:spPr>
              <a:xfrm>
                <a:off x="5604263" y="2351486"/>
                <a:ext cx="26262" cy="22955"/>
              </a:xfrm>
              <a:custGeom>
                <a:rect b="b" l="l" r="r" t="t"/>
                <a:pathLst>
                  <a:path extrusionOk="0" h="361" w="413">
                    <a:moveTo>
                      <a:pt x="210" y="0"/>
                    </a:moveTo>
                    <a:cubicBezTo>
                      <a:pt x="141" y="0"/>
                      <a:pt x="75" y="39"/>
                      <a:pt x="43" y="106"/>
                    </a:cubicBezTo>
                    <a:cubicBezTo>
                      <a:pt x="1" y="196"/>
                      <a:pt x="43" y="302"/>
                      <a:pt x="133" y="345"/>
                    </a:cubicBezTo>
                    <a:cubicBezTo>
                      <a:pt x="157" y="356"/>
                      <a:pt x="182" y="361"/>
                      <a:pt x="206" y="361"/>
                    </a:cubicBezTo>
                    <a:cubicBezTo>
                      <a:pt x="275" y="361"/>
                      <a:pt x="341" y="321"/>
                      <a:pt x="373" y="255"/>
                    </a:cubicBezTo>
                    <a:cubicBezTo>
                      <a:pt x="412" y="164"/>
                      <a:pt x="373" y="59"/>
                      <a:pt x="283" y="16"/>
                    </a:cubicBezTo>
                    <a:cubicBezTo>
                      <a:pt x="259" y="5"/>
                      <a:pt x="235" y="0"/>
                      <a:pt x="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1"/>
              <p:cNvSpPr/>
              <p:nvPr/>
            </p:nvSpPr>
            <p:spPr>
              <a:xfrm>
                <a:off x="5650681" y="2372406"/>
                <a:ext cx="26262" cy="23146"/>
              </a:xfrm>
              <a:custGeom>
                <a:rect b="b" l="l" r="r" t="t"/>
                <a:pathLst>
                  <a:path extrusionOk="0" h="364" w="413">
                    <a:moveTo>
                      <a:pt x="206" y="1"/>
                    </a:moveTo>
                    <a:cubicBezTo>
                      <a:pt x="137" y="1"/>
                      <a:pt x="71" y="40"/>
                      <a:pt x="39" y="107"/>
                    </a:cubicBezTo>
                    <a:cubicBezTo>
                      <a:pt x="1" y="197"/>
                      <a:pt x="39" y="306"/>
                      <a:pt x="130" y="346"/>
                    </a:cubicBezTo>
                    <a:cubicBezTo>
                      <a:pt x="154" y="358"/>
                      <a:pt x="181" y="363"/>
                      <a:pt x="206" y="363"/>
                    </a:cubicBezTo>
                    <a:cubicBezTo>
                      <a:pt x="275" y="363"/>
                      <a:pt x="341" y="324"/>
                      <a:pt x="369" y="255"/>
                    </a:cubicBezTo>
                    <a:cubicBezTo>
                      <a:pt x="412" y="165"/>
                      <a:pt x="369" y="60"/>
                      <a:pt x="278" y="16"/>
                    </a:cubicBezTo>
                    <a:cubicBezTo>
                      <a:pt x="255" y="6"/>
                      <a:pt x="230"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1"/>
              <p:cNvSpPr/>
              <p:nvPr/>
            </p:nvSpPr>
            <p:spPr>
              <a:xfrm>
                <a:off x="5698053" y="2393516"/>
                <a:ext cx="17550" cy="16914"/>
              </a:xfrm>
              <a:custGeom>
                <a:rect b="b" l="l" r="r" t="t"/>
                <a:pathLst>
                  <a:path extrusionOk="0" h="266" w="276">
                    <a:moveTo>
                      <a:pt x="189" y="1"/>
                    </a:moveTo>
                    <a:cubicBezTo>
                      <a:pt x="120" y="1"/>
                      <a:pt x="53" y="42"/>
                      <a:pt x="24" y="108"/>
                    </a:cubicBezTo>
                    <a:cubicBezTo>
                      <a:pt x="0" y="159"/>
                      <a:pt x="4" y="218"/>
                      <a:pt x="28" y="265"/>
                    </a:cubicBezTo>
                    <a:cubicBezTo>
                      <a:pt x="134" y="155"/>
                      <a:pt x="221" y="72"/>
                      <a:pt x="275" y="25"/>
                    </a:cubicBezTo>
                    <a:cubicBezTo>
                      <a:pt x="272" y="21"/>
                      <a:pt x="268" y="18"/>
                      <a:pt x="263" y="18"/>
                    </a:cubicBezTo>
                    <a:cubicBezTo>
                      <a:pt x="239" y="6"/>
                      <a:pt x="214"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1"/>
              <p:cNvSpPr/>
              <p:nvPr/>
            </p:nvSpPr>
            <p:spPr>
              <a:xfrm>
                <a:off x="5491970" y="2353203"/>
                <a:ext cx="26007" cy="23146"/>
              </a:xfrm>
              <a:custGeom>
                <a:rect b="b" l="l" r="r" t="t"/>
                <a:pathLst>
                  <a:path extrusionOk="0" h="364" w="409">
                    <a:moveTo>
                      <a:pt x="206" y="1"/>
                    </a:moveTo>
                    <a:cubicBezTo>
                      <a:pt x="138" y="1"/>
                      <a:pt x="71" y="40"/>
                      <a:pt x="40" y="106"/>
                    </a:cubicBezTo>
                    <a:cubicBezTo>
                      <a:pt x="1" y="197"/>
                      <a:pt x="40" y="306"/>
                      <a:pt x="130" y="346"/>
                    </a:cubicBezTo>
                    <a:cubicBezTo>
                      <a:pt x="155" y="357"/>
                      <a:pt x="181" y="363"/>
                      <a:pt x="206" y="363"/>
                    </a:cubicBezTo>
                    <a:cubicBezTo>
                      <a:pt x="274" y="363"/>
                      <a:pt x="338" y="323"/>
                      <a:pt x="369" y="255"/>
                    </a:cubicBezTo>
                    <a:cubicBezTo>
                      <a:pt x="409" y="165"/>
                      <a:pt x="369" y="59"/>
                      <a:pt x="279" y="16"/>
                    </a:cubicBezTo>
                    <a:cubicBezTo>
                      <a:pt x="255" y="6"/>
                      <a:pt x="231"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1"/>
              <p:cNvSpPr/>
              <p:nvPr/>
            </p:nvSpPr>
            <p:spPr>
              <a:xfrm>
                <a:off x="5538134" y="2374250"/>
                <a:ext cx="26262" cy="23146"/>
              </a:xfrm>
              <a:custGeom>
                <a:rect b="b" l="l" r="r" t="t"/>
                <a:pathLst>
                  <a:path extrusionOk="0" h="364" w="413">
                    <a:moveTo>
                      <a:pt x="203" y="1"/>
                    </a:moveTo>
                    <a:cubicBezTo>
                      <a:pt x="135" y="1"/>
                      <a:pt x="71" y="40"/>
                      <a:pt x="40" y="109"/>
                    </a:cubicBezTo>
                    <a:cubicBezTo>
                      <a:pt x="0" y="199"/>
                      <a:pt x="40" y="305"/>
                      <a:pt x="130" y="348"/>
                    </a:cubicBezTo>
                    <a:cubicBezTo>
                      <a:pt x="154" y="358"/>
                      <a:pt x="179" y="363"/>
                      <a:pt x="203" y="363"/>
                    </a:cubicBezTo>
                    <a:cubicBezTo>
                      <a:pt x="273" y="363"/>
                      <a:pt x="340" y="324"/>
                      <a:pt x="369" y="257"/>
                    </a:cubicBezTo>
                    <a:cubicBezTo>
                      <a:pt x="413" y="168"/>
                      <a:pt x="373" y="58"/>
                      <a:pt x="279" y="18"/>
                    </a:cubicBezTo>
                    <a:cubicBezTo>
                      <a:pt x="254" y="6"/>
                      <a:pt x="228"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1"/>
              <p:cNvSpPr/>
              <p:nvPr/>
            </p:nvSpPr>
            <p:spPr>
              <a:xfrm>
                <a:off x="5584297" y="2395360"/>
                <a:ext cx="26262" cy="23082"/>
              </a:xfrm>
              <a:custGeom>
                <a:rect b="b" l="l" r="r" t="t"/>
                <a:pathLst>
                  <a:path extrusionOk="0" h="363" w="413">
                    <a:moveTo>
                      <a:pt x="210" y="1"/>
                    </a:moveTo>
                    <a:cubicBezTo>
                      <a:pt x="140" y="1"/>
                      <a:pt x="73" y="40"/>
                      <a:pt x="43" y="106"/>
                    </a:cubicBezTo>
                    <a:cubicBezTo>
                      <a:pt x="0" y="197"/>
                      <a:pt x="43" y="302"/>
                      <a:pt x="134" y="345"/>
                    </a:cubicBezTo>
                    <a:cubicBezTo>
                      <a:pt x="158" y="357"/>
                      <a:pt x="183" y="362"/>
                      <a:pt x="208" y="362"/>
                    </a:cubicBezTo>
                    <a:cubicBezTo>
                      <a:pt x="276" y="362"/>
                      <a:pt x="341" y="321"/>
                      <a:pt x="373" y="255"/>
                    </a:cubicBezTo>
                    <a:cubicBezTo>
                      <a:pt x="413" y="166"/>
                      <a:pt x="373" y="59"/>
                      <a:pt x="283" y="16"/>
                    </a:cubicBezTo>
                    <a:cubicBezTo>
                      <a:pt x="259" y="6"/>
                      <a:pt x="234"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1"/>
              <p:cNvSpPr/>
              <p:nvPr/>
            </p:nvSpPr>
            <p:spPr>
              <a:xfrm>
                <a:off x="5630652" y="2416471"/>
                <a:ext cx="26325" cy="22955"/>
              </a:xfrm>
              <a:custGeom>
                <a:rect b="b" l="l" r="r" t="t"/>
                <a:pathLst>
                  <a:path extrusionOk="0" h="361" w="414">
                    <a:moveTo>
                      <a:pt x="203" y="0"/>
                    </a:moveTo>
                    <a:cubicBezTo>
                      <a:pt x="136" y="0"/>
                      <a:pt x="72" y="38"/>
                      <a:pt x="41" y="104"/>
                    </a:cubicBezTo>
                    <a:cubicBezTo>
                      <a:pt x="1" y="198"/>
                      <a:pt x="41" y="304"/>
                      <a:pt x="131" y="343"/>
                    </a:cubicBezTo>
                    <a:cubicBezTo>
                      <a:pt x="156" y="355"/>
                      <a:pt x="182" y="361"/>
                      <a:pt x="208" y="361"/>
                    </a:cubicBezTo>
                    <a:cubicBezTo>
                      <a:pt x="275" y="361"/>
                      <a:pt x="339" y="322"/>
                      <a:pt x="370" y="257"/>
                    </a:cubicBezTo>
                    <a:cubicBezTo>
                      <a:pt x="413" y="163"/>
                      <a:pt x="370" y="57"/>
                      <a:pt x="280" y="17"/>
                    </a:cubicBezTo>
                    <a:cubicBezTo>
                      <a:pt x="255" y="6"/>
                      <a:pt x="22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1"/>
              <p:cNvSpPr/>
              <p:nvPr/>
            </p:nvSpPr>
            <p:spPr>
              <a:xfrm>
                <a:off x="5475755" y="2397204"/>
                <a:ext cx="22319" cy="23019"/>
              </a:xfrm>
              <a:custGeom>
                <a:rect b="b" l="l" r="r" t="t"/>
                <a:pathLst>
                  <a:path extrusionOk="0" h="362" w="351">
                    <a:moveTo>
                      <a:pt x="142" y="0"/>
                    </a:moveTo>
                    <a:cubicBezTo>
                      <a:pt x="122" y="0"/>
                      <a:pt x="102" y="4"/>
                      <a:pt x="83" y="10"/>
                    </a:cubicBezTo>
                    <a:cubicBezTo>
                      <a:pt x="59" y="105"/>
                      <a:pt x="32" y="199"/>
                      <a:pt x="1" y="289"/>
                    </a:cubicBezTo>
                    <a:cubicBezTo>
                      <a:pt x="16" y="313"/>
                      <a:pt x="39" y="332"/>
                      <a:pt x="71" y="344"/>
                    </a:cubicBezTo>
                    <a:cubicBezTo>
                      <a:pt x="96" y="356"/>
                      <a:pt x="123" y="361"/>
                      <a:pt x="148" y="361"/>
                    </a:cubicBezTo>
                    <a:cubicBezTo>
                      <a:pt x="215" y="361"/>
                      <a:pt x="279" y="322"/>
                      <a:pt x="311" y="254"/>
                    </a:cubicBezTo>
                    <a:cubicBezTo>
                      <a:pt x="350" y="164"/>
                      <a:pt x="311" y="58"/>
                      <a:pt x="220" y="19"/>
                    </a:cubicBezTo>
                    <a:cubicBezTo>
                      <a:pt x="194" y="6"/>
                      <a:pt x="168"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1"/>
              <p:cNvSpPr/>
              <p:nvPr/>
            </p:nvSpPr>
            <p:spPr>
              <a:xfrm>
                <a:off x="5518168" y="2418252"/>
                <a:ext cx="26262" cy="23082"/>
              </a:xfrm>
              <a:custGeom>
                <a:rect b="b" l="l" r="r" t="t"/>
                <a:pathLst>
                  <a:path extrusionOk="0" h="363" w="413">
                    <a:moveTo>
                      <a:pt x="205" y="1"/>
                    </a:moveTo>
                    <a:cubicBezTo>
                      <a:pt x="137" y="1"/>
                      <a:pt x="72" y="41"/>
                      <a:pt x="40" y="107"/>
                    </a:cubicBezTo>
                    <a:cubicBezTo>
                      <a:pt x="0" y="197"/>
                      <a:pt x="40" y="304"/>
                      <a:pt x="130" y="347"/>
                    </a:cubicBezTo>
                    <a:cubicBezTo>
                      <a:pt x="154" y="357"/>
                      <a:pt x="178" y="362"/>
                      <a:pt x="203" y="362"/>
                    </a:cubicBezTo>
                    <a:cubicBezTo>
                      <a:pt x="271" y="362"/>
                      <a:pt x="338" y="323"/>
                      <a:pt x="370" y="257"/>
                    </a:cubicBezTo>
                    <a:cubicBezTo>
                      <a:pt x="413" y="166"/>
                      <a:pt x="370" y="56"/>
                      <a:pt x="279" y="18"/>
                    </a:cubicBezTo>
                    <a:cubicBezTo>
                      <a:pt x="255" y="6"/>
                      <a:pt x="230"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1"/>
              <p:cNvSpPr/>
              <p:nvPr/>
            </p:nvSpPr>
            <p:spPr>
              <a:xfrm>
                <a:off x="5564331" y="2439299"/>
                <a:ext cx="26262" cy="23082"/>
              </a:xfrm>
              <a:custGeom>
                <a:rect b="b" l="l" r="r" t="t"/>
                <a:pathLst>
                  <a:path extrusionOk="0" h="363" w="413">
                    <a:moveTo>
                      <a:pt x="208" y="1"/>
                    </a:moveTo>
                    <a:cubicBezTo>
                      <a:pt x="138" y="1"/>
                      <a:pt x="72" y="40"/>
                      <a:pt x="44" y="106"/>
                    </a:cubicBezTo>
                    <a:cubicBezTo>
                      <a:pt x="1" y="196"/>
                      <a:pt x="40" y="306"/>
                      <a:pt x="130" y="346"/>
                    </a:cubicBezTo>
                    <a:cubicBezTo>
                      <a:pt x="155" y="357"/>
                      <a:pt x="180" y="362"/>
                      <a:pt x="206" y="362"/>
                    </a:cubicBezTo>
                    <a:cubicBezTo>
                      <a:pt x="275" y="362"/>
                      <a:pt x="341" y="322"/>
                      <a:pt x="370" y="255"/>
                    </a:cubicBezTo>
                    <a:cubicBezTo>
                      <a:pt x="412" y="165"/>
                      <a:pt x="373" y="58"/>
                      <a:pt x="283" y="16"/>
                    </a:cubicBezTo>
                    <a:cubicBezTo>
                      <a:pt x="258" y="6"/>
                      <a:pt x="233"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1"/>
              <p:cNvSpPr/>
              <p:nvPr/>
            </p:nvSpPr>
            <p:spPr>
              <a:xfrm>
                <a:off x="5610495" y="2460346"/>
                <a:ext cx="26262" cy="23082"/>
              </a:xfrm>
              <a:custGeom>
                <a:rect b="b" l="l" r="r" t="t"/>
                <a:pathLst>
                  <a:path extrusionOk="0" h="363" w="413">
                    <a:moveTo>
                      <a:pt x="207" y="1"/>
                    </a:moveTo>
                    <a:cubicBezTo>
                      <a:pt x="139" y="1"/>
                      <a:pt x="75" y="41"/>
                      <a:pt x="44" y="109"/>
                    </a:cubicBezTo>
                    <a:cubicBezTo>
                      <a:pt x="1" y="198"/>
                      <a:pt x="44" y="305"/>
                      <a:pt x="133" y="348"/>
                    </a:cubicBezTo>
                    <a:cubicBezTo>
                      <a:pt x="157" y="358"/>
                      <a:pt x="182" y="363"/>
                      <a:pt x="206" y="363"/>
                    </a:cubicBezTo>
                    <a:cubicBezTo>
                      <a:pt x="275" y="363"/>
                      <a:pt x="342" y="324"/>
                      <a:pt x="374" y="258"/>
                    </a:cubicBezTo>
                    <a:cubicBezTo>
                      <a:pt x="412" y="167"/>
                      <a:pt x="374" y="57"/>
                      <a:pt x="283" y="18"/>
                    </a:cubicBezTo>
                    <a:cubicBezTo>
                      <a:pt x="258" y="7"/>
                      <a:pt x="232"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1"/>
              <p:cNvSpPr/>
              <p:nvPr/>
            </p:nvSpPr>
            <p:spPr>
              <a:xfrm>
                <a:off x="5453309" y="2441079"/>
                <a:ext cx="24736" cy="23082"/>
              </a:xfrm>
              <a:custGeom>
                <a:rect b="b" l="l" r="r" t="t"/>
                <a:pathLst>
                  <a:path extrusionOk="0" h="363" w="389">
                    <a:moveTo>
                      <a:pt x="186" y="1"/>
                    </a:moveTo>
                    <a:cubicBezTo>
                      <a:pt x="172" y="1"/>
                      <a:pt x="159" y="3"/>
                      <a:pt x="146" y="7"/>
                    </a:cubicBezTo>
                    <a:cubicBezTo>
                      <a:pt x="115" y="50"/>
                      <a:pt x="83" y="90"/>
                      <a:pt x="48" y="129"/>
                    </a:cubicBezTo>
                    <a:cubicBezTo>
                      <a:pt x="32" y="144"/>
                      <a:pt x="16" y="160"/>
                      <a:pt x="4" y="176"/>
                    </a:cubicBezTo>
                    <a:cubicBezTo>
                      <a:pt x="1" y="247"/>
                      <a:pt x="39" y="313"/>
                      <a:pt x="110" y="345"/>
                    </a:cubicBezTo>
                    <a:cubicBezTo>
                      <a:pt x="135" y="357"/>
                      <a:pt x="161" y="363"/>
                      <a:pt x="187" y="363"/>
                    </a:cubicBezTo>
                    <a:cubicBezTo>
                      <a:pt x="254" y="363"/>
                      <a:pt x="317" y="324"/>
                      <a:pt x="345" y="258"/>
                    </a:cubicBezTo>
                    <a:cubicBezTo>
                      <a:pt x="389" y="164"/>
                      <a:pt x="350" y="59"/>
                      <a:pt x="260" y="19"/>
                    </a:cubicBezTo>
                    <a:cubicBezTo>
                      <a:pt x="235" y="7"/>
                      <a:pt x="210"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1"/>
              <p:cNvSpPr/>
              <p:nvPr/>
            </p:nvSpPr>
            <p:spPr>
              <a:xfrm>
                <a:off x="5498201" y="2462253"/>
                <a:ext cx="26007" cy="22955"/>
              </a:xfrm>
              <a:custGeom>
                <a:rect b="b" l="l" r="r" t="t"/>
                <a:pathLst>
                  <a:path extrusionOk="0" h="361" w="409">
                    <a:moveTo>
                      <a:pt x="207" y="0"/>
                    </a:moveTo>
                    <a:cubicBezTo>
                      <a:pt x="138" y="0"/>
                      <a:pt x="71" y="40"/>
                      <a:pt x="39" y="106"/>
                    </a:cubicBezTo>
                    <a:cubicBezTo>
                      <a:pt x="1" y="197"/>
                      <a:pt x="39" y="302"/>
                      <a:pt x="130" y="345"/>
                    </a:cubicBezTo>
                    <a:cubicBezTo>
                      <a:pt x="154" y="356"/>
                      <a:pt x="178" y="361"/>
                      <a:pt x="203" y="361"/>
                    </a:cubicBezTo>
                    <a:cubicBezTo>
                      <a:pt x="272" y="361"/>
                      <a:pt x="338" y="322"/>
                      <a:pt x="369" y="255"/>
                    </a:cubicBezTo>
                    <a:cubicBezTo>
                      <a:pt x="409" y="165"/>
                      <a:pt x="369" y="59"/>
                      <a:pt x="280" y="16"/>
                    </a:cubicBezTo>
                    <a:cubicBezTo>
                      <a:pt x="256" y="5"/>
                      <a:pt x="231" y="0"/>
                      <a:pt x="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1"/>
              <p:cNvSpPr/>
              <p:nvPr/>
            </p:nvSpPr>
            <p:spPr>
              <a:xfrm>
                <a:off x="5544365" y="2483237"/>
                <a:ext cx="26262" cy="23082"/>
              </a:xfrm>
              <a:custGeom>
                <a:rect b="b" l="l" r="r" t="t"/>
                <a:pathLst>
                  <a:path extrusionOk="0" h="363" w="413">
                    <a:moveTo>
                      <a:pt x="206" y="0"/>
                    </a:moveTo>
                    <a:cubicBezTo>
                      <a:pt x="138" y="0"/>
                      <a:pt x="72" y="39"/>
                      <a:pt x="40" y="106"/>
                    </a:cubicBezTo>
                    <a:cubicBezTo>
                      <a:pt x="1" y="196"/>
                      <a:pt x="40" y="305"/>
                      <a:pt x="130" y="345"/>
                    </a:cubicBezTo>
                    <a:cubicBezTo>
                      <a:pt x="155" y="357"/>
                      <a:pt x="181" y="363"/>
                      <a:pt x="207" y="363"/>
                    </a:cubicBezTo>
                    <a:cubicBezTo>
                      <a:pt x="275" y="363"/>
                      <a:pt x="341" y="323"/>
                      <a:pt x="369" y="255"/>
                    </a:cubicBezTo>
                    <a:cubicBezTo>
                      <a:pt x="412" y="164"/>
                      <a:pt x="373" y="59"/>
                      <a:pt x="279" y="15"/>
                    </a:cubicBezTo>
                    <a:cubicBezTo>
                      <a:pt x="255" y="5"/>
                      <a:pt x="231"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1"/>
              <p:cNvSpPr/>
              <p:nvPr/>
            </p:nvSpPr>
            <p:spPr>
              <a:xfrm>
                <a:off x="5590529" y="2504284"/>
                <a:ext cx="26262" cy="23082"/>
              </a:xfrm>
              <a:custGeom>
                <a:rect b="b" l="l" r="r" t="t"/>
                <a:pathLst>
                  <a:path extrusionOk="0" h="363" w="413">
                    <a:moveTo>
                      <a:pt x="208" y="1"/>
                    </a:moveTo>
                    <a:cubicBezTo>
                      <a:pt x="139" y="1"/>
                      <a:pt x="72" y="42"/>
                      <a:pt x="43" y="108"/>
                    </a:cubicBezTo>
                    <a:cubicBezTo>
                      <a:pt x="0" y="199"/>
                      <a:pt x="43" y="304"/>
                      <a:pt x="134" y="347"/>
                    </a:cubicBezTo>
                    <a:cubicBezTo>
                      <a:pt x="158" y="358"/>
                      <a:pt x="182" y="363"/>
                      <a:pt x="207" y="363"/>
                    </a:cubicBezTo>
                    <a:cubicBezTo>
                      <a:pt x="275" y="363"/>
                      <a:pt x="341" y="324"/>
                      <a:pt x="373" y="257"/>
                    </a:cubicBezTo>
                    <a:cubicBezTo>
                      <a:pt x="413" y="167"/>
                      <a:pt x="373" y="57"/>
                      <a:pt x="283" y="18"/>
                    </a:cubicBezTo>
                    <a:cubicBezTo>
                      <a:pt x="259" y="6"/>
                      <a:pt x="233"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1"/>
              <p:cNvSpPr/>
              <p:nvPr/>
            </p:nvSpPr>
            <p:spPr>
              <a:xfrm>
                <a:off x="5431817" y="2485017"/>
                <a:ext cx="26262" cy="23146"/>
              </a:xfrm>
              <a:custGeom>
                <a:rect b="b" l="l" r="r" t="t"/>
                <a:pathLst>
                  <a:path extrusionOk="0" h="364" w="413">
                    <a:moveTo>
                      <a:pt x="203" y="1"/>
                    </a:moveTo>
                    <a:cubicBezTo>
                      <a:pt x="136" y="1"/>
                      <a:pt x="71" y="41"/>
                      <a:pt x="40" y="109"/>
                    </a:cubicBezTo>
                    <a:cubicBezTo>
                      <a:pt x="0" y="199"/>
                      <a:pt x="40" y="305"/>
                      <a:pt x="130" y="348"/>
                    </a:cubicBezTo>
                    <a:cubicBezTo>
                      <a:pt x="154" y="358"/>
                      <a:pt x="179" y="363"/>
                      <a:pt x="204" y="363"/>
                    </a:cubicBezTo>
                    <a:cubicBezTo>
                      <a:pt x="273" y="363"/>
                      <a:pt x="340" y="324"/>
                      <a:pt x="370" y="258"/>
                    </a:cubicBezTo>
                    <a:cubicBezTo>
                      <a:pt x="413" y="168"/>
                      <a:pt x="373" y="58"/>
                      <a:pt x="279" y="18"/>
                    </a:cubicBezTo>
                    <a:cubicBezTo>
                      <a:pt x="254" y="7"/>
                      <a:pt x="229"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1"/>
              <p:cNvSpPr/>
              <p:nvPr/>
            </p:nvSpPr>
            <p:spPr>
              <a:xfrm>
                <a:off x="5477981" y="2506192"/>
                <a:ext cx="26325" cy="22892"/>
              </a:xfrm>
              <a:custGeom>
                <a:rect b="b" l="l" r="r" t="t"/>
                <a:pathLst>
                  <a:path extrusionOk="0" h="360" w="414">
                    <a:moveTo>
                      <a:pt x="210" y="0"/>
                    </a:moveTo>
                    <a:cubicBezTo>
                      <a:pt x="140" y="0"/>
                      <a:pt x="73" y="39"/>
                      <a:pt x="44" y="105"/>
                    </a:cubicBezTo>
                    <a:cubicBezTo>
                      <a:pt x="1" y="196"/>
                      <a:pt x="44" y="301"/>
                      <a:pt x="134" y="345"/>
                    </a:cubicBezTo>
                    <a:cubicBezTo>
                      <a:pt x="158" y="355"/>
                      <a:pt x="183" y="360"/>
                      <a:pt x="207" y="360"/>
                    </a:cubicBezTo>
                    <a:cubicBezTo>
                      <a:pt x="276" y="360"/>
                      <a:pt x="342" y="321"/>
                      <a:pt x="373" y="254"/>
                    </a:cubicBezTo>
                    <a:cubicBezTo>
                      <a:pt x="413" y="165"/>
                      <a:pt x="373" y="58"/>
                      <a:pt x="283" y="15"/>
                    </a:cubicBezTo>
                    <a:cubicBezTo>
                      <a:pt x="259" y="5"/>
                      <a:pt x="235" y="0"/>
                      <a:pt x="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1"/>
              <p:cNvSpPr/>
              <p:nvPr/>
            </p:nvSpPr>
            <p:spPr>
              <a:xfrm>
                <a:off x="5524399" y="2527239"/>
                <a:ext cx="26262" cy="22955"/>
              </a:xfrm>
              <a:custGeom>
                <a:rect b="b" l="l" r="r" t="t"/>
                <a:pathLst>
                  <a:path extrusionOk="0" h="361" w="413">
                    <a:moveTo>
                      <a:pt x="203" y="0"/>
                    </a:moveTo>
                    <a:cubicBezTo>
                      <a:pt x="135" y="0"/>
                      <a:pt x="71" y="39"/>
                      <a:pt x="40" y="104"/>
                    </a:cubicBezTo>
                    <a:cubicBezTo>
                      <a:pt x="0" y="198"/>
                      <a:pt x="40" y="305"/>
                      <a:pt x="130" y="343"/>
                    </a:cubicBezTo>
                    <a:cubicBezTo>
                      <a:pt x="155" y="355"/>
                      <a:pt x="182" y="361"/>
                      <a:pt x="207" y="361"/>
                    </a:cubicBezTo>
                    <a:cubicBezTo>
                      <a:pt x="274" y="361"/>
                      <a:pt x="338" y="322"/>
                      <a:pt x="370" y="258"/>
                    </a:cubicBezTo>
                    <a:cubicBezTo>
                      <a:pt x="413" y="163"/>
                      <a:pt x="370" y="57"/>
                      <a:pt x="279" y="17"/>
                    </a:cubicBezTo>
                    <a:cubicBezTo>
                      <a:pt x="254" y="6"/>
                      <a:pt x="228"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1"/>
              <p:cNvSpPr/>
              <p:nvPr/>
            </p:nvSpPr>
            <p:spPr>
              <a:xfrm>
                <a:off x="5570563" y="2548222"/>
                <a:ext cx="26262" cy="23019"/>
              </a:xfrm>
              <a:custGeom>
                <a:rect b="b" l="l" r="r" t="t"/>
                <a:pathLst>
                  <a:path extrusionOk="0" h="362" w="413">
                    <a:moveTo>
                      <a:pt x="207" y="1"/>
                    </a:moveTo>
                    <a:cubicBezTo>
                      <a:pt x="138" y="1"/>
                      <a:pt x="73" y="41"/>
                      <a:pt x="44" y="107"/>
                    </a:cubicBezTo>
                    <a:cubicBezTo>
                      <a:pt x="0" y="198"/>
                      <a:pt x="40" y="304"/>
                      <a:pt x="130" y="347"/>
                    </a:cubicBezTo>
                    <a:cubicBezTo>
                      <a:pt x="155" y="357"/>
                      <a:pt x="181" y="362"/>
                      <a:pt x="206" y="362"/>
                    </a:cubicBezTo>
                    <a:cubicBezTo>
                      <a:pt x="275" y="362"/>
                      <a:pt x="340" y="323"/>
                      <a:pt x="370" y="257"/>
                    </a:cubicBezTo>
                    <a:cubicBezTo>
                      <a:pt x="413" y="167"/>
                      <a:pt x="373" y="60"/>
                      <a:pt x="283" y="17"/>
                    </a:cubicBezTo>
                    <a:cubicBezTo>
                      <a:pt x="258" y="6"/>
                      <a:pt x="232"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1"/>
              <p:cNvSpPr/>
              <p:nvPr/>
            </p:nvSpPr>
            <p:spPr>
              <a:xfrm>
                <a:off x="5366705" y="2508353"/>
                <a:ext cx="25053" cy="22637"/>
              </a:xfrm>
              <a:custGeom>
                <a:rect b="b" l="l" r="r" t="t"/>
                <a:pathLst>
                  <a:path extrusionOk="0" h="356" w="394">
                    <a:moveTo>
                      <a:pt x="240" y="1"/>
                    </a:moveTo>
                    <a:cubicBezTo>
                      <a:pt x="162" y="55"/>
                      <a:pt x="87" y="107"/>
                      <a:pt x="8" y="158"/>
                    </a:cubicBezTo>
                    <a:cubicBezTo>
                      <a:pt x="1" y="233"/>
                      <a:pt x="40" y="307"/>
                      <a:pt x="115" y="338"/>
                    </a:cubicBezTo>
                    <a:cubicBezTo>
                      <a:pt x="140" y="350"/>
                      <a:pt x="166" y="356"/>
                      <a:pt x="192" y="356"/>
                    </a:cubicBezTo>
                    <a:cubicBezTo>
                      <a:pt x="259" y="356"/>
                      <a:pt x="323" y="317"/>
                      <a:pt x="354" y="249"/>
                    </a:cubicBezTo>
                    <a:cubicBezTo>
                      <a:pt x="394" y="158"/>
                      <a:pt x="354" y="52"/>
                      <a:pt x="264" y="13"/>
                    </a:cubicBezTo>
                    <a:cubicBezTo>
                      <a:pt x="256" y="8"/>
                      <a:pt x="248" y="5"/>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1"/>
              <p:cNvSpPr/>
              <p:nvPr/>
            </p:nvSpPr>
            <p:spPr>
              <a:xfrm>
                <a:off x="5411851" y="2529019"/>
                <a:ext cx="26325" cy="23082"/>
              </a:xfrm>
              <a:custGeom>
                <a:rect b="b" l="l" r="r" t="t"/>
                <a:pathLst>
                  <a:path extrusionOk="0" h="363" w="414">
                    <a:moveTo>
                      <a:pt x="206" y="1"/>
                    </a:moveTo>
                    <a:cubicBezTo>
                      <a:pt x="137" y="1"/>
                      <a:pt x="72" y="42"/>
                      <a:pt x="40" y="107"/>
                    </a:cubicBezTo>
                    <a:cubicBezTo>
                      <a:pt x="1" y="198"/>
                      <a:pt x="40" y="304"/>
                      <a:pt x="131" y="347"/>
                    </a:cubicBezTo>
                    <a:cubicBezTo>
                      <a:pt x="154" y="357"/>
                      <a:pt x="179" y="362"/>
                      <a:pt x="204" y="362"/>
                    </a:cubicBezTo>
                    <a:cubicBezTo>
                      <a:pt x="273" y="362"/>
                      <a:pt x="341" y="324"/>
                      <a:pt x="370" y="257"/>
                    </a:cubicBezTo>
                    <a:cubicBezTo>
                      <a:pt x="413" y="166"/>
                      <a:pt x="370" y="56"/>
                      <a:pt x="280" y="18"/>
                    </a:cubicBezTo>
                    <a:cubicBezTo>
                      <a:pt x="256" y="6"/>
                      <a:pt x="230"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1"/>
              <p:cNvSpPr/>
              <p:nvPr/>
            </p:nvSpPr>
            <p:spPr>
              <a:xfrm>
                <a:off x="5458015" y="2550066"/>
                <a:ext cx="26262" cy="23082"/>
              </a:xfrm>
              <a:custGeom>
                <a:rect b="b" l="l" r="r" t="t"/>
                <a:pathLst>
                  <a:path extrusionOk="0" h="363" w="413">
                    <a:moveTo>
                      <a:pt x="210" y="1"/>
                    </a:moveTo>
                    <a:cubicBezTo>
                      <a:pt x="140" y="1"/>
                      <a:pt x="73" y="40"/>
                      <a:pt x="44" y="106"/>
                    </a:cubicBezTo>
                    <a:cubicBezTo>
                      <a:pt x="1" y="196"/>
                      <a:pt x="41" y="306"/>
                      <a:pt x="135" y="346"/>
                    </a:cubicBezTo>
                    <a:cubicBezTo>
                      <a:pt x="158" y="357"/>
                      <a:pt x="183" y="362"/>
                      <a:pt x="208" y="362"/>
                    </a:cubicBezTo>
                    <a:cubicBezTo>
                      <a:pt x="276" y="362"/>
                      <a:pt x="341" y="322"/>
                      <a:pt x="370" y="256"/>
                    </a:cubicBezTo>
                    <a:cubicBezTo>
                      <a:pt x="413" y="165"/>
                      <a:pt x="374" y="59"/>
                      <a:pt x="283" y="16"/>
                    </a:cubicBezTo>
                    <a:cubicBezTo>
                      <a:pt x="260" y="6"/>
                      <a:pt x="235"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1"/>
              <p:cNvSpPr/>
              <p:nvPr/>
            </p:nvSpPr>
            <p:spPr>
              <a:xfrm>
                <a:off x="5504433" y="2571177"/>
                <a:ext cx="26007" cy="22955"/>
              </a:xfrm>
              <a:custGeom>
                <a:rect b="b" l="l" r="r" t="t"/>
                <a:pathLst>
                  <a:path extrusionOk="0" h="361" w="409">
                    <a:moveTo>
                      <a:pt x="203" y="0"/>
                    </a:moveTo>
                    <a:cubicBezTo>
                      <a:pt x="136" y="0"/>
                      <a:pt x="71" y="40"/>
                      <a:pt x="40" y="108"/>
                    </a:cubicBezTo>
                    <a:cubicBezTo>
                      <a:pt x="1" y="198"/>
                      <a:pt x="40" y="304"/>
                      <a:pt x="130" y="344"/>
                    </a:cubicBezTo>
                    <a:cubicBezTo>
                      <a:pt x="155" y="355"/>
                      <a:pt x="181" y="361"/>
                      <a:pt x="206" y="361"/>
                    </a:cubicBezTo>
                    <a:cubicBezTo>
                      <a:pt x="274" y="361"/>
                      <a:pt x="339" y="322"/>
                      <a:pt x="370" y="257"/>
                    </a:cubicBezTo>
                    <a:cubicBezTo>
                      <a:pt x="409" y="166"/>
                      <a:pt x="370" y="56"/>
                      <a:pt x="280" y="18"/>
                    </a:cubicBezTo>
                    <a:cubicBezTo>
                      <a:pt x="255" y="6"/>
                      <a:pt x="22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1"/>
              <p:cNvSpPr/>
              <p:nvPr/>
            </p:nvSpPr>
            <p:spPr>
              <a:xfrm>
                <a:off x="5550597" y="2592224"/>
                <a:ext cx="26262" cy="22955"/>
              </a:xfrm>
              <a:custGeom>
                <a:rect b="b" l="l" r="r" t="t"/>
                <a:pathLst>
                  <a:path extrusionOk="0" h="361" w="413">
                    <a:moveTo>
                      <a:pt x="207" y="1"/>
                    </a:moveTo>
                    <a:cubicBezTo>
                      <a:pt x="138" y="1"/>
                      <a:pt x="71" y="40"/>
                      <a:pt x="39" y="107"/>
                    </a:cubicBezTo>
                    <a:cubicBezTo>
                      <a:pt x="1" y="196"/>
                      <a:pt x="39" y="303"/>
                      <a:pt x="130" y="346"/>
                    </a:cubicBezTo>
                    <a:cubicBezTo>
                      <a:pt x="154" y="356"/>
                      <a:pt x="178" y="361"/>
                      <a:pt x="203" y="361"/>
                    </a:cubicBezTo>
                    <a:cubicBezTo>
                      <a:pt x="273" y="361"/>
                      <a:pt x="341" y="322"/>
                      <a:pt x="369" y="255"/>
                    </a:cubicBezTo>
                    <a:cubicBezTo>
                      <a:pt x="412" y="165"/>
                      <a:pt x="374" y="60"/>
                      <a:pt x="280" y="16"/>
                    </a:cubicBezTo>
                    <a:cubicBezTo>
                      <a:pt x="256" y="6"/>
                      <a:pt x="231"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1"/>
              <p:cNvSpPr/>
              <p:nvPr/>
            </p:nvSpPr>
            <p:spPr>
              <a:xfrm>
                <a:off x="5596760" y="2613398"/>
                <a:ext cx="18059" cy="22955"/>
              </a:xfrm>
              <a:custGeom>
                <a:rect b="b" l="l" r="r" t="t"/>
                <a:pathLst>
                  <a:path extrusionOk="0" h="361" w="284">
                    <a:moveTo>
                      <a:pt x="207" y="0"/>
                    </a:moveTo>
                    <a:cubicBezTo>
                      <a:pt x="139" y="0"/>
                      <a:pt x="74" y="38"/>
                      <a:pt x="43" y="103"/>
                    </a:cubicBezTo>
                    <a:cubicBezTo>
                      <a:pt x="1" y="193"/>
                      <a:pt x="40" y="303"/>
                      <a:pt x="134" y="342"/>
                    </a:cubicBezTo>
                    <a:cubicBezTo>
                      <a:pt x="157" y="354"/>
                      <a:pt x="184" y="360"/>
                      <a:pt x="210" y="360"/>
                    </a:cubicBezTo>
                    <a:cubicBezTo>
                      <a:pt x="236" y="360"/>
                      <a:pt x="262" y="354"/>
                      <a:pt x="283" y="342"/>
                    </a:cubicBezTo>
                    <a:cubicBezTo>
                      <a:pt x="275" y="232"/>
                      <a:pt x="267" y="118"/>
                      <a:pt x="264" y="9"/>
                    </a:cubicBezTo>
                    <a:cubicBezTo>
                      <a:pt x="245" y="3"/>
                      <a:pt x="226" y="0"/>
                      <a:pt x="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1"/>
              <p:cNvSpPr/>
              <p:nvPr/>
            </p:nvSpPr>
            <p:spPr>
              <a:xfrm>
                <a:off x="5311321" y="2546569"/>
                <a:ext cx="11827" cy="7313"/>
              </a:xfrm>
              <a:custGeom>
                <a:rect b="b" l="l" r="r" t="t"/>
                <a:pathLst>
                  <a:path extrusionOk="0" h="115" w="186">
                    <a:moveTo>
                      <a:pt x="185" y="1"/>
                    </a:moveTo>
                    <a:cubicBezTo>
                      <a:pt x="118" y="39"/>
                      <a:pt x="55" y="79"/>
                      <a:pt x="1" y="114"/>
                    </a:cubicBezTo>
                    <a:cubicBezTo>
                      <a:pt x="7" y="114"/>
                      <a:pt x="14" y="115"/>
                      <a:pt x="21" y="115"/>
                    </a:cubicBezTo>
                    <a:cubicBezTo>
                      <a:pt x="88" y="115"/>
                      <a:pt x="152" y="76"/>
                      <a:pt x="182" y="8"/>
                    </a:cubicBezTo>
                    <a:cubicBezTo>
                      <a:pt x="182" y="4"/>
                      <a:pt x="185" y="4"/>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1"/>
              <p:cNvSpPr/>
              <p:nvPr/>
            </p:nvSpPr>
            <p:spPr>
              <a:xfrm>
                <a:off x="5345531" y="2551910"/>
                <a:ext cx="26198" cy="23019"/>
              </a:xfrm>
              <a:custGeom>
                <a:rect b="b" l="l" r="r" t="t"/>
                <a:pathLst>
                  <a:path extrusionOk="0" h="362" w="412">
                    <a:moveTo>
                      <a:pt x="206" y="1"/>
                    </a:moveTo>
                    <a:cubicBezTo>
                      <a:pt x="137" y="1"/>
                      <a:pt x="72" y="40"/>
                      <a:pt x="44" y="105"/>
                    </a:cubicBezTo>
                    <a:cubicBezTo>
                      <a:pt x="0" y="199"/>
                      <a:pt x="39" y="305"/>
                      <a:pt x="133" y="344"/>
                    </a:cubicBezTo>
                    <a:cubicBezTo>
                      <a:pt x="158" y="356"/>
                      <a:pt x="184" y="362"/>
                      <a:pt x="210" y="362"/>
                    </a:cubicBezTo>
                    <a:cubicBezTo>
                      <a:pt x="278" y="362"/>
                      <a:pt x="342" y="323"/>
                      <a:pt x="373" y="258"/>
                    </a:cubicBezTo>
                    <a:cubicBezTo>
                      <a:pt x="412" y="163"/>
                      <a:pt x="373" y="58"/>
                      <a:pt x="283" y="18"/>
                    </a:cubicBezTo>
                    <a:cubicBezTo>
                      <a:pt x="258" y="6"/>
                      <a:pt x="23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1"/>
              <p:cNvSpPr/>
              <p:nvPr/>
            </p:nvSpPr>
            <p:spPr>
              <a:xfrm>
                <a:off x="5391949" y="2572957"/>
                <a:ext cx="26007" cy="23019"/>
              </a:xfrm>
              <a:custGeom>
                <a:rect b="b" l="l" r="r" t="t"/>
                <a:pathLst>
                  <a:path extrusionOk="0" h="362" w="409">
                    <a:moveTo>
                      <a:pt x="205" y="0"/>
                    </a:moveTo>
                    <a:cubicBezTo>
                      <a:pt x="136" y="0"/>
                      <a:pt x="71" y="41"/>
                      <a:pt x="39" y="107"/>
                    </a:cubicBezTo>
                    <a:cubicBezTo>
                      <a:pt x="0" y="198"/>
                      <a:pt x="39" y="303"/>
                      <a:pt x="129" y="347"/>
                    </a:cubicBezTo>
                    <a:cubicBezTo>
                      <a:pt x="153" y="357"/>
                      <a:pt x="178" y="362"/>
                      <a:pt x="202" y="362"/>
                    </a:cubicBezTo>
                    <a:cubicBezTo>
                      <a:pt x="271" y="362"/>
                      <a:pt x="337" y="323"/>
                      <a:pt x="369" y="256"/>
                    </a:cubicBezTo>
                    <a:cubicBezTo>
                      <a:pt x="408" y="166"/>
                      <a:pt x="369" y="60"/>
                      <a:pt x="279" y="17"/>
                    </a:cubicBezTo>
                    <a:cubicBezTo>
                      <a:pt x="255" y="5"/>
                      <a:pt x="230"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1"/>
              <p:cNvSpPr/>
              <p:nvPr/>
            </p:nvSpPr>
            <p:spPr>
              <a:xfrm>
                <a:off x="5438112" y="2594004"/>
                <a:ext cx="26198" cy="23082"/>
              </a:xfrm>
              <a:custGeom>
                <a:rect b="b" l="l" r="r" t="t"/>
                <a:pathLst>
                  <a:path extrusionOk="0" h="363" w="412">
                    <a:moveTo>
                      <a:pt x="206" y="0"/>
                    </a:moveTo>
                    <a:cubicBezTo>
                      <a:pt x="137" y="0"/>
                      <a:pt x="71" y="39"/>
                      <a:pt x="39" y="106"/>
                    </a:cubicBezTo>
                    <a:cubicBezTo>
                      <a:pt x="0" y="196"/>
                      <a:pt x="39" y="306"/>
                      <a:pt x="129" y="345"/>
                    </a:cubicBezTo>
                    <a:cubicBezTo>
                      <a:pt x="154" y="357"/>
                      <a:pt x="180" y="363"/>
                      <a:pt x="206" y="363"/>
                    </a:cubicBezTo>
                    <a:cubicBezTo>
                      <a:pt x="275" y="363"/>
                      <a:pt x="341" y="323"/>
                      <a:pt x="369" y="255"/>
                    </a:cubicBezTo>
                    <a:cubicBezTo>
                      <a:pt x="412" y="164"/>
                      <a:pt x="372" y="59"/>
                      <a:pt x="278" y="16"/>
                    </a:cubicBezTo>
                    <a:cubicBezTo>
                      <a:pt x="255" y="5"/>
                      <a:pt x="230"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1"/>
              <p:cNvSpPr/>
              <p:nvPr/>
            </p:nvSpPr>
            <p:spPr>
              <a:xfrm>
                <a:off x="5484212" y="2615115"/>
                <a:ext cx="26262" cy="23019"/>
              </a:xfrm>
              <a:custGeom>
                <a:rect b="b" l="l" r="r" t="t"/>
                <a:pathLst>
                  <a:path extrusionOk="0" h="362" w="413">
                    <a:moveTo>
                      <a:pt x="209" y="0"/>
                    </a:moveTo>
                    <a:cubicBezTo>
                      <a:pt x="140" y="0"/>
                      <a:pt x="73" y="41"/>
                      <a:pt x="44" y="107"/>
                    </a:cubicBezTo>
                    <a:cubicBezTo>
                      <a:pt x="1" y="198"/>
                      <a:pt x="44" y="303"/>
                      <a:pt x="134" y="347"/>
                    </a:cubicBezTo>
                    <a:cubicBezTo>
                      <a:pt x="158" y="357"/>
                      <a:pt x="183" y="362"/>
                      <a:pt x="207" y="362"/>
                    </a:cubicBezTo>
                    <a:cubicBezTo>
                      <a:pt x="276" y="362"/>
                      <a:pt x="341" y="323"/>
                      <a:pt x="373" y="256"/>
                    </a:cubicBezTo>
                    <a:cubicBezTo>
                      <a:pt x="413" y="166"/>
                      <a:pt x="373" y="57"/>
                      <a:pt x="283" y="17"/>
                    </a:cubicBezTo>
                    <a:cubicBezTo>
                      <a:pt x="259" y="5"/>
                      <a:pt x="234" y="0"/>
                      <a:pt x="2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1"/>
              <p:cNvSpPr/>
              <p:nvPr/>
            </p:nvSpPr>
            <p:spPr>
              <a:xfrm>
                <a:off x="5530630" y="2636162"/>
                <a:ext cx="26262" cy="23082"/>
              </a:xfrm>
              <a:custGeom>
                <a:rect b="b" l="l" r="r" t="t"/>
                <a:pathLst>
                  <a:path extrusionOk="0" h="363" w="413">
                    <a:moveTo>
                      <a:pt x="206" y="0"/>
                    </a:moveTo>
                    <a:cubicBezTo>
                      <a:pt x="138" y="0"/>
                      <a:pt x="72" y="39"/>
                      <a:pt x="40" y="106"/>
                    </a:cubicBezTo>
                    <a:cubicBezTo>
                      <a:pt x="0" y="196"/>
                      <a:pt x="40" y="302"/>
                      <a:pt x="130" y="345"/>
                    </a:cubicBezTo>
                    <a:cubicBezTo>
                      <a:pt x="154" y="357"/>
                      <a:pt x="179" y="362"/>
                      <a:pt x="204" y="362"/>
                    </a:cubicBezTo>
                    <a:cubicBezTo>
                      <a:pt x="272" y="362"/>
                      <a:pt x="338" y="321"/>
                      <a:pt x="369" y="255"/>
                    </a:cubicBezTo>
                    <a:cubicBezTo>
                      <a:pt x="413" y="164"/>
                      <a:pt x="369" y="59"/>
                      <a:pt x="279" y="16"/>
                    </a:cubicBezTo>
                    <a:cubicBezTo>
                      <a:pt x="255" y="5"/>
                      <a:pt x="231"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1"/>
              <p:cNvSpPr/>
              <p:nvPr/>
            </p:nvSpPr>
            <p:spPr>
              <a:xfrm>
                <a:off x="5576794" y="2657209"/>
                <a:ext cx="26262" cy="23019"/>
              </a:xfrm>
              <a:custGeom>
                <a:rect b="b" l="l" r="r" t="t"/>
                <a:pathLst>
                  <a:path extrusionOk="0" h="362" w="413">
                    <a:moveTo>
                      <a:pt x="204" y="0"/>
                    </a:moveTo>
                    <a:cubicBezTo>
                      <a:pt x="136" y="0"/>
                      <a:pt x="72" y="39"/>
                      <a:pt x="44" y="105"/>
                    </a:cubicBezTo>
                    <a:cubicBezTo>
                      <a:pt x="0" y="199"/>
                      <a:pt x="40" y="304"/>
                      <a:pt x="130" y="344"/>
                    </a:cubicBezTo>
                    <a:cubicBezTo>
                      <a:pt x="156" y="356"/>
                      <a:pt x="183" y="361"/>
                      <a:pt x="209" y="361"/>
                    </a:cubicBezTo>
                    <a:cubicBezTo>
                      <a:pt x="278" y="361"/>
                      <a:pt x="341" y="323"/>
                      <a:pt x="370" y="257"/>
                    </a:cubicBezTo>
                    <a:cubicBezTo>
                      <a:pt x="413" y="163"/>
                      <a:pt x="373" y="57"/>
                      <a:pt x="283" y="18"/>
                    </a:cubicBezTo>
                    <a:cubicBezTo>
                      <a:pt x="257" y="6"/>
                      <a:pt x="230"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1"/>
              <p:cNvSpPr/>
              <p:nvPr/>
            </p:nvSpPr>
            <p:spPr>
              <a:xfrm>
                <a:off x="5287158" y="2574738"/>
                <a:ext cx="18250" cy="22256"/>
              </a:xfrm>
              <a:custGeom>
                <a:rect b="b" l="l" r="r" t="t"/>
                <a:pathLst>
                  <a:path extrusionOk="0" h="350" w="287">
                    <a:moveTo>
                      <a:pt x="83" y="0"/>
                    </a:moveTo>
                    <a:cubicBezTo>
                      <a:pt x="54" y="0"/>
                      <a:pt x="26" y="7"/>
                      <a:pt x="0" y="20"/>
                    </a:cubicBezTo>
                    <a:cubicBezTo>
                      <a:pt x="31" y="94"/>
                      <a:pt x="82" y="208"/>
                      <a:pt x="153" y="350"/>
                    </a:cubicBezTo>
                    <a:cubicBezTo>
                      <a:pt x="192" y="330"/>
                      <a:pt x="227" y="299"/>
                      <a:pt x="247" y="255"/>
                    </a:cubicBezTo>
                    <a:cubicBezTo>
                      <a:pt x="287" y="165"/>
                      <a:pt x="247" y="60"/>
                      <a:pt x="157" y="16"/>
                    </a:cubicBezTo>
                    <a:cubicBezTo>
                      <a:pt x="133" y="5"/>
                      <a:pt x="108" y="0"/>
                      <a:pt x="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1"/>
              <p:cNvSpPr/>
              <p:nvPr/>
            </p:nvSpPr>
            <p:spPr>
              <a:xfrm>
                <a:off x="5325501" y="2595848"/>
                <a:ext cx="26325" cy="23082"/>
              </a:xfrm>
              <a:custGeom>
                <a:rect b="b" l="l" r="r" t="t"/>
                <a:pathLst>
                  <a:path extrusionOk="0" h="363" w="414">
                    <a:moveTo>
                      <a:pt x="205" y="0"/>
                    </a:moveTo>
                    <a:cubicBezTo>
                      <a:pt x="136" y="0"/>
                      <a:pt x="73" y="40"/>
                      <a:pt x="44" y="108"/>
                    </a:cubicBezTo>
                    <a:cubicBezTo>
                      <a:pt x="1" y="198"/>
                      <a:pt x="40" y="304"/>
                      <a:pt x="131" y="347"/>
                    </a:cubicBezTo>
                    <a:cubicBezTo>
                      <a:pt x="155" y="358"/>
                      <a:pt x="180" y="363"/>
                      <a:pt x="204" y="363"/>
                    </a:cubicBezTo>
                    <a:cubicBezTo>
                      <a:pt x="274" y="363"/>
                      <a:pt x="341" y="324"/>
                      <a:pt x="370" y="257"/>
                    </a:cubicBezTo>
                    <a:cubicBezTo>
                      <a:pt x="413" y="167"/>
                      <a:pt x="374" y="57"/>
                      <a:pt x="283" y="18"/>
                    </a:cubicBezTo>
                    <a:cubicBezTo>
                      <a:pt x="258" y="6"/>
                      <a:pt x="231"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1"/>
              <p:cNvSpPr/>
              <p:nvPr/>
            </p:nvSpPr>
            <p:spPr>
              <a:xfrm>
                <a:off x="5371728" y="2616959"/>
                <a:ext cx="26262" cy="22955"/>
              </a:xfrm>
              <a:custGeom>
                <a:rect b="b" l="l" r="r" t="t"/>
                <a:pathLst>
                  <a:path extrusionOk="0" h="361" w="413">
                    <a:moveTo>
                      <a:pt x="209" y="0"/>
                    </a:moveTo>
                    <a:cubicBezTo>
                      <a:pt x="140" y="0"/>
                      <a:pt x="73" y="39"/>
                      <a:pt x="43" y="106"/>
                    </a:cubicBezTo>
                    <a:cubicBezTo>
                      <a:pt x="0" y="196"/>
                      <a:pt x="43" y="302"/>
                      <a:pt x="134" y="345"/>
                    </a:cubicBezTo>
                    <a:cubicBezTo>
                      <a:pt x="157" y="355"/>
                      <a:pt x="182" y="360"/>
                      <a:pt x="207" y="360"/>
                    </a:cubicBezTo>
                    <a:cubicBezTo>
                      <a:pt x="275" y="360"/>
                      <a:pt x="341" y="321"/>
                      <a:pt x="373" y="254"/>
                    </a:cubicBezTo>
                    <a:cubicBezTo>
                      <a:pt x="412" y="165"/>
                      <a:pt x="373" y="59"/>
                      <a:pt x="283" y="15"/>
                    </a:cubicBezTo>
                    <a:cubicBezTo>
                      <a:pt x="259" y="5"/>
                      <a:pt x="234" y="0"/>
                      <a:pt x="2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1"/>
              <p:cNvSpPr/>
              <p:nvPr/>
            </p:nvSpPr>
            <p:spPr>
              <a:xfrm>
                <a:off x="5418083" y="2638006"/>
                <a:ext cx="26325" cy="23019"/>
              </a:xfrm>
              <a:custGeom>
                <a:rect b="b" l="l" r="r" t="t"/>
                <a:pathLst>
                  <a:path extrusionOk="0" h="362" w="414">
                    <a:moveTo>
                      <a:pt x="203" y="0"/>
                    </a:moveTo>
                    <a:cubicBezTo>
                      <a:pt x="136" y="0"/>
                      <a:pt x="72" y="39"/>
                      <a:pt x="40" y="104"/>
                    </a:cubicBezTo>
                    <a:cubicBezTo>
                      <a:pt x="1" y="198"/>
                      <a:pt x="40" y="305"/>
                      <a:pt x="131" y="343"/>
                    </a:cubicBezTo>
                    <a:cubicBezTo>
                      <a:pt x="156" y="355"/>
                      <a:pt x="182" y="361"/>
                      <a:pt x="208" y="361"/>
                    </a:cubicBezTo>
                    <a:cubicBezTo>
                      <a:pt x="276" y="361"/>
                      <a:pt x="341" y="323"/>
                      <a:pt x="370" y="258"/>
                    </a:cubicBezTo>
                    <a:cubicBezTo>
                      <a:pt x="413" y="164"/>
                      <a:pt x="370" y="57"/>
                      <a:pt x="280" y="18"/>
                    </a:cubicBezTo>
                    <a:cubicBezTo>
                      <a:pt x="255" y="6"/>
                      <a:pt x="22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1"/>
              <p:cNvSpPr/>
              <p:nvPr/>
            </p:nvSpPr>
            <p:spPr>
              <a:xfrm>
                <a:off x="5464246" y="2658990"/>
                <a:ext cx="26325" cy="23082"/>
              </a:xfrm>
              <a:custGeom>
                <a:rect b="b" l="l" r="r" t="t"/>
                <a:pathLst>
                  <a:path extrusionOk="0" h="363" w="414">
                    <a:moveTo>
                      <a:pt x="209" y="1"/>
                    </a:moveTo>
                    <a:cubicBezTo>
                      <a:pt x="140" y="1"/>
                      <a:pt x="73" y="41"/>
                      <a:pt x="44" y="108"/>
                    </a:cubicBezTo>
                    <a:cubicBezTo>
                      <a:pt x="1" y="198"/>
                      <a:pt x="40" y="304"/>
                      <a:pt x="131" y="347"/>
                    </a:cubicBezTo>
                    <a:cubicBezTo>
                      <a:pt x="156" y="357"/>
                      <a:pt x="181" y="362"/>
                      <a:pt x="206" y="362"/>
                    </a:cubicBezTo>
                    <a:cubicBezTo>
                      <a:pt x="276" y="362"/>
                      <a:pt x="341" y="323"/>
                      <a:pt x="370" y="257"/>
                    </a:cubicBezTo>
                    <a:cubicBezTo>
                      <a:pt x="413" y="167"/>
                      <a:pt x="374" y="57"/>
                      <a:pt x="283" y="17"/>
                    </a:cubicBezTo>
                    <a:cubicBezTo>
                      <a:pt x="259" y="6"/>
                      <a:pt x="234" y="1"/>
                      <a:pt x="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1"/>
              <p:cNvSpPr/>
              <p:nvPr/>
            </p:nvSpPr>
            <p:spPr>
              <a:xfrm>
                <a:off x="5510664" y="2680037"/>
                <a:ext cx="26007" cy="23082"/>
              </a:xfrm>
              <a:custGeom>
                <a:rect b="b" l="l" r="r" t="t"/>
                <a:pathLst>
                  <a:path extrusionOk="0" h="363" w="409">
                    <a:moveTo>
                      <a:pt x="207" y="1"/>
                    </a:moveTo>
                    <a:cubicBezTo>
                      <a:pt x="138" y="1"/>
                      <a:pt x="72" y="39"/>
                      <a:pt x="40" y="106"/>
                    </a:cubicBezTo>
                    <a:cubicBezTo>
                      <a:pt x="1" y="197"/>
                      <a:pt x="40" y="307"/>
                      <a:pt x="131" y="345"/>
                    </a:cubicBezTo>
                    <a:cubicBezTo>
                      <a:pt x="155" y="357"/>
                      <a:pt x="180" y="362"/>
                      <a:pt x="204" y="362"/>
                    </a:cubicBezTo>
                    <a:cubicBezTo>
                      <a:pt x="272" y="362"/>
                      <a:pt x="338" y="322"/>
                      <a:pt x="370" y="256"/>
                    </a:cubicBezTo>
                    <a:cubicBezTo>
                      <a:pt x="409" y="166"/>
                      <a:pt x="370" y="59"/>
                      <a:pt x="279" y="16"/>
                    </a:cubicBezTo>
                    <a:cubicBezTo>
                      <a:pt x="256" y="6"/>
                      <a:pt x="231"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1"/>
              <p:cNvSpPr/>
              <p:nvPr/>
            </p:nvSpPr>
            <p:spPr>
              <a:xfrm>
                <a:off x="5556828" y="2701147"/>
                <a:ext cx="26262" cy="23082"/>
              </a:xfrm>
              <a:custGeom>
                <a:rect b="b" l="l" r="r" t="t"/>
                <a:pathLst>
                  <a:path extrusionOk="0" h="363" w="413">
                    <a:moveTo>
                      <a:pt x="203" y="0"/>
                    </a:moveTo>
                    <a:cubicBezTo>
                      <a:pt x="135" y="0"/>
                      <a:pt x="71" y="40"/>
                      <a:pt x="40" y="108"/>
                    </a:cubicBezTo>
                    <a:cubicBezTo>
                      <a:pt x="1" y="198"/>
                      <a:pt x="40" y="304"/>
                      <a:pt x="130" y="348"/>
                    </a:cubicBezTo>
                    <a:cubicBezTo>
                      <a:pt x="153" y="358"/>
                      <a:pt x="178" y="363"/>
                      <a:pt x="203" y="363"/>
                    </a:cubicBezTo>
                    <a:cubicBezTo>
                      <a:pt x="273" y="363"/>
                      <a:pt x="341" y="324"/>
                      <a:pt x="370" y="257"/>
                    </a:cubicBezTo>
                    <a:cubicBezTo>
                      <a:pt x="412" y="167"/>
                      <a:pt x="374" y="57"/>
                      <a:pt x="280" y="18"/>
                    </a:cubicBezTo>
                    <a:cubicBezTo>
                      <a:pt x="255" y="6"/>
                      <a:pt x="228"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1"/>
              <p:cNvSpPr/>
              <p:nvPr/>
            </p:nvSpPr>
            <p:spPr>
              <a:xfrm>
                <a:off x="5603755" y="2722258"/>
                <a:ext cx="24227" cy="19013"/>
              </a:xfrm>
              <a:custGeom>
                <a:rect b="b" l="l" r="r" t="t"/>
                <a:pathLst>
                  <a:path extrusionOk="0" h="299" w="381">
                    <a:moveTo>
                      <a:pt x="198" y="0"/>
                    </a:moveTo>
                    <a:cubicBezTo>
                      <a:pt x="128" y="0"/>
                      <a:pt x="61" y="39"/>
                      <a:pt x="32" y="105"/>
                    </a:cubicBezTo>
                    <a:cubicBezTo>
                      <a:pt x="0" y="172"/>
                      <a:pt x="12" y="246"/>
                      <a:pt x="60" y="298"/>
                    </a:cubicBezTo>
                    <a:cubicBezTo>
                      <a:pt x="205" y="259"/>
                      <a:pt x="310" y="215"/>
                      <a:pt x="377" y="188"/>
                    </a:cubicBezTo>
                    <a:cubicBezTo>
                      <a:pt x="381" y="117"/>
                      <a:pt x="338" y="47"/>
                      <a:pt x="271" y="16"/>
                    </a:cubicBezTo>
                    <a:cubicBezTo>
                      <a:pt x="248" y="5"/>
                      <a:pt x="223" y="0"/>
                      <a:pt x="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1"/>
              <p:cNvSpPr/>
              <p:nvPr/>
            </p:nvSpPr>
            <p:spPr>
              <a:xfrm>
                <a:off x="5353479" y="2660897"/>
                <a:ext cx="24481" cy="22701"/>
              </a:xfrm>
              <a:custGeom>
                <a:rect b="b" l="l" r="r" t="t"/>
                <a:pathLst>
                  <a:path extrusionOk="0" h="357" w="385">
                    <a:moveTo>
                      <a:pt x="182" y="0"/>
                    </a:moveTo>
                    <a:cubicBezTo>
                      <a:pt x="113" y="0"/>
                      <a:pt x="45" y="39"/>
                      <a:pt x="17" y="105"/>
                    </a:cubicBezTo>
                    <a:cubicBezTo>
                      <a:pt x="4" y="125"/>
                      <a:pt x="1" y="148"/>
                      <a:pt x="1" y="168"/>
                    </a:cubicBezTo>
                    <a:cubicBezTo>
                      <a:pt x="68" y="231"/>
                      <a:pt x="138" y="293"/>
                      <a:pt x="216" y="356"/>
                    </a:cubicBezTo>
                    <a:cubicBezTo>
                      <a:pt x="272" y="345"/>
                      <a:pt x="319" y="309"/>
                      <a:pt x="346" y="255"/>
                    </a:cubicBezTo>
                    <a:cubicBezTo>
                      <a:pt x="385" y="164"/>
                      <a:pt x="346" y="58"/>
                      <a:pt x="256" y="15"/>
                    </a:cubicBezTo>
                    <a:cubicBezTo>
                      <a:pt x="232" y="5"/>
                      <a:pt x="207"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1"/>
              <p:cNvSpPr/>
              <p:nvPr/>
            </p:nvSpPr>
            <p:spPr>
              <a:xfrm>
                <a:off x="5398180" y="2681944"/>
                <a:ext cx="25944" cy="22955"/>
              </a:xfrm>
              <a:custGeom>
                <a:rect b="b" l="l" r="r" t="t"/>
                <a:pathLst>
                  <a:path extrusionOk="0" h="361" w="408">
                    <a:moveTo>
                      <a:pt x="202" y="0"/>
                    </a:moveTo>
                    <a:cubicBezTo>
                      <a:pt x="135" y="0"/>
                      <a:pt x="70" y="39"/>
                      <a:pt x="40" y="104"/>
                    </a:cubicBezTo>
                    <a:cubicBezTo>
                      <a:pt x="0" y="198"/>
                      <a:pt x="40" y="304"/>
                      <a:pt x="129" y="344"/>
                    </a:cubicBezTo>
                    <a:cubicBezTo>
                      <a:pt x="154" y="355"/>
                      <a:pt x="180" y="361"/>
                      <a:pt x="206" y="361"/>
                    </a:cubicBezTo>
                    <a:cubicBezTo>
                      <a:pt x="273" y="361"/>
                      <a:pt x="338" y="323"/>
                      <a:pt x="369" y="257"/>
                    </a:cubicBezTo>
                    <a:cubicBezTo>
                      <a:pt x="408" y="167"/>
                      <a:pt x="369" y="56"/>
                      <a:pt x="279" y="18"/>
                    </a:cubicBezTo>
                    <a:cubicBezTo>
                      <a:pt x="254" y="6"/>
                      <a:pt x="228"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1"/>
              <p:cNvSpPr/>
              <p:nvPr/>
            </p:nvSpPr>
            <p:spPr>
              <a:xfrm>
                <a:off x="5444344" y="2703055"/>
                <a:ext cx="26198" cy="22892"/>
              </a:xfrm>
              <a:custGeom>
                <a:rect b="b" l="l" r="r" t="t"/>
                <a:pathLst>
                  <a:path extrusionOk="0" h="360" w="412">
                    <a:moveTo>
                      <a:pt x="206" y="0"/>
                    </a:moveTo>
                    <a:cubicBezTo>
                      <a:pt x="137" y="0"/>
                      <a:pt x="71" y="39"/>
                      <a:pt x="39" y="106"/>
                    </a:cubicBezTo>
                    <a:cubicBezTo>
                      <a:pt x="0" y="195"/>
                      <a:pt x="39" y="302"/>
                      <a:pt x="129" y="345"/>
                    </a:cubicBezTo>
                    <a:cubicBezTo>
                      <a:pt x="153" y="355"/>
                      <a:pt x="178" y="360"/>
                      <a:pt x="203" y="360"/>
                    </a:cubicBezTo>
                    <a:cubicBezTo>
                      <a:pt x="272" y="360"/>
                      <a:pt x="340" y="321"/>
                      <a:pt x="369" y="255"/>
                    </a:cubicBezTo>
                    <a:cubicBezTo>
                      <a:pt x="412" y="164"/>
                      <a:pt x="373" y="59"/>
                      <a:pt x="279" y="15"/>
                    </a:cubicBezTo>
                    <a:cubicBezTo>
                      <a:pt x="255" y="5"/>
                      <a:pt x="231"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1"/>
              <p:cNvSpPr/>
              <p:nvPr/>
            </p:nvSpPr>
            <p:spPr>
              <a:xfrm>
                <a:off x="5491207" y="2724102"/>
                <a:ext cx="25499" cy="21620"/>
              </a:xfrm>
              <a:custGeom>
                <a:rect b="b" l="l" r="r" t="t"/>
                <a:pathLst>
                  <a:path extrusionOk="0" h="340" w="401">
                    <a:moveTo>
                      <a:pt x="194" y="0"/>
                    </a:moveTo>
                    <a:cubicBezTo>
                      <a:pt x="126" y="0"/>
                      <a:pt x="60" y="39"/>
                      <a:pt x="32" y="104"/>
                    </a:cubicBezTo>
                    <a:cubicBezTo>
                      <a:pt x="1" y="170"/>
                      <a:pt x="17" y="250"/>
                      <a:pt x="60" y="300"/>
                    </a:cubicBezTo>
                    <a:cubicBezTo>
                      <a:pt x="134" y="316"/>
                      <a:pt x="209" y="328"/>
                      <a:pt x="279" y="340"/>
                    </a:cubicBezTo>
                    <a:cubicBezTo>
                      <a:pt x="314" y="320"/>
                      <a:pt x="343" y="293"/>
                      <a:pt x="361" y="253"/>
                    </a:cubicBezTo>
                    <a:cubicBezTo>
                      <a:pt x="401" y="163"/>
                      <a:pt x="361" y="57"/>
                      <a:pt x="272" y="18"/>
                    </a:cubicBezTo>
                    <a:cubicBezTo>
                      <a:pt x="247" y="6"/>
                      <a:pt x="220" y="0"/>
                      <a:pt x="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1"/>
              <p:cNvSpPr/>
              <p:nvPr/>
            </p:nvSpPr>
            <p:spPr>
              <a:xfrm>
                <a:off x="5541631" y="2745149"/>
                <a:ext cx="16533" cy="3688"/>
              </a:xfrm>
              <a:custGeom>
                <a:rect b="b" l="l" r="r" t="t"/>
                <a:pathLst>
                  <a:path extrusionOk="0" h="58" w="260">
                    <a:moveTo>
                      <a:pt x="129" y="1"/>
                    </a:moveTo>
                    <a:cubicBezTo>
                      <a:pt x="81" y="1"/>
                      <a:pt x="34" y="20"/>
                      <a:pt x="1" y="56"/>
                    </a:cubicBezTo>
                    <a:cubicBezTo>
                      <a:pt x="31" y="57"/>
                      <a:pt x="60" y="58"/>
                      <a:pt x="90" y="58"/>
                    </a:cubicBezTo>
                    <a:cubicBezTo>
                      <a:pt x="148" y="58"/>
                      <a:pt x="204" y="56"/>
                      <a:pt x="260" y="56"/>
                    </a:cubicBezTo>
                    <a:cubicBezTo>
                      <a:pt x="244" y="40"/>
                      <a:pt x="224" y="24"/>
                      <a:pt x="204" y="16"/>
                    </a:cubicBezTo>
                    <a:cubicBezTo>
                      <a:pt x="180" y="6"/>
                      <a:pt x="154"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6" name="Shape 2026"/>
        <p:cNvGrpSpPr/>
        <p:nvPr/>
      </p:nvGrpSpPr>
      <p:grpSpPr>
        <a:xfrm>
          <a:off x="0" y="0"/>
          <a:ext cx="0" cy="0"/>
          <a:chOff x="0" y="0"/>
          <a:chExt cx="0" cy="0"/>
        </a:xfrm>
      </p:grpSpPr>
      <p:sp>
        <p:nvSpPr>
          <p:cNvPr id="2027" name="Google Shape;2027;p72"/>
          <p:cNvSpPr txBox="1"/>
          <p:nvPr>
            <p:ph type="ctrTitle"/>
          </p:nvPr>
        </p:nvSpPr>
        <p:spPr>
          <a:xfrm>
            <a:off x="715100" y="354507"/>
            <a:ext cx="4284000" cy="9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028" name="Google Shape;2028;p72"/>
          <p:cNvSpPr txBox="1"/>
          <p:nvPr>
            <p:ph idx="1" type="subTitle"/>
          </p:nvPr>
        </p:nvSpPr>
        <p:spPr>
          <a:xfrm>
            <a:off x="715100" y="1389232"/>
            <a:ext cx="4293900" cy="126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latin typeface="Poppins"/>
                <a:ea typeface="Poppins"/>
                <a:cs typeface="Poppins"/>
                <a:sym typeface="Poppins"/>
              </a:rPr>
              <a:t>Do you have any questions?</a:t>
            </a:r>
            <a:endParaRPr/>
          </a:p>
          <a:p>
            <a:pPr indent="0" lvl="0" marL="0" rtl="0" algn="l">
              <a:spcBef>
                <a:spcPts val="100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yourwebsite.com</a:t>
            </a:r>
            <a:endParaRPr/>
          </a:p>
        </p:txBody>
      </p:sp>
      <p:sp>
        <p:nvSpPr>
          <p:cNvPr id="2029" name="Google Shape;2029;p72"/>
          <p:cNvSpPr txBox="1"/>
          <p:nvPr>
            <p:ph idx="1" type="subTitle"/>
          </p:nvPr>
        </p:nvSpPr>
        <p:spPr>
          <a:xfrm>
            <a:off x="715100" y="4246985"/>
            <a:ext cx="4952100" cy="301200"/>
          </a:xfrm>
          <a:prstGeom prst="rect">
            <a:avLst/>
          </a:prstGeom>
        </p:spPr>
        <p:txBody>
          <a:bodyPr anchorCtr="0" anchor="ctr" bIns="91425" lIns="91425" spcFirstLastPara="1" rIns="91425" wrap="square" tIns="91425">
            <a:noAutofit/>
          </a:bodyPr>
          <a:lstStyle/>
          <a:p>
            <a:pPr indent="0" lvl="0" marL="0" rtl="0" algn="l">
              <a:spcBef>
                <a:spcPts val="300"/>
              </a:spcBef>
              <a:spcAft>
                <a:spcPts val="0"/>
              </a:spcAft>
              <a:buNone/>
            </a:pPr>
            <a:r>
              <a:rPr lang="en" sz="1200"/>
              <a:t>Please keep this slide for attribution</a:t>
            </a:r>
            <a:endParaRPr sz="1200"/>
          </a:p>
        </p:txBody>
      </p:sp>
      <p:grpSp>
        <p:nvGrpSpPr>
          <p:cNvPr id="2030" name="Google Shape;2030;p72"/>
          <p:cNvGrpSpPr/>
          <p:nvPr/>
        </p:nvGrpSpPr>
        <p:grpSpPr>
          <a:xfrm>
            <a:off x="7945444" y="1053723"/>
            <a:ext cx="966925" cy="649911"/>
            <a:chOff x="5638328" y="210553"/>
            <a:chExt cx="1329472" cy="893595"/>
          </a:xfrm>
        </p:grpSpPr>
        <p:sp>
          <p:nvSpPr>
            <p:cNvPr id="2031" name="Google Shape;2031;p72"/>
            <p:cNvSpPr/>
            <p:nvPr/>
          </p:nvSpPr>
          <p:spPr>
            <a:xfrm>
              <a:off x="5638328" y="237005"/>
              <a:ext cx="898809" cy="867143"/>
            </a:xfrm>
            <a:custGeom>
              <a:rect b="b" l="l" r="r" t="t"/>
              <a:pathLst>
                <a:path extrusionOk="0" h="13637" w="14135">
                  <a:moveTo>
                    <a:pt x="7299" y="1"/>
                  </a:moveTo>
                  <a:lnTo>
                    <a:pt x="2884" y="1798"/>
                  </a:lnTo>
                  <a:lnTo>
                    <a:pt x="3054" y="3724"/>
                  </a:lnTo>
                  <a:lnTo>
                    <a:pt x="1" y="6381"/>
                  </a:lnTo>
                  <a:lnTo>
                    <a:pt x="5239" y="13636"/>
                  </a:lnTo>
                  <a:lnTo>
                    <a:pt x="14134" y="10014"/>
                  </a:lnTo>
                  <a:lnTo>
                    <a:pt x="12220" y="1220"/>
                  </a:lnTo>
                  <a:lnTo>
                    <a:pt x="8469" y="1264"/>
                  </a:lnTo>
                  <a:lnTo>
                    <a:pt x="7299"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2"/>
            <p:cNvSpPr/>
            <p:nvPr/>
          </p:nvSpPr>
          <p:spPr>
            <a:xfrm>
              <a:off x="5821711" y="237005"/>
              <a:ext cx="280802" cy="186184"/>
            </a:xfrm>
            <a:custGeom>
              <a:rect b="b" l="l" r="r" t="t"/>
              <a:pathLst>
                <a:path extrusionOk="0" h="2928" w="4416">
                  <a:moveTo>
                    <a:pt x="4415" y="1"/>
                  </a:moveTo>
                  <a:lnTo>
                    <a:pt x="0" y="1798"/>
                  </a:lnTo>
                  <a:lnTo>
                    <a:pt x="3296" y="2928"/>
                  </a:lnTo>
                  <a:lnTo>
                    <a:pt x="4415"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2"/>
            <p:cNvSpPr/>
            <p:nvPr/>
          </p:nvSpPr>
          <p:spPr>
            <a:xfrm>
              <a:off x="5828960" y="315852"/>
              <a:ext cx="355645" cy="298035"/>
            </a:xfrm>
            <a:custGeom>
              <a:rect b="b" l="l" r="r" t="t"/>
              <a:pathLst>
                <a:path extrusionOk="0" h="4687" w="5593">
                  <a:moveTo>
                    <a:pt x="5541" y="0"/>
                  </a:moveTo>
                  <a:cubicBezTo>
                    <a:pt x="5518" y="0"/>
                    <a:pt x="5494" y="20"/>
                    <a:pt x="5494" y="47"/>
                  </a:cubicBezTo>
                  <a:lnTo>
                    <a:pt x="5459" y="3163"/>
                  </a:lnTo>
                  <a:lnTo>
                    <a:pt x="3206" y="1676"/>
                  </a:lnTo>
                  <a:cubicBezTo>
                    <a:pt x="3197" y="1671"/>
                    <a:pt x="3188" y="1669"/>
                    <a:pt x="3179" y="1669"/>
                  </a:cubicBezTo>
                  <a:cubicBezTo>
                    <a:pt x="3172" y="1669"/>
                    <a:pt x="3166" y="1670"/>
                    <a:pt x="3159" y="1672"/>
                  </a:cubicBezTo>
                  <a:cubicBezTo>
                    <a:pt x="3144" y="1680"/>
                    <a:pt x="3135" y="1688"/>
                    <a:pt x="3132" y="1704"/>
                  </a:cubicBezTo>
                  <a:lnTo>
                    <a:pt x="2222" y="4544"/>
                  </a:lnTo>
                  <a:lnTo>
                    <a:pt x="87" y="2449"/>
                  </a:lnTo>
                  <a:cubicBezTo>
                    <a:pt x="79" y="2439"/>
                    <a:pt x="67" y="2434"/>
                    <a:pt x="55" y="2434"/>
                  </a:cubicBezTo>
                  <a:cubicBezTo>
                    <a:pt x="43" y="2434"/>
                    <a:pt x="30" y="2439"/>
                    <a:pt x="20" y="2449"/>
                  </a:cubicBezTo>
                  <a:cubicBezTo>
                    <a:pt x="0" y="2468"/>
                    <a:pt x="0" y="2500"/>
                    <a:pt x="20" y="2519"/>
                  </a:cubicBezTo>
                  <a:lnTo>
                    <a:pt x="2210" y="4670"/>
                  </a:lnTo>
                  <a:cubicBezTo>
                    <a:pt x="2220" y="4680"/>
                    <a:pt x="2234" y="4686"/>
                    <a:pt x="2248" y="4686"/>
                  </a:cubicBezTo>
                  <a:cubicBezTo>
                    <a:pt x="2251" y="4686"/>
                    <a:pt x="2254" y="4686"/>
                    <a:pt x="2257" y="4685"/>
                  </a:cubicBezTo>
                  <a:cubicBezTo>
                    <a:pt x="2261" y="4682"/>
                    <a:pt x="2261" y="4682"/>
                    <a:pt x="2264" y="4682"/>
                  </a:cubicBezTo>
                  <a:cubicBezTo>
                    <a:pt x="2277" y="4678"/>
                    <a:pt x="2288" y="4666"/>
                    <a:pt x="2293" y="4650"/>
                  </a:cubicBezTo>
                  <a:lnTo>
                    <a:pt x="3206" y="1798"/>
                  </a:lnTo>
                  <a:lnTo>
                    <a:pt x="5478" y="3292"/>
                  </a:lnTo>
                  <a:cubicBezTo>
                    <a:pt x="5487" y="3299"/>
                    <a:pt x="5497" y="3302"/>
                    <a:pt x="5506" y="3302"/>
                  </a:cubicBezTo>
                  <a:cubicBezTo>
                    <a:pt x="5514" y="3302"/>
                    <a:pt x="5522" y="3300"/>
                    <a:pt x="5529" y="3296"/>
                  </a:cubicBezTo>
                  <a:cubicBezTo>
                    <a:pt x="5545" y="3289"/>
                    <a:pt x="5557" y="3273"/>
                    <a:pt x="5557" y="3253"/>
                  </a:cubicBezTo>
                  <a:lnTo>
                    <a:pt x="5592" y="47"/>
                  </a:lnTo>
                  <a:cubicBezTo>
                    <a:pt x="5592" y="20"/>
                    <a:pt x="5569" y="0"/>
                    <a:pt x="5541"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2"/>
            <p:cNvSpPr/>
            <p:nvPr/>
          </p:nvSpPr>
          <p:spPr>
            <a:xfrm>
              <a:off x="6027349" y="421978"/>
              <a:ext cx="228343" cy="571970"/>
            </a:xfrm>
            <a:custGeom>
              <a:rect b="b" l="l" r="r" t="t"/>
              <a:pathLst>
                <a:path extrusionOk="0" h="8995" w="3591">
                  <a:moveTo>
                    <a:pt x="56" y="0"/>
                  </a:moveTo>
                  <a:cubicBezTo>
                    <a:pt x="51" y="0"/>
                    <a:pt x="45" y="1"/>
                    <a:pt x="39" y="3"/>
                  </a:cubicBezTo>
                  <a:cubicBezTo>
                    <a:pt x="15" y="15"/>
                    <a:pt x="0" y="42"/>
                    <a:pt x="12" y="66"/>
                  </a:cubicBezTo>
                  <a:lnTo>
                    <a:pt x="3492" y="8965"/>
                  </a:lnTo>
                  <a:cubicBezTo>
                    <a:pt x="3498" y="8984"/>
                    <a:pt x="3517" y="8995"/>
                    <a:pt x="3538" y="8995"/>
                  </a:cubicBezTo>
                  <a:cubicBezTo>
                    <a:pt x="3544" y="8995"/>
                    <a:pt x="3550" y="8994"/>
                    <a:pt x="3555" y="8992"/>
                  </a:cubicBezTo>
                  <a:cubicBezTo>
                    <a:pt x="3579" y="8981"/>
                    <a:pt x="3590" y="8953"/>
                    <a:pt x="3583" y="8929"/>
                  </a:cubicBezTo>
                  <a:lnTo>
                    <a:pt x="102" y="30"/>
                  </a:lnTo>
                  <a:cubicBezTo>
                    <a:pt x="96" y="11"/>
                    <a:pt x="78" y="0"/>
                    <a:pt x="56"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2"/>
            <p:cNvSpPr/>
            <p:nvPr/>
          </p:nvSpPr>
          <p:spPr>
            <a:xfrm>
              <a:off x="6157319" y="642051"/>
              <a:ext cx="55957" cy="49280"/>
            </a:xfrm>
            <a:custGeom>
              <a:rect b="b" l="l" r="r" t="t"/>
              <a:pathLst>
                <a:path extrusionOk="0" h="775" w="880">
                  <a:moveTo>
                    <a:pt x="442" y="0"/>
                  </a:moveTo>
                  <a:cubicBezTo>
                    <a:pt x="392" y="0"/>
                    <a:pt x="343" y="10"/>
                    <a:pt x="295" y="30"/>
                  </a:cubicBezTo>
                  <a:cubicBezTo>
                    <a:pt x="99" y="109"/>
                    <a:pt x="1" y="336"/>
                    <a:pt x="83" y="533"/>
                  </a:cubicBezTo>
                  <a:cubicBezTo>
                    <a:pt x="142" y="684"/>
                    <a:pt x="286" y="774"/>
                    <a:pt x="438" y="774"/>
                  </a:cubicBezTo>
                  <a:cubicBezTo>
                    <a:pt x="487" y="774"/>
                    <a:pt x="537" y="765"/>
                    <a:pt x="585" y="745"/>
                  </a:cubicBezTo>
                  <a:cubicBezTo>
                    <a:pt x="785" y="666"/>
                    <a:pt x="879" y="439"/>
                    <a:pt x="801" y="242"/>
                  </a:cubicBezTo>
                  <a:cubicBezTo>
                    <a:pt x="739" y="91"/>
                    <a:pt x="593" y="0"/>
                    <a:pt x="44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2"/>
            <p:cNvSpPr/>
            <p:nvPr/>
          </p:nvSpPr>
          <p:spPr>
            <a:xfrm>
              <a:off x="6199286" y="744615"/>
              <a:ext cx="55893" cy="49217"/>
            </a:xfrm>
            <a:custGeom>
              <a:rect b="b" l="l" r="r" t="t"/>
              <a:pathLst>
                <a:path extrusionOk="0" h="774" w="879">
                  <a:moveTo>
                    <a:pt x="439" y="0"/>
                  </a:moveTo>
                  <a:cubicBezTo>
                    <a:pt x="390" y="0"/>
                    <a:pt x="339" y="10"/>
                    <a:pt x="290" y="30"/>
                  </a:cubicBezTo>
                  <a:cubicBezTo>
                    <a:pt x="94" y="108"/>
                    <a:pt x="0" y="336"/>
                    <a:pt x="78" y="532"/>
                  </a:cubicBezTo>
                  <a:cubicBezTo>
                    <a:pt x="140" y="683"/>
                    <a:pt x="283" y="774"/>
                    <a:pt x="435" y="774"/>
                  </a:cubicBezTo>
                  <a:cubicBezTo>
                    <a:pt x="484" y="774"/>
                    <a:pt x="535" y="764"/>
                    <a:pt x="584" y="744"/>
                  </a:cubicBezTo>
                  <a:cubicBezTo>
                    <a:pt x="781" y="666"/>
                    <a:pt x="879" y="438"/>
                    <a:pt x="796" y="242"/>
                  </a:cubicBezTo>
                  <a:cubicBezTo>
                    <a:pt x="734" y="91"/>
                    <a:pt x="591" y="0"/>
                    <a:pt x="43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2"/>
            <p:cNvSpPr/>
            <p:nvPr/>
          </p:nvSpPr>
          <p:spPr>
            <a:xfrm>
              <a:off x="6240872" y="847117"/>
              <a:ext cx="56021" cy="49280"/>
            </a:xfrm>
            <a:custGeom>
              <a:rect b="b" l="l" r="r" t="t"/>
              <a:pathLst>
                <a:path extrusionOk="0" h="775" w="881">
                  <a:moveTo>
                    <a:pt x="442" y="1"/>
                  </a:moveTo>
                  <a:cubicBezTo>
                    <a:pt x="393" y="1"/>
                    <a:pt x="343" y="10"/>
                    <a:pt x="295" y="30"/>
                  </a:cubicBezTo>
                  <a:cubicBezTo>
                    <a:pt x="95" y="109"/>
                    <a:pt x="1" y="336"/>
                    <a:pt x="83" y="533"/>
                  </a:cubicBezTo>
                  <a:cubicBezTo>
                    <a:pt x="142" y="684"/>
                    <a:pt x="287" y="775"/>
                    <a:pt x="438" y="775"/>
                  </a:cubicBezTo>
                  <a:cubicBezTo>
                    <a:pt x="488" y="775"/>
                    <a:pt x="537" y="765"/>
                    <a:pt x="585" y="745"/>
                  </a:cubicBezTo>
                  <a:cubicBezTo>
                    <a:pt x="786" y="666"/>
                    <a:pt x="880" y="439"/>
                    <a:pt x="797" y="242"/>
                  </a:cubicBezTo>
                  <a:cubicBezTo>
                    <a:pt x="738" y="91"/>
                    <a:pt x="594" y="1"/>
                    <a:pt x="442"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2"/>
            <p:cNvSpPr/>
            <p:nvPr/>
          </p:nvSpPr>
          <p:spPr>
            <a:xfrm>
              <a:off x="6447782" y="210553"/>
              <a:ext cx="520019" cy="508509"/>
            </a:xfrm>
            <a:custGeom>
              <a:rect b="b" l="l" r="r" t="t"/>
              <a:pathLst>
                <a:path extrusionOk="0" h="7997" w="8178">
                  <a:moveTo>
                    <a:pt x="1181" y="1295"/>
                  </a:moveTo>
                  <a:cubicBezTo>
                    <a:pt x="1312" y="1295"/>
                    <a:pt x="1445" y="1348"/>
                    <a:pt x="1549" y="1453"/>
                  </a:cubicBezTo>
                  <a:cubicBezTo>
                    <a:pt x="1761" y="1668"/>
                    <a:pt x="1781" y="2013"/>
                    <a:pt x="1589" y="2230"/>
                  </a:cubicBezTo>
                  <a:cubicBezTo>
                    <a:pt x="1495" y="2335"/>
                    <a:pt x="1368" y="2391"/>
                    <a:pt x="1238" y="2391"/>
                  </a:cubicBezTo>
                  <a:cubicBezTo>
                    <a:pt x="1189" y="2391"/>
                    <a:pt x="1139" y="2383"/>
                    <a:pt x="1091" y="2366"/>
                  </a:cubicBezTo>
                  <a:lnTo>
                    <a:pt x="1083" y="2366"/>
                  </a:lnTo>
                  <a:cubicBezTo>
                    <a:pt x="1060" y="2363"/>
                    <a:pt x="1036" y="2355"/>
                    <a:pt x="1008" y="2339"/>
                  </a:cubicBezTo>
                  <a:cubicBezTo>
                    <a:pt x="1000" y="2335"/>
                    <a:pt x="993" y="2331"/>
                    <a:pt x="984" y="2324"/>
                  </a:cubicBezTo>
                  <a:cubicBezTo>
                    <a:pt x="942" y="2304"/>
                    <a:pt x="899" y="2268"/>
                    <a:pt x="859" y="2230"/>
                  </a:cubicBezTo>
                  <a:cubicBezTo>
                    <a:pt x="659" y="2029"/>
                    <a:pt x="636" y="1703"/>
                    <a:pt x="792" y="1491"/>
                  </a:cubicBezTo>
                  <a:cubicBezTo>
                    <a:pt x="801" y="1476"/>
                    <a:pt x="812" y="1468"/>
                    <a:pt x="819" y="1457"/>
                  </a:cubicBezTo>
                  <a:cubicBezTo>
                    <a:pt x="835" y="1437"/>
                    <a:pt x="851" y="1425"/>
                    <a:pt x="867" y="1413"/>
                  </a:cubicBezTo>
                  <a:cubicBezTo>
                    <a:pt x="956" y="1335"/>
                    <a:pt x="1068" y="1295"/>
                    <a:pt x="1181" y="1295"/>
                  </a:cubicBezTo>
                  <a:close/>
                  <a:moveTo>
                    <a:pt x="3904" y="1"/>
                  </a:moveTo>
                  <a:lnTo>
                    <a:pt x="408" y="1013"/>
                  </a:lnTo>
                  <a:lnTo>
                    <a:pt x="243" y="1060"/>
                  </a:lnTo>
                  <a:lnTo>
                    <a:pt x="212" y="1068"/>
                  </a:lnTo>
                  <a:lnTo>
                    <a:pt x="86" y="3049"/>
                  </a:lnTo>
                  <a:lnTo>
                    <a:pt x="82" y="3116"/>
                  </a:lnTo>
                  <a:lnTo>
                    <a:pt x="55" y="3540"/>
                  </a:lnTo>
                  <a:lnTo>
                    <a:pt x="0" y="4431"/>
                  </a:lnTo>
                  <a:lnTo>
                    <a:pt x="4037" y="7915"/>
                  </a:lnTo>
                  <a:cubicBezTo>
                    <a:pt x="4100" y="7970"/>
                    <a:pt x="4173" y="7996"/>
                    <a:pt x="4246" y="7996"/>
                  </a:cubicBezTo>
                  <a:cubicBezTo>
                    <a:pt x="4329" y="7996"/>
                    <a:pt x="4410" y="7961"/>
                    <a:pt x="4469" y="7891"/>
                  </a:cubicBezTo>
                  <a:lnTo>
                    <a:pt x="8052" y="3713"/>
                  </a:lnTo>
                  <a:cubicBezTo>
                    <a:pt x="8177" y="3567"/>
                    <a:pt x="8150" y="3336"/>
                    <a:pt x="7993" y="3214"/>
                  </a:cubicBezTo>
                  <a:lnTo>
                    <a:pt x="7243" y="2621"/>
                  </a:lnTo>
                  <a:lnTo>
                    <a:pt x="3904"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2"/>
            <p:cNvSpPr/>
            <p:nvPr/>
          </p:nvSpPr>
          <p:spPr>
            <a:xfrm>
              <a:off x="6372368" y="265556"/>
              <a:ext cx="149303" cy="143135"/>
            </a:xfrm>
            <a:custGeom>
              <a:rect b="b" l="l" r="r" t="t"/>
              <a:pathLst>
                <a:path extrusionOk="0" h="2251" w="2348">
                  <a:moveTo>
                    <a:pt x="1021" y="0"/>
                  </a:moveTo>
                  <a:cubicBezTo>
                    <a:pt x="819" y="0"/>
                    <a:pt x="627" y="55"/>
                    <a:pt x="468" y="159"/>
                  </a:cubicBezTo>
                  <a:cubicBezTo>
                    <a:pt x="310" y="253"/>
                    <a:pt x="189" y="399"/>
                    <a:pt x="111" y="579"/>
                  </a:cubicBezTo>
                  <a:cubicBezTo>
                    <a:pt x="1" y="842"/>
                    <a:pt x="4" y="1148"/>
                    <a:pt x="127" y="1439"/>
                  </a:cubicBezTo>
                  <a:cubicBezTo>
                    <a:pt x="248" y="1725"/>
                    <a:pt x="468" y="1965"/>
                    <a:pt x="750" y="2113"/>
                  </a:cubicBezTo>
                  <a:cubicBezTo>
                    <a:pt x="766" y="2122"/>
                    <a:pt x="777" y="2126"/>
                    <a:pt x="793" y="2129"/>
                  </a:cubicBezTo>
                  <a:cubicBezTo>
                    <a:pt x="951" y="2208"/>
                    <a:pt x="1111" y="2247"/>
                    <a:pt x="1268" y="2251"/>
                  </a:cubicBezTo>
                  <a:lnTo>
                    <a:pt x="1272" y="2251"/>
                  </a:lnTo>
                  <a:lnTo>
                    <a:pt x="1272" y="2184"/>
                  </a:lnTo>
                  <a:lnTo>
                    <a:pt x="1272" y="2133"/>
                  </a:lnTo>
                  <a:cubicBezTo>
                    <a:pt x="1116" y="2129"/>
                    <a:pt x="951" y="2090"/>
                    <a:pt x="793" y="2008"/>
                  </a:cubicBezTo>
                  <a:cubicBezTo>
                    <a:pt x="786" y="2000"/>
                    <a:pt x="777" y="1996"/>
                    <a:pt x="770" y="1992"/>
                  </a:cubicBezTo>
                  <a:cubicBezTo>
                    <a:pt x="522" y="1859"/>
                    <a:pt x="334" y="1647"/>
                    <a:pt x="228" y="1396"/>
                  </a:cubicBezTo>
                  <a:cubicBezTo>
                    <a:pt x="118" y="1137"/>
                    <a:pt x="114" y="866"/>
                    <a:pt x="212" y="630"/>
                  </a:cubicBezTo>
                  <a:cubicBezTo>
                    <a:pt x="248" y="544"/>
                    <a:pt x="299" y="470"/>
                    <a:pt x="354" y="403"/>
                  </a:cubicBezTo>
                  <a:cubicBezTo>
                    <a:pt x="393" y="360"/>
                    <a:pt x="440" y="320"/>
                    <a:pt x="487" y="286"/>
                  </a:cubicBezTo>
                  <a:cubicBezTo>
                    <a:pt x="640" y="176"/>
                    <a:pt x="827" y="117"/>
                    <a:pt x="1027" y="117"/>
                  </a:cubicBezTo>
                  <a:cubicBezTo>
                    <a:pt x="1158" y="117"/>
                    <a:pt x="1294" y="142"/>
                    <a:pt x="1429" y="195"/>
                  </a:cubicBezTo>
                  <a:cubicBezTo>
                    <a:pt x="1464" y="211"/>
                    <a:pt x="1504" y="226"/>
                    <a:pt x="1539" y="246"/>
                  </a:cubicBezTo>
                  <a:cubicBezTo>
                    <a:pt x="1723" y="340"/>
                    <a:pt x="1873" y="474"/>
                    <a:pt x="1978" y="626"/>
                  </a:cubicBezTo>
                  <a:cubicBezTo>
                    <a:pt x="2159" y="874"/>
                    <a:pt x="2233" y="1176"/>
                    <a:pt x="2170" y="1459"/>
                  </a:cubicBezTo>
                  <a:cubicBezTo>
                    <a:pt x="2179" y="1466"/>
                    <a:pt x="2186" y="1470"/>
                    <a:pt x="2194" y="1474"/>
                  </a:cubicBezTo>
                  <a:cubicBezTo>
                    <a:pt x="2210" y="1482"/>
                    <a:pt x="2222" y="1494"/>
                    <a:pt x="2249" y="1501"/>
                  </a:cubicBezTo>
                  <a:lnTo>
                    <a:pt x="2277" y="1501"/>
                  </a:lnTo>
                  <a:cubicBezTo>
                    <a:pt x="2347" y="1180"/>
                    <a:pt x="2261" y="831"/>
                    <a:pt x="2053" y="548"/>
                  </a:cubicBezTo>
                  <a:cubicBezTo>
                    <a:pt x="1940" y="387"/>
                    <a:pt x="1782" y="246"/>
                    <a:pt x="1594" y="148"/>
                  </a:cubicBezTo>
                  <a:cubicBezTo>
                    <a:pt x="1590" y="144"/>
                    <a:pt x="1590" y="144"/>
                    <a:pt x="1586" y="144"/>
                  </a:cubicBezTo>
                  <a:cubicBezTo>
                    <a:pt x="1400" y="46"/>
                    <a:pt x="1206" y="0"/>
                    <a:pt x="102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2"/>
            <p:cNvSpPr/>
            <p:nvPr/>
          </p:nvSpPr>
          <p:spPr>
            <a:xfrm>
              <a:off x="6621627" y="387260"/>
              <a:ext cx="186184" cy="167108"/>
            </a:xfrm>
            <a:custGeom>
              <a:rect b="b" l="l" r="r" t="t"/>
              <a:pathLst>
                <a:path extrusionOk="0" h="2628" w="2928">
                  <a:moveTo>
                    <a:pt x="2199" y="838"/>
                  </a:moveTo>
                  <a:cubicBezTo>
                    <a:pt x="2215" y="838"/>
                    <a:pt x="2231" y="840"/>
                    <a:pt x="2249" y="844"/>
                  </a:cubicBezTo>
                  <a:cubicBezTo>
                    <a:pt x="2328" y="859"/>
                    <a:pt x="2406" y="906"/>
                    <a:pt x="2488" y="976"/>
                  </a:cubicBezTo>
                  <a:cubicBezTo>
                    <a:pt x="2571" y="1047"/>
                    <a:pt x="2622" y="1118"/>
                    <a:pt x="2649" y="1193"/>
                  </a:cubicBezTo>
                  <a:cubicBezTo>
                    <a:pt x="2681" y="1267"/>
                    <a:pt x="2673" y="1334"/>
                    <a:pt x="2622" y="1389"/>
                  </a:cubicBezTo>
                  <a:cubicBezTo>
                    <a:pt x="2583" y="1433"/>
                    <a:pt x="2537" y="1453"/>
                    <a:pt x="2484" y="1453"/>
                  </a:cubicBezTo>
                  <a:cubicBezTo>
                    <a:pt x="2466" y="1453"/>
                    <a:pt x="2448" y="1451"/>
                    <a:pt x="2430" y="1447"/>
                  </a:cubicBezTo>
                  <a:cubicBezTo>
                    <a:pt x="2351" y="1432"/>
                    <a:pt x="2269" y="1389"/>
                    <a:pt x="2190" y="1318"/>
                  </a:cubicBezTo>
                  <a:cubicBezTo>
                    <a:pt x="2111" y="1248"/>
                    <a:pt x="2057" y="1177"/>
                    <a:pt x="2029" y="1099"/>
                  </a:cubicBezTo>
                  <a:cubicBezTo>
                    <a:pt x="1998" y="1023"/>
                    <a:pt x="2010" y="957"/>
                    <a:pt x="2060" y="902"/>
                  </a:cubicBezTo>
                  <a:cubicBezTo>
                    <a:pt x="2097" y="860"/>
                    <a:pt x="2143" y="838"/>
                    <a:pt x="2199" y="838"/>
                  </a:cubicBezTo>
                  <a:close/>
                  <a:moveTo>
                    <a:pt x="2222" y="576"/>
                  </a:moveTo>
                  <a:cubicBezTo>
                    <a:pt x="2184" y="576"/>
                    <a:pt x="2146" y="580"/>
                    <a:pt x="2108" y="588"/>
                  </a:cubicBezTo>
                  <a:cubicBezTo>
                    <a:pt x="2017" y="608"/>
                    <a:pt x="1935" y="655"/>
                    <a:pt x="1868" y="730"/>
                  </a:cubicBezTo>
                  <a:cubicBezTo>
                    <a:pt x="1802" y="808"/>
                    <a:pt x="1763" y="894"/>
                    <a:pt x="1754" y="992"/>
                  </a:cubicBezTo>
                  <a:cubicBezTo>
                    <a:pt x="1747" y="1087"/>
                    <a:pt x="1767" y="1181"/>
                    <a:pt x="1810" y="1275"/>
                  </a:cubicBezTo>
                  <a:cubicBezTo>
                    <a:pt x="1852" y="1369"/>
                    <a:pt x="1915" y="1452"/>
                    <a:pt x="2006" y="1530"/>
                  </a:cubicBezTo>
                  <a:cubicBezTo>
                    <a:pt x="2093" y="1604"/>
                    <a:pt x="2187" y="1659"/>
                    <a:pt x="2285" y="1687"/>
                  </a:cubicBezTo>
                  <a:cubicBezTo>
                    <a:pt x="2340" y="1705"/>
                    <a:pt x="2396" y="1714"/>
                    <a:pt x="2450" y="1714"/>
                  </a:cubicBezTo>
                  <a:cubicBezTo>
                    <a:pt x="2492" y="1714"/>
                    <a:pt x="2532" y="1709"/>
                    <a:pt x="2571" y="1699"/>
                  </a:cubicBezTo>
                  <a:cubicBezTo>
                    <a:pt x="2665" y="1679"/>
                    <a:pt x="2743" y="1632"/>
                    <a:pt x="2810" y="1557"/>
                  </a:cubicBezTo>
                  <a:cubicBezTo>
                    <a:pt x="2873" y="1479"/>
                    <a:pt x="2912" y="1396"/>
                    <a:pt x="2920" y="1302"/>
                  </a:cubicBezTo>
                  <a:cubicBezTo>
                    <a:pt x="2928" y="1208"/>
                    <a:pt x="2908" y="1114"/>
                    <a:pt x="2865" y="1020"/>
                  </a:cubicBezTo>
                  <a:cubicBezTo>
                    <a:pt x="2822" y="922"/>
                    <a:pt x="2759" y="840"/>
                    <a:pt x="2673" y="764"/>
                  </a:cubicBezTo>
                  <a:cubicBezTo>
                    <a:pt x="2587" y="686"/>
                    <a:pt x="2493" y="632"/>
                    <a:pt x="2394" y="604"/>
                  </a:cubicBezTo>
                  <a:cubicBezTo>
                    <a:pt x="2335" y="585"/>
                    <a:pt x="2278" y="576"/>
                    <a:pt x="2222" y="576"/>
                  </a:cubicBezTo>
                  <a:close/>
                  <a:moveTo>
                    <a:pt x="453" y="1156"/>
                  </a:moveTo>
                  <a:cubicBezTo>
                    <a:pt x="469" y="1156"/>
                    <a:pt x="486" y="1158"/>
                    <a:pt x="503" y="1161"/>
                  </a:cubicBezTo>
                  <a:cubicBezTo>
                    <a:pt x="581" y="1181"/>
                    <a:pt x="660" y="1224"/>
                    <a:pt x="742" y="1295"/>
                  </a:cubicBezTo>
                  <a:cubicBezTo>
                    <a:pt x="785" y="1334"/>
                    <a:pt x="821" y="1373"/>
                    <a:pt x="848" y="1412"/>
                  </a:cubicBezTo>
                  <a:cubicBezTo>
                    <a:pt x="876" y="1443"/>
                    <a:pt x="892" y="1479"/>
                    <a:pt x="907" y="1510"/>
                  </a:cubicBezTo>
                  <a:cubicBezTo>
                    <a:pt x="934" y="1585"/>
                    <a:pt x="923" y="1655"/>
                    <a:pt x="876" y="1711"/>
                  </a:cubicBezTo>
                  <a:cubicBezTo>
                    <a:pt x="860" y="1726"/>
                    <a:pt x="848" y="1738"/>
                    <a:pt x="832" y="1746"/>
                  </a:cubicBezTo>
                  <a:cubicBezTo>
                    <a:pt x="802" y="1765"/>
                    <a:pt x="770" y="1775"/>
                    <a:pt x="733" y="1775"/>
                  </a:cubicBezTo>
                  <a:cubicBezTo>
                    <a:pt x="718" y="1775"/>
                    <a:pt x="701" y="1773"/>
                    <a:pt x="684" y="1769"/>
                  </a:cubicBezTo>
                  <a:cubicBezTo>
                    <a:pt x="605" y="1749"/>
                    <a:pt x="526" y="1706"/>
                    <a:pt x="444" y="1636"/>
                  </a:cubicBezTo>
                  <a:cubicBezTo>
                    <a:pt x="365" y="1565"/>
                    <a:pt x="311" y="1494"/>
                    <a:pt x="283" y="1416"/>
                  </a:cubicBezTo>
                  <a:cubicBezTo>
                    <a:pt x="256" y="1342"/>
                    <a:pt x="264" y="1275"/>
                    <a:pt x="311" y="1220"/>
                  </a:cubicBezTo>
                  <a:cubicBezTo>
                    <a:pt x="350" y="1177"/>
                    <a:pt x="398" y="1156"/>
                    <a:pt x="453" y="1156"/>
                  </a:cubicBezTo>
                  <a:close/>
                  <a:moveTo>
                    <a:pt x="466" y="893"/>
                  </a:moveTo>
                  <a:cubicBezTo>
                    <a:pt x="431" y="893"/>
                    <a:pt x="396" y="896"/>
                    <a:pt x="362" y="902"/>
                  </a:cubicBezTo>
                  <a:cubicBezTo>
                    <a:pt x="267" y="925"/>
                    <a:pt x="189" y="973"/>
                    <a:pt x="122" y="1052"/>
                  </a:cubicBezTo>
                  <a:cubicBezTo>
                    <a:pt x="52" y="1130"/>
                    <a:pt x="16" y="1216"/>
                    <a:pt x="8" y="1311"/>
                  </a:cubicBezTo>
                  <a:cubicBezTo>
                    <a:pt x="1" y="1405"/>
                    <a:pt x="16" y="1499"/>
                    <a:pt x="63" y="1593"/>
                  </a:cubicBezTo>
                  <a:cubicBezTo>
                    <a:pt x="106" y="1687"/>
                    <a:pt x="173" y="1773"/>
                    <a:pt x="260" y="1852"/>
                  </a:cubicBezTo>
                  <a:cubicBezTo>
                    <a:pt x="346" y="1927"/>
                    <a:pt x="436" y="1977"/>
                    <a:pt x="534" y="2008"/>
                  </a:cubicBezTo>
                  <a:cubicBezTo>
                    <a:pt x="593" y="2028"/>
                    <a:pt x="649" y="2037"/>
                    <a:pt x="704" y="2037"/>
                  </a:cubicBezTo>
                  <a:cubicBezTo>
                    <a:pt x="741" y="2037"/>
                    <a:pt x="778" y="2032"/>
                    <a:pt x="816" y="2024"/>
                  </a:cubicBezTo>
                  <a:lnTo>
                    <a:pt x="821" y="2021"/>
                  </a:lnTo>
                  <a:cubicBezTo>
                    <a:pt x="915" y="2001"/>
                    <a:pt x="994" y="1954"/>
                    <a:pt x="1064" y="1876"/>
                  </a:cubicBezTo>
                  <a:cubicBezTo>
                    <a:pt x="1127" y="1800"/>
                    <a:pt x="1166" y="1715"/>
                    <a:pt x="1174" y="1620"/>
                  </a:cubicBezTo>
                  <a:cubicBezTo>
                    <a:pt x="1178" y="1526"/>
                    <a:pt x="1162" y="1432"/>
                    <a:pt x="1119" y="1338"/>
                  </a:cubicBezTo>
                  <a:cubicBezTo>
                    <a:pt x="1075" y="1244"/>
                    <a:pt x="1013" y="1157"/>
                    <a:pt x="927" y="1083"/>
                  </a:cubicBezTo>
                  <a:cubicBezTo>
                    <a:pt x="911" y="1063"/>
                    <a:pt x="892" y="1052"/>
                    <a:pt x="872" y="1036"/>
                  </a:cubicBezTo>
                  <a:cubicBezTo>
                    <a:pt x="801" y="985"/>
                    <a:pt x="727" y="945"/>
                    <a:pt x="648" y="922"/>
                  </a:cubicBezTo>
                  <a:cubicBezTo>
                    <a:pt x="586" y="902"/>
                    <a:pt x="526" y="893"/>
                    <a:pt x="466" y="893"/>
                  </a:cubicBezTo>
                  <a:close/>
                  <a:moveTo>
                    <a:pt x="1143" y="1"/>
                  </a:moveTo>
                  <a:cubicBezTo>
                    <a:pt x="1134" y="1"/>
                    <a:pt x="1125" y="2"/>
                    <a:pt x="1115" y="4"/>
                  </a:cubicBezTo>
                  <a:cubicBezTo>
                    <a:pt x="1075" y="11"/>
                    <a:pt x="1044" y="27"/>
                    <a:pt x="1025" y="51"/>
                  </a:cubicBezTo>
                  <a:cubicBezTo>
                    <a:pt x="997" y="86"/>
                    <a:pt x="986" y="129"/>
                    <a:pt x="997" y="181"/>
                  </a:cubicBezTo>
                  <a:lnTo>
                    <a:pt x="1645" y="2523"/>
                  </a:lnTo>
                  <a:cubicBezTo>
                    <a:pt x="1653" y="2554"/>
                    <a:pt x="1669" y="2577"/>
                    <a:pt x="1688" y="2597"/>
                  </a:cubicBezTo>
                  <a:cubicBezTo>
                    <a:pt x="1712" y="2618"/>
                    <a:pt x="1737" y="2627"/>
                    <a:pt x="1766" y="2627"/>
                  </a:cubicBezTo>
                  <a:cubicBezTo>
                    <a:pt x="1775" y="2627"/>
                    <a:pt x="1784" y="2626"/>
                    <a:pt x="1794" y="2624"/>
                  </a:cubicBezTo>
                  <a:cubicBezTo>
                    <a:pt x="1834" y="2617"/>
                    <a:pt x="1865" y="2601"/>
                    <a:pt x="1884" y="2577"/>
                  </a:cubicBezTo>
                  <a:cubicBezTo>
                    <a:pt x="1915" y="2546"/>
                    <a:pt x="1923" y="2499"/>
                    <a:pt x="1912" y="2448"/>
                  </a:cubicBezTo>
                  <a:lnTo>
                    <a:pt x="1269" y="105"/>
                  </a:lnTo>
                  <a:cubicBezTo>
                    <a:pt x="1252" y="70"/>
                    <a:pt x="1236" y="47"/>
                    <a:pt x="1221" y="31"/>
                  </a:cubicBezTo>
                  <a:cubicBezTo>
                    <a:pt x="1197" y="10"/>
                    <a:pt x="1171" y="1"/>
                    <a:pt x="1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72"/>
          <p:cNvGrpSpPr/>
          <p:nvPr/>
        </p:nvGrpSpPr>
        <p:grpSpPr>
          <a:xfrm rot="-1062938">
            <a:off x="4601622" y="2343204"/>
            <a:ext cx="1091422" cy="512968"/>
            <a:chOff x="4501422" y="1492688"/>
            <a:chExt cx="1091397" cy="512957"/>
          </a:xfrm>
        </p:grpSpPr>
        <p:sp>
          <p:nvSpPr>
            <p:cNvPr id="2042" name="Google Shape;2042;p72"/>
            <p:cNvSpPr/>
            <p:nvPr/>
          </p:nvSpPr>
          <p:spPr>
            <a:xfrm>
              <a:off x="5176582" y="1717148"/>
              <a:ext cx="138048" cy="75224"/>
            </a:xfrm>
            <a:custGeom>
              <a:rect b="b" l="l" r="r" t="t"/>
              <a:pathLst>
                <a:path extrusionOk="0" h="1183" w="2171">
                  <a:moveTo>
                    <a:pt x="448" y="0"/>
                  </a:moveTo>
                  <a:cubicBezTo>
                    <a:pt x="290" y="0"/>
                    <a:pt x="140" y="26"/>
                    <a:pt x="1" y="76"/>
                  </a:cubicBezTo>
                  <a:lnTo>
                    <a:pt x="135" y="429"/>
                  </a:lnTo>
                  <a:cubicBezTo>
                    <a:pt x="228" y="397"/>
                    <a:pt x="328" y="380"/>
                    <a:pt x="437" y="380"/>
                  </a:cubicBezTo>
                  <a:cubicBezTo>
                    <a:pt x="460" y="380"/>
                    <a:pt x="483" y="381"/>
                    <a:pt x="507" y="382"/>
                  </a:cubicBezTo>
                  <a:cubicBezTo>
                    <a:pt x="660" y="390"/>
                    <a:pt x="829" y="429"/>
                    <a:pt x="1009" y="504"/>
                  </a:cubicBezTo>
                  <a:cubicBezTo>
                    <a:pt x="1115" y="543"/>
                    <a:pt x="1233" y="598"/>
                    <a:pt x="1347" y="669"/>
                  </a:cubicBezTo>
                  <a:cubicBezTo>
                    <a:pt x="1539" y="790"/>
                    <a:pt x="1723" y="955"/>
                    <a:pt x="1825" y="1183"/>
                  </a:cubicBezTo>
                  <a:lnTo>
                    <a:pt x="2171" y="1029"/>
                  </a:lnTo>
                  <a:cubicBezTo>
                    <a:pt x="2029" y="703"/>
                    <a:pt x="1770" y="480"/>
                    <a:pt x="1508" y="323"/>
                  </a:cubicBezTo>
                  <a:cubicBezTo>
                    <a:pt x="1382" y="249"/>
                    <a:pt x="1260" y="194"/>
                    <a:pt x="1147" y="151"/>
                  </a:cubicBezTo>
                  <a:cubicBezTo>
                    <a:pt x="986" y="84"/>
                    <a:pt x="825" y="40"/>
                    <a:pt x="676" y="17"/>
                  </a:cubicBezTo>
                  <a:cubicBezTo>
                    <a:pt x="598" y="6"/>
                    <a:pt x="522" y="0"/>
                    <a:pt x="448"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2"/>
            <p:cNvSpPr/>
            <p:nvPr/>
          </p:nvSpPr>
          <p:spPr>
            <a:xfrm>
              <a:off x="5176582" y="1717148"/>
              <a:ext cx="43049" cy="27343"/>
            </a:xfrm>
            <a:custGeom>
              <a:rect b="b" l="l" r="r" t="t"/>
              <a:pathLst>
                <a:path extrusionOk="0" h="430" w="677">
                  <a:moveTo>
                    <a:pt x="448" y="0"/>
                  </a:moveTo>
                  <a:cubicBezTo>
                    <a:pt x="290" y="0"/>
                    <a:pt x="140" y="26"/>
                    <a:pt x="1" y="76"/>
                  </a:cubicBezTo>
                  <a:lnTo>
                    <a:pt x="135" y="429"/>
                  </a:lnTo>
                  <a:cubicBezTo>
                    <a:pt x="228" y="397"/>
                    <a:pt x="328" y="380"/>
                    <a:pt x="437" y="380"/>
                  </a:cubicBezTo>
                  <a:cubicBezTo>
                    <a:pt x="460" y="380"/>
                    <a:pt x="483" y="381"/>
                    <a:pt x="507" y="382"/>
                  </a:cubicBezTo>
                  <a:lnTo>
                    <a:pt x="676" y="17"/>
                  </a:lnTo>
                  <a:cubicBezTo>
                    <a:pt x="598" y="6"/>
                    <a:pt x="522" y="0"/>
                    <a:pt x="44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2"/>
            <p:cNvSpPr/>
            <p:nvPr/>
          </p:nvSpPr>
          <p:spPr>
            <a:xfrm>
              <a:off x="5262169" y="1737623"/>
              <a:ext cx="52460" cy="54749"/>
            </a:xfrm>
            <a:custGeom>
              <a:rect b="b" l="l" r="r" t="t"/>
              <a:pathLst>
                <a:path extrusionOk="0" h="861" w="825">
                  <a:moveTo>
                    <a:pt x="162" y="1"/>
                  </a:moveTo>
                  <a:lnTo>
                    <a:pt x="1" y="347"/>
                  </a:lnTo>
                  <a:cubicBezTo>
                    <a:pt x="193" y="468"/>
                    <a:pt x="377" y="633"/>
                    <a:pt x="479" y="861"/>
                  </a:cubicBezTo>
                  <a:lnTo>
                    <a:pt x="825" y="707"/>
                  </a:lnTo>
                  <a:cubicBezTo>
                    <a:pt x="683" y="381"/>
                    <a:pt x="424" y="158"/>
                    <a:pt x="162"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2"/>
            <p:cNvSpPr/>
            <p:nvPr/>
          </p:nvSpPr>
          <p:spPr>
            <a:xfrm>
              <a:off x="4902652" y="1540060"/>
              <a:ext cx="310943" cy="301659"/>
            </a:xfrm>
            <a:custGeom>
              <a:rect b="b" l="l" r="r" t="t"/>
              <a:pathLst>
                <a:path extrusionOk="0" h="4744" w="4890">
                  <a:moveTo>
                    <a:pt x="2379" y="0"/>
                  </a:moveTo>
                  <a:cubicBezTo>
                    <a:pt x="1487" y="0"/>
                    <a:pt x="631" y="505"/>
                    <a:pt x="228" y="1369"/>
                  </a:cubicBezTo>
                  <a:cubicBezTo>
                    <a:pt x="71" y="1711"/>
                    <a:pt x="0" y="2072"/>
                    <a:pt x="8" y="2429"/>
                  </a:cubicBezTo>
                  <a:cubicBezTo>
                    <a:pt x="24" y="3081"/>
                    <a:pt x="310" y="3712"/>
                    <a:pt x="808" y="4152"/>
                  </a:cubicBezTo>
                  <a:cubicBezTo>
                    <a:pt x="973" y="4297"/>
                    <a:pt x="1165" y="4423"/>
                    <a:pt x="1374" y="4520"/>
                  </a:cubicBezTo>
                  <a:cubicBezTo>
                    <a:pt x="1699" y="4672"/>
                    <a:pt x="2041" y="4744"/>
                    <a:pt x="2378" y="4744"/>
                  </a:cubicBezTo>
                  <a:cubicBezTo>
                    <a:pt x="3272" y="4744"/>
                    <a:pt x="4127" y="4238"/>
                    <a:pt x="4528" y="3375"/>
                  </a:cubicBezTo>
                  <a:cubicBezTo>
                    <a:pt x="4890" y="2598"/>
                    <a:pt x="4796" y="1723"/>
                    <a:pt x="4352" y="1060"/>
                  </a:cubicBezTo>
                  <a:cubicBezTo>
                    <a:pt x="4121" y="707"/>
                    <a:pt x="3791" y="413"/>
                    <a:pt x="3383" y="224"/>
                  </a:cubicBezTo>
                  <a:cubicBezTo>
                    <a:pt x="3289" y="177"/>
                    <a:pt x="3190" y="141"/>
                    <a:pt x="3092" y="110"/>
                  </a:cubicBezTo>
                  <a:cubicBezTo>
                    <a:pt x="2857" y="36"/>
                    <a:pt x="2617" y="0"/>
                    <a:pt x="2379"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2"/>
            <p:cNvSpPr/>
            <p:nvPr/>
          </p:nvSpPr>
          <p:spPr>
            <a:xfrm>
              <a:off x="5250215" y="1703795"/>
              <a:ext cx="309671" cy="301850"/>
            </a:xfrm>
            <a:custGeom>
              <a:rect b="b" l="l" r="r" t="t"/>
              <a:pathLst>
                <a:path extrusionOk="0" h="4747" w="4870">
                  <a:moveTo>
                    <a:pt x="2432" y="1"/>
                  </a:moveTo>
                  <a:cubicBezTo>
                    <a:pt x="1539" y="1"/>
                    <a:pt x="684" y="507"/>
                    <a:pt x="279" y="1369"/>
                  </a:cubicBezTo>
                  <a:cubicBezTo>
                    <a:pt x="40" y="1887"/>
                    <a:pt x="0" y="2448"/>
                    <a:pt x="130" y="2958"/>
                  </a:cubicBezTo>
                  <a:cubicBezTo>
                    <a:pt x="287" y="3566"/>
                    <a:pt x="679" y="4108"/>
                    <a:pt x="1256" y="4434"/>
                  </a:cubicBezTo>
                  <a:cubicBezTo>
                    <a:pt x="1311" y="4465"/>
                    <a:pt x="1366" y="4497"/>
                    <a:pt x="1425" y="4524"/>
                  </a:cubicBezTo>
                  <a:cubicBezTo>
                    <a:pt x="1749" y="4675"/>
                    <a:pt x="2090" y="4746"/>
                    <a:pt x="2426" y="4746"/>
                  </a:cubicBezTo>
                  <a:cubicBezTo>
                    <a:pt x="3321" y="4746"/>
                    <a:pt x="4177" y="4239"/>
                    <a:pt x="4580" y="3378"/>
                  </a:cubicBezTo>
                  <a:cubicBezTo>
                    <a:pt x="4870" y="2758"/>
                    <a:pt x="4866" y="2079"/>
                    <a:pt x="4631" y="1491"/>
                  </a:cubicBezTo>
                  <a:cubicBezTo>
                    <a:pt x="4439" y="1012"/>
                    <a:pt x="4093" y="596"/>
                    <a:pt x="3622" y="321"/>
                  </a:cubicBezTo>
                  <a:cubicBezTo>
                    <a:pt x="3559" y="290"/>
                    <a:pt x="3497" y="254"/>
                    <a:pt x="3434" y="223"/>
                  </a:cubicBezTo>
                  <a:cubicBezTo>
                    <a:pt x="3109" y="72"/>
                    <a:pt x="2768" y="1"/>
                    <a:pt x="2432"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2"/>
            <p:cNvSpPr/>
            <p:nvPr/>
          </p:nvSpPr>
          <p:spPr>
            <a:xfrm>
              <a:off x="4887455" y="1585270"/>
              <a:ext cx="81837" cy="55575"/>
            </a:xfrm>
            <a:custGeom>
              <a:rect b="b" l="l" r="r" t="t"/>
              <a:pathLst>
                <a:path extrusionOk="0" h="874" w="1287">
                  <a:moveTo>
                    <a:pt x="333" y="1"/>
                  </a:moveTo>
                  <a:cubicBezTo>
                    <a:pt x="224" y="1"/>
                    <a:pt x="119" y="63"/>
                    <a:pt x="67" y="169"/>
                  </a:cubicBezTo>
                  <a:cubicBezTo>
                    <a:pt x="0" y="314"/>
                    <a:pt x="62" y="486"/>
                    <a:pt x="208" y="553"/>
                  </a:cubicBezTo>
                  <a:lnTo>
                    <a:pt x="832" y="847"/>
                  </a:lnTo>
                  <a:cubicBezTo>
                    <a:pt x="871" y="865"/>
                    <a:pt x="913" y="874"/>
                    <a:pt x="954" y="874"/>
                  </a:cubicBezTo>
                  <a:cubicBezTo>
                    <a:pt x="1063" y="874"/>
                    <a:pt x="1168" y="812"/>
                    <a:pt x="1216" y="706"/>
                  </a:cubicBezTo>
                  <a:cubicBezTo>
                    <a:pt x="1287" y="561"/>
                    <a:pt x="1225" y="388"/>
                    <a:pt x="1079" y="318"/>
                  </a:cubicBezTo>
                  <a:lnTo>
                    <a:pt x="455" y="28"/>
                  </a:lnTo>
                  <a:cubicBezTo>
                    <a:pt x="416" y="9"/>
                    <a:pt x="374" y="1"/>
                    <a:pt x="33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2"/>
            <p:cNvSpPr/>
            <p:nvPr/>
          </p:nvSpPr>
          <p:spPr>
            <a:xfrm>
              <a:off x="5510919" y="1876432"/>
              <a:ext cx="81901" cy="55512"/>
            </a:xfrm>
            <a:custGeom>
              <a:rect b="b" l="l" r="r" t="t"/>
              <a:pathLst>
                <a:path extrusionOk="0" h="873" w="1288">
                  <a:moveTo>
                    <a:pt x="334" y="1"/>
                  </a:moveTo>
                  <a:cubicBezTo>
                    <a:pt x="223" y="1"/>
                    <a:pt x="116" y="63"/>
                    <a:pt x="67" y="168"/>
                  </a:cubicBezTo>
                  <a:cubicBezTo>
                    <a:pt x="1" y="313"/>
                    <a:pt x="64" y="487"/>
                    <a:pt x="209" y="553"/>
                  </a:cubicBezTo>
                  <a:lnTo>
                    <a:pt x="833" y="844"/>
                  </a:lnTo>
                  <a:cubicBezTo>
                    <a:pt x="873" y="863"/>
                    <a:pt x="916" y="873"/>
                    <a:pt x="958" y="873"/>
                  </a:cubicBezTo>
                  <a:cubicBezTo>
                    <a:pt x="1066" y="873"/>
                    <a:pt x="1169" y="811"/>
                    <a:pt x="1217" y="706"/>
                  </a:cubicBezTo>
                  <a:cubicBezTo>
                    <a:pt x="1288" y="561"/>
                    <a:pt x="1221" y="388"/>
                    <a:pt x="1080" y="317"/>
                  </a:cubicBezTo>
                  <a:lnTo>
                    <a:pt x="456" y="27"/>
                  </a:lnTo>
                  <a:cubicBezTo>
                    <a:pt x="417" y="9"/>
                    <a:pt x="375" y="1"/>
                    <a:pt x="334"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2"/>
            <p:cNvSpPr/>
            <p:nvPr/>
          </p:nvSpPr>
          <p:spPr>
            <a:xfrm>
              <a:off x="5258481" y="1724206"/>
              <a:ext cx="286207" cy="261535"/>
            </a:xfrm>
            <a:custGeom>
              <a:rect b="b" l="l" r="r" t="t"/>
              <a:pathLst>
                <a:path extrusionOk="0" h="4113" w="4501">
                  <a:moveTo>
                    <a:pt x="3492" y="0"/>
                  </a:moveTo>
                  <a:cubicBezTo>
                    <a:pt x="2311" y="856"/>
                    <a:pt x="1145" y="1735"/>
                    <a:pt x="0" y="2637"/>
                  </a:cubicBezTo>
                  <a:cubicBezTo>
                    <a:pt x="157" y="3245"/>
                    <a:pt x="549" y="3787"/>
                    <a:pt x="1126" y="4113"/>
                  </a:cubicBezTo>
                  <a:cubicBezTo>
                    <a:pt x="2256" y="3135"/>
                    <a:pt x="3378" y="2158"/>
                    <a:pt x="4501" y="1170"/>
                  </a:cubicBezTo>
                  <a:cubicBezTo>
                    <a:pt x="4309" y="691"/>
                    <a:pt x="3963" y="275"/>
                    <a:pt x="3492"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2"/>
            <p:cNvSpPr/>
            <p:nvPr/>
          </p:nvSpPr>
          <p:spPr>
            <a:xfrm>
              <a:off x="4903161" y="1547054"/>
              <a:ext cx="276288" cy="257084"/>
            </a:xfrm>
            <a:custGeom>
              <a:rect b="b" l="l" r="r" t="t"/>
              <a:pathLst>
                <a:path extrusionOk="0" h="4043" w="4345">
                  <a:moveTo>
                    <a:pt x="3084" y="0"/>
                  </a:moveTo>
                  <a:cubicBezTo>
                    <a:pt x="2041" y="754"/>
                    <a:pt x="1012" y="1527"/>
                    <a:pt x="0" y="2319"/>
                  </a:cubicBezTo>
                  <a:cubicBezTo>
                    <a:pt x="16" y="2971"/>
                    <a:pt x="302" y="3602"/>
                    <a:pt x="800" y="4042"/>
                  </a:cubicBezTo>
                  <a:cubicBezTo>
                    <a:pt x="1990" y="3018"/>
                    <a:pt x="3171" y="1986"/>
                    <a:pt x="4344" y="950"/>
                  </a:cubicBezTo>
                  <a:cubicBezTo>
                    <a:pt x="4113" y="597"/>
                    <a:pt x="3783" y="303"/>
                    <a:pt x="3375" y="114"/>
                  </a:cubicBezTo>
                  <a:cubicBezTo>
                    <a:pt x="3281" y="67"/>
                    <a:pt x="3182" y="31"/>
                    <a:pt x="308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2"/>
            <p:cNvSpPr/>
            <p:nvPr/>
          </p:nvSpPr>
          <p:spPr>
            <a:xfrm>
              <a:off x="4501422" y="1492688"/>
              <a:ext cx="355391" cy="320417"/>
            </a:xfrm>
            <a:custGeom>
              <a:rect b="b" l="l" r="r" t="t"/>
              <a:pathLst>
                <a:path extrusionOk="0" h="5039" w="5589">
                  <a:moveTo>
                    <a:pt x="4869" y="1073"/>
                  </a:moveTo>
                  <a:cubicBezTo>
                    <a:pt x="4962" y="1073"/>
                    <a:pt x="5052" y="1110"/>
                    <a:pt x="5114" y="1181"/>
                  </a:cubicBezTo>
                  <a:cubicBezTo>
                    <a:pt x="5126" y="1189"/>
                    <a:pt x="5133" y="1201"/>
                    <a:pt x="5141" y="1212"/>
                  </a:cubicBezTo>
                  <a:cubicBezTo>
                    <a:pt x="5145" y="1220"/>
                    <a:pt x="5149" y="1228"/>
                    <a:pt x="5153" y="1236"/>
                  </a:cubicBezTo>
                  <a:cubicBezTo>
                    <a:pt x="5235" y="1389"/>
                    <a:pt x="5180" y="1589"/>
                    <a:pt x="5023" y="1699"/>
                  </a:cubicBezTo>
                  <a:cubicBezTo>
                    <a:pt x="4992" y="1723"/>
                    <a:pt x="4961" y="1738"/>
                    <a:pt x="4929" y="1750"/>
                  </a:cubicBezTo>
                  <a:cubicBezTo>
                    <a:pt x="4921" y="1750"/>
                    <a:pt x="4918" y="1754"/>
                    <a:pt x="4909" y="1754"/>
                  </a:cubicBezTo>
                  <a:cubicBezTo>
                    <a:pt x="4890" y="1761"/>
                    <a:pt x="4874" y="1766"/>
                    <a:pt x="4858" y="1766"/>
                  </a:cubicBezTo>
                  <a:lnTo>
                    <a:pt x="4855" y="1766"/>
                  </a:lnTo>
                  <a:cubicBezTo>
                    <a:pt x="4837" y="1769"/>
                    <a:pt x="4820" y="1770"/>
                    <a:pt x="4803" y="1770"/>
                  </a:cubicBezTo>
                  <a:cubicBezTo>
                    <a:pt x="4697" y="1770"/>
                    <a:pt x="4598" y="1720"/>
                    <a:pt x="4537" y="1632"/>
                  </a:cubicBezTo>
                  <a:cubicBezTo>
                    <a:pt x="4435" y="1475"/>
                    <a:pt x="4490" y="1259"/>
                    <a:pt x="4655" y="1142"/>
                  </a:cubicBezTo>
                  <a:cubicBezTo>
                    <a:pt x="4722" y="1096"/>
                    <a:pt x="4797" y="1073"/>
                    <a:pt x="4869" y="1073"/>
                  </a:cubicBezTo>
                  <a:close/>
                  <a:moveTo>
                    <a:pt x="3261" y="0"/>
                  </a:moveTo>
                  <a:lnTo>
                    <a:pt x="735" y="1346"/>
                  </a:lnTo>
                  <a:lnTo>
                    <a:pt x="166" y="1648"/>
                  </a:lnTo>
                  <a:cubicBezTo>
                    <a:pt x="48" y="1710"/>
                    <a:pt x="1" y="1856"/>
                    <a:pt x="68" y="1962"/>
                  </a:cubicBezTo>
                  <a:lnTo>
                    <a:pt x="1955" y="4948"/>
                  </a:lnTo>
                  <a:cubicBezTo>
                    <a:pt x="1992" y="5008"/>
                    <a:pt x="2056" y="5039"/>
                    <a:pt x="2124" y="5039"/>
                  </a:cubicBezTo>
                  <a:cubicBezTo>
                    <a:pt x="2163" y="5039"/>
                    <a:pt x="2204" y="5028"/>
                    <a:pt x="2241" y="5007"/>
                  </a:cubicBezTo>
                  <a:lnTo>
                    <a:pt x="5338" y="3174"/>
                  </a:lnTo>
                  <a:lnTo>
                    <a:pt x="5404" y="2609"/>
                  </a:lnTo>
                  <a:lnTo>
                    <a:pt x="5436" y="2335"/>
                  </a:lnTo>
                  <a:lnTo>
                    <a:pt x="5439" y="2292"/>
                  </a:lnTo>
                  <a:lnTo>
                    <a:pt x="5588" y="1024"/>
                  </a:lnTo>
                  <a:lnTo>
                    <a:pt x="5573" y="1016"/>
                  </a:lnTo>
                  <a:lnTo>
                    <a:pt x="5467" y="969"/>
                  </a:lnTo>
                  <a:lnTo>
                    <a:pt x="3261"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2"/>
            <p:cNvSpPr/>
            <p:nvPr/>
          </p:nvSpPr>
          <p:spPr>
            <a:xfrm>
              <a:off x="4809371" y="1551314"/>
              <a:ext cx="101867" cy="90167"/>
            </a:xfrm>
            <a:custGeom>
              <a:rect b="b" l="l" r="r" t="t"/>
              <a:pathLst>
                <a:path extrusionOk="0" h="1418" w="1602">
                  <a:moveTo>
                    <a:pt x="911" y="1"/>
                  </a:moveTo>
                  <a:cubicBezTo>
                    <a:pt x="820" y="1"/>
                    <a:pt x="726" y="16"/>
                    <a:pt x="631" y="47"/>
                  </a:cubicBezTo>
                  <a:lnTo>
                    <a:pt x="624" y="47"/>
                  </a:lnTo>
                  <a:cubicBezTo>
                    <a:pt x="486" y="94"/>
                    <a:pt x="368" y="169"/>
                    <a:pt x="271" y="259"/>
                  </a:cubicBezTo>
                  <a:cubicBezTo>
                    <a:pt x="98" y="420"/>
                    <a:pt x="0" y="632"/>
                    <a:pt x="12" y="844"/>
                  </a:cubicBezTo>
                  <a:lnTo>
                    <a:pt x="31" y="844"/>
                  </a:lnTo>
                  <a:cubicBezTo>
                    <a:pt x="47" y="839"/>
                    <a:pt x="59" y="836"/>
                    <a:pt x="66" y="832"/>
                  </a:cubicBezTo>
                  <a:cubicBezTo>
                    <a:pt x="75" y="832"/>
                    <a:pt x="78" y="828"/>
                    <a:pt x="86" y="828"/>
                  </a:cubicBezTo>
                  <a:cubicBezTo>
                    <a:pt x="78" y="640"/>
                    <a:pt x="160" y="455"/>
                    <a:pt x="310" y="314"/>
                  </a:cubicBezTo>
                  <a:cubicBezTo>
                    <a:pt x="400" y="227"/>
                    <a:pt x="513" y="157"/>
                    <a:pt x="647" y="118"/>
                  </a:cubicBezTo>
                  <a:cubicBezTo>
                    <a:pt x="675" y="106"/>
                    <a:pt x="702" y="102"/>
                    <a:pt x="730" y="94"/>
                  </a:cubicBezTo>
                  <a:cubicBezTo>
                    <a:pt x="787" y="82"/>
                    <a:pt x="844" y="76"/>
                    <a:pt x="899" y="76"/>
                  </a:cubicBezTo>
                  <a:cubicBezTo>
                    <a:pt x="1073" y="76"/>
                    <a:pt x="1231" y="136"/>
                    <a:pt x="1342" y="243"/>
                  </a:cubicBezTo>
                  <a:cubicBezTo>
                    <a:pt x="1370" y="267"/>
                    <a:pt x="1397" y="294"/>
                    <a:pt x="1417" y="326"/>
                  </a:cubicBezTo>
                  <a:cubicBezTo>
                    <a:pt x="1448" y="373"/>
                    <a:pt x="1471" y="428"/>
                    <a:pt x="1483" y="486"/>
                  </a:cubicBezTo>
                  <a:cubicBezTo>
                    <a:pt x="1522" y="643"/>
                    <a:pt x="1487" y="816"/>
                    <a:pt x="1385" y="969"/>
                  </a:cubicBezTo>
                  <a:cubicBezTo>
                    <a:pt x="1283" y="1118"/>
                    <a:pt x="1134" y="1236"/>
                    <a:pt x="953" y="1295"/>
                  </a:cubicBezTo>
                  <a:cubicBezTo>
                    <a:pt x="950" y="1299"/>
                    <a:pt x="942" y="1299"/>
                    <a:pt x="937" y="1303"/>
                  </a:cubicBezTo>
                  <a:cubicBezTo>
                    <a:pt x="852" y="1331"/>
                    <a:pt x="769" y="1343"/>
                    <a:pt x="690" y="1343"/>
                  </a:cubicBezTo>
                  <a:cubicBezTo>
                    <a:pt x="661" y="1343"/>
                    <a:pt x="632" y="1342"/>
                    <a:pt x="604" y="1338"/>
                  </a:cubicBezTo>
                  <a:lnTo>
                    <a:pt x="596" y="1370"/>
                  </a:lnTo>
                  <a:lnTo>
                    <a:pt x="593" y="1413"/>
                  </a:lnTo>
                  <a:cubicBezTo>
                    <a:pt x="622" y="1416"/>
                    <a:pt x="652" y="1418"/>
                    <a:pt x="682" y="1418"/>
                  </a:cubicBezTo>
                  <a:cubicBezTo>
                    <a:pt x="760" y="1418"/>
                    <a:pt x="840" y="1407"/>
                    <a:pt x="922" y="1381"/>
                  </a:cubicBezTo>
                  <a:cubicBezTo>
                    <a:pt x="934" y="1381"/>
                    <a:pt x="942" y="1377"/>
                    <a:pt x="953" y="1373"/>
                  </a:cubicBezTo>
                  <a:cubicBezTo>
                    <a:pt x="1158" y="1306"/>
                    <a:pt x="1334" y="1177"/>
                    <a:pt x="1448" y="1004"/>
                  </a:cubicBezTo>
                  <a:cubicBezTo>
                    <a:pt x="1562" y="832"/>
                    <a:pt x="1601" y="640"/>
                    <a:pt x="1558" y="463"/>
                  </a:cubicBezTo>
                  <a:cubicBezTo>
                    <a:pt x="1526" y="341"/>
                    <a:pt x="1464" y="239"/>
                    <a:pt x="1373" y="161"/>
                  </a:cubicBezTo>
                  <a:cubicBezTo>
                    <a:pt x="1253" y="59"/>
                    <a:pt x="1090" y="1"/>
                    <a:pt x="91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2"/>
            <p:cNvSpPr/>
            <p:nvPr/>
          </p:nvSpPr>
          <p:spPr>
            <a:xfrm>
              <a:off x="4638387" y="1576113"/>
              <a:ext cx="112677" cy="119036"/>
            </a:xfrm>
            <a:custGeom>
              <a:rect b="b" l="l" r="r" t="t"/>
              <a:pathLst>
                <a:path extrusionOk="0" h="1872" w="1772">
                  <a:moveTo>
                    <a:pt x="1037" y="175"/>
                  </a:moveTo>
                  <a:cubicBezTo>
                    <a:pt x="1092" y="175"/>
                    <a:pt x="1131" y="190"/>
                    <a:pt x="1154" y="234"/>
                  </a:cubicBezTo>
                  <a:cubicBezTo>
                    <a:pt x="1182" y="273"/>
                    <a:pt x="1182" y="317"/>
                    <a:pt x="1159" y="364"/>
                  </a:cubicBezTo>
                  <a:cubicBezTo>
                    <a:pt x="1131" y="411"/>
                    <a:pt x="1088" y="449"/>
                    <a:pt x="1029" y="489"/>
                  </a:cubicBezTo>
                  <a:cubicBezTo>
                    <a:pt x="998" y="509"/>
                    <a:pt x="966" y="525"/>
                    <a:pt x="935" y="532"/>
                  </a:cubicBezTo>
                  <a:cubicBezTo>
                    <a:pt x="911" y="544"/>
                    <a:pt x="888" y="548"/>
                    <a:pt x="864" y="548"/>
                  </a:cubicBezTo>
                  <a:cubicBezTo>
                    <a:pt x="860" y="549"/>
                    <a:pt x="855" y="549"/>
                    <a:pt x="851" y="549"/>
                  </a:cubicBezTo>
                  <a:cubicBezTo>
                    <a:pt x="803" y="549"/>
                    <a:pt x="768" y="529"/>
                    <a:pt x="743" y="493"/>
                  </a:cubicBezTo>
                  <a:cubicBezTo>
                    <a:pt x="739" y="481"/>
                    <a:pt x="735" y="469"/>
                    <a:pt x="730" y="458"/>
                  </a:cubicBezTo>
                  <a:cubicBezTo>
                    <a:pt x="719" y="426"/>
                    <a:pt x="727" y="395"/>
                    <a:pt x="746" y="364"/>
                  </a:cubicBezTo>
                  <a:cubicBezTo>
                    <a:pt x="770" y="317"/>
                    <a:pt x="813" y="273"/>
                    <a:pt x="872" y="237"/>
                  </a:cubicBezTo>
                  <a:cubicBezTo>
                    <a:pt x="931" y="199"/>
                    <a:pt x="986" y="179"/>
                    <a:pt x="1037" y="175"/>
                  </a:cubicBezTo>
                  <a:close/>
                  <a:moveTo>
                    <a:pt x="1033" y="1"/>
                  </a:moveTo>
                  <a:cubicBezTo>
                    <a:pt x="1012" y="1"/>
                    <a:pt x="992" y="3"/>
                    <a:pt x="971" y="7"/>
                  </a:cubicBezTo>
                  <a:cubicBezTo>
                    <a:pt x="904" y="14"/>
                    <a:pt x="837" y="42"/>
                    <a:pt x="770" y="81"/>
                  </a:cubicBezTo>
                  <a:cubicBezTo>
                    <a:pt x="712" y="120"/>
                    <a:pt x="660" y="172"/>
                    <a:pt x="621" y="226"/>
                  </a:cubicBezTo>
                  <a:cubicBezTo>
                    <a:pt x="585" y="277"/>
                    <a:pt x="566" y="336"/>
                    <a:pt x="562" y="395"/>
                  </a:cubicBezTo>
                  <a:lnTo>
                    <a:pt x="558" y="402"/>
                  </a:lnTo>
                  <a:cubicBezTo>
                    <a:pt x="554" y="462"/>
                    <a:pt x="570" y="520"/>
                    <a:pt x="609" y="579"/>
                  </a:cubicBezTo>
                  <a:cubicBezTo>
                    <a:pt x="641" y="634"/>
                    <a:pt x="688" y="673"/>
                    <a:pt x="746" y="697"/>
                  </a:cubicBezTo>
                  <a:cubicBezTo>
                    <a:pt x="787" y="712"/>
                    <a:pt x="832" y="720"/>
                    <a:pt x="880" y="720"/>
                  </a:cubicBezTo>
                  <a:cubicBezTo>
                    <a:pt x="897" y="720"/>
                    <a:pt x="914" y="719"/>
                    <a:pt x="931" y="717"/>
                  </a:cubicBezTo>
                  <a:cubicBezTo>
                    <a:pt x="1002" y="708"/>
                    <a:pt x="1065" y="681"/>
                    <a:pt x="1127" y="642"/>
                  </a:cubicBezTo>
                  <a:cubicBezTo>
                    <a:pt x="1143" y="634"/>
                    <a:pt x="1154" y="626"/>
                    <a:pt x="1166" y="619"/>
                  </a:cubicBezTo>
                  <a:cubicBezTo>
                    <a:pt x="1214" y="583"/>
                    <a:pt x="1248" y="544"/>
                    <a:pt x="1280" y="501"/>
                  </a:cubicBezTo>
                  <a:cubicBezTo>
                    <a:pt x="1319" y="442"/>
                    <a:pt x="1339" y="387"/>
                    <a:pt x="1343" y="324"/>
                  </a:cubicBezTo>
                  <a:cubicBezTo>
                    <a:pt x="1351" y="261"/>
                    <a:pt x="1335" y="203"/>
                    <a:pt x="1296" y="143"/>
                  </a:cubicBezTo>
                  <a:cubicBezTo>
                    <a:pt x="1261" y="89"/>
                    <a:pt x="1214" y="49"/>
                    <a:pt x="1154" y="26"/>
                  </a:cubicBezTo>
                  <a:cubicBezTo>
                    <a:pt x="1117" y="10"/>
                    <a:pt x="1076" y="1"/>
                    <a:pt x="1033" y="1"/>
                  </a:cubicBezTo>
                  <a:close/>
                  <a:moveTo>
                    <a:pt x="95" y="822"/>
                  </a:moveTo>
                  <a:cubicBezTo>
                    <a:pt x="71" y="822"/>
                    <a:pt x="52" y="826"/>
                    <a:pt x="36" y="834"/>
                  </a:cubicBezTo>
                  <a:cubicBezTo>
                    <a:pt x="17" y="850"/>
                    <a:pt x="5" y="869"/>
                    <a:pt x="1" y="897"/>
                  </a:cubicBezTo>
                  <a:cubicBezTo>
                    <a:pt x="1" y="925"/>
                    <a:pt x="1" y="944"/>
                    <a:pt x="13" y="964"/>
                  </a:cubicBezTo>
                  <a:cubicBezTo>
                    <a:pt x="29" y="987"/>
                    <a:pt x="56" y="999"/>
                    <a:pt x="91" y="1003"/>
                  </a:cubicBezTo>
                  <a:lnTo>
                    <a:pt x="1672" y="1038"/>
                  </a:lnTo>
                  <a:cubicBezTo>
                    <a:pt x="1696" y="1034"/>
                    <a:pt x="1716" y="1030"/>
                    <a:pt x="1732" y="1023"/>
                  </a:cubicBezTo>
                  <a:cubicBezTo>
                    <a:pt x="1751" y="1011"/>
                    <a:pt x="1763" y="987"/>
                    <a:pt x="1766" y="964"/>
                  </a:cubicBezTo>
                  <a:cubicBezTo>
                    <a:pt x="1771" y="936"/>
                    <a:pt x="1766" y="916"/>
                    <a:pt x="1755" y="897"/>
                  </a:cubicBezTo>
                  <a:cubicBezTo>
                    <a:pt x="1739" y="873"/>
                    <a:pt x="1712" y="858"/>
                    <a:pt x="1677" y="854"/>
                  </a:cubicBezTo>
                  <a:lnTo>
                    <a:pt x="95" y="822"/>
                  </a:lnTo>
                  <a:close/>
                  <a:moveTo>
                    <a:pt x="924" y="1328"/>
                  </a:moveTo>
                  <a:cubicBezTo>
                    <a:pt x="969" y="1328"/>
                    <a:pt x="1004" y="1347"/>
                    <a:pt x="1029" y="1384"/>
                  </a:cubicBezTo>
                  <a:cubicBezTo>
                    <a:pt x="1053" y="1427"/>
                    <a:pt x="1053" y="1466"/>
                    <a:pt x="1029" y="1513"/>
                  </a:cubicBezTo>
                  <a:cubicBezTo>
                    <a:pt x="1005" y="1561"/>
                    <a:pt x="958" y="1599"/>
                    <a:pt x="900" y="1639"/>
                  </a:cubicBezTo>
                  <a:cubicBezTo>
                    <a:pt x="841" y="1678"/>
                    <a:pt x="786" y="1697"/>
                    <a:pt x="735" y="1702"/>
                  </a:cubicBezTo>
                  <a:cubicBezTo>
                    <a:pt x="731" y="1702"/>
                    <a:pt x="727" y="1702"/>
                    <a:pt x="723" y="1702"/>
                  </a:cubicBezTo>
                  <a:cubicBezTo>
                    <a:pt x="677" y="1702"/>
                    <a:pt x="643" y="1683"/>
                    <a:pt x="617" y="1646"/>
                  </a:cubicBezTo>
                  <a:cubicBezTo>
                    <a:pt x="594" y="1603"/>
                    <a:pt x="594" y="1561"/>
                    <a:pt x="617" y="1513"/>
                  </a:cubicBezTo>
                  <a:cubicBezTo>
                    <a:pt x="645" y="1466"/>
                    <a:pt x="683" y="1427"/>
                    <a:pt x="743" y="1387"/>
                  </a:cubicBezTo>
                  <a:cubicBezTo>
                    <a:pt x="801" y="1352"/>
                    <a:pt x="857" y="1333"/>
                    <a:pt x="911" y="1329"/>
                  </a:cubicBezTo>
                  <a:cubicBezTo>
                    <a:pt x="916" y="1329"/>
                    <a:pt x="920" y="1328"/>
                    <a:pt x="924" y="1328"/>
                  </a:cubicBezTo>
                  <a:close/>
                  <a:moveTo>
                    <a:pt x="893" y="1153"/>
                  </a:moveTo>
                  <a:cubicBezTo>
                    <a:pt x="876" y="1153"/>
                    <a:pt x="859" y="1154"/>
                    <a:pt x="841" y="1156"/>
                  </a:cubicBezTo>
                  <a:cubicBezTo>
                    <a:pt x="774" y="1168"/>
                    <a:pt x="712" y="1191"/>
                    <a:pt x="645" y="1235"/>
                  </a:cubicBezTo>
                  <a:cubicBezTo>
                    <a:pt x="582" y="1273"/>
                    <a:pt x="531" y="1320"/>
                    <a:pt x="495" y="1380"/>
                  </a:cubicBezTo>
                  <a:cubicBezTo>
                    <a:pt x="456" y="1434"/>
                    <a:pt x="437" y="1494"/>
                    <a:pt x="433" y="1556"/>
                  </a:cubicBezTo>
                  <a:cubicBezTo>
                    <a:pt x="429" y="1619"/>
                    <a:pt x="444" y="1674"/>
                    <a:pt x="480" y="1729"/>
                  </a:cubicBezTo>
                  <a:cubicBezTo>
                    <a:pt x="515" y="1784"/>
                    <a:pt x="558" y="1823"/>
                    <a:pt x="617" y="1847"/>
                  </a:cubicBezTo>
                  <a:cubicBezTo>
                    <a:pt x="655" y="1863"/>
                    <a:pt x="697" y="1872"/>
                    <a:pt x="743" y="1872"/>
                  </a:cubicBezTo>
                  <a:cubicBezTo>
                    <a:pt x="763" y="1872"/>
                    <a:pt x="784" y="1870"/>
                    <a:pt x="806" y="1867"/>
                  </a:cubicBezTo>
                  <a:cubicBezTo>
                    <a:pt x="872" y="1858"/>
                    <a:pt x="939" y="1835"/>
                    <a:pt x="1002" y="1791"/>
                  </a:cubicBezTo>
                  <a:cubicBezTo>
                    <a:pt x="1065" y="1753"/>
                    <a:pt x="1116" y="1706"/>
                    <a:pt x="1150" y="1650"/>
                  </a:cubicBezTo>
                  <a:cubicBezTo>
                    <a:pt x="1190" y="1595"/>
                    <a:pt x="1210" y="1537"/>
                    <a:pt x="1217" y="1474"/>
                  </a:cubicBezTo>
                  <a:cubicBezTo>
                    <a:pt x="1221" y="1411"/>
                    <a:pt x="1206" y="1352"/>
                    <a:pt x="1170" y="1297"/>
                  </a:cubicBezTo>
                  <a:cubicBezTo>
                    <a:pt x="1135" y="1242"/>
                    <a:pt x="1088" y="1199"/>
                    <a:pt x="1029" y="1175"/>
                  </a:cubicBezTo>
                  <a:cubicBezTo>
                    <a:pt x="988" y="1161"/>
                    <a:pt x="943" y="1153"/>
                    <a:pt x="893" y="1153"/>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 name="Google Shape;2054;p72"/>
          <p:cNvGrpSpPr/>
          <p:nvPr/>
        </p:nvGrpSpPr>
        <p:grpSpPr>
          <a:xfrm flipH="1" rot="-1912890">
            <a:off x="5592508" y="811616"/>
            <a:ext cx="1220231" cy="460778"/>
            <a:chOff x="6265032" y="2022876"/>
            <a:chExt cx="1220148" cy="460746"/>
          </a:xfrm>
        </p:grpSpPr>
        <p:sp>
          <p:nvSpPr>
            <p:cNvPr id="2055" name="Google Shape;2055;p72"/>
            <p:cNvSpPr/>
            <p:nvPr/>
          </p:nvSpPr>
          <p:spPr>
            <a:xfrm>
              <a:off x="6265032" y="2022876"/>
              <a:ext cx="872850" cy="460746"/>
            </a:xfrm>
            <a:custGeom>
              <a:rect b="b" l="l" r="r" t="t"/>
              <a:pathLst>
                <a:path extrusionOk="0" h="4431" w="8394">
                  <a:moveTo>
                    <a:pt x="5663" y="0"/>
                  </a:moveTo>
                  <a:cubicBezTo>
                    <a:pt x="5644" y="0"/>
                    <a:pt x="5624" y="4"/>
                    <a:pt x="5604" y="13"/>
                  </a:cubicBezTo>
                  <a:cubicBezTo>
                    <a:pt x="5462" y="71"/>
                    <a:pt x="5306" y="201"/>
                    <a:pt x="5125" y="330"/>
                  </a:cubicBezTo>
                  <a:cubicBezTo>
                    <a:pt x="4941" y="464"/>
                    <a:pt x="4745" y="612"/>
                    <a:pt x="4556" y="781"/>
                  </a:cubicBezTo>
                  <a:cubicBezTo>
                    <a:pt x="4006" y="1260"/>
                    <a:pt x="1221" y="1288"/>
                    <a:pt x="259" y="2406"/>
                  </a:cubicBezTo>
                  <a:cubicBezTo>
                    <a:pt x="145" y="2535"/>
                    <a:pt x="60" y="2684"/>
                    <a:pt x="0" y="2849"/>
                  </a:cubicBezTo>
                  <a:lnTo>
                    <a:pt x="5141" y="3893"/>
                  </a:lnTo>
                  <a:cubicBezTo>
                    <a:pt x="5141" y="3893"/>
                    <a:pt x="5171" y="3892"/>
                    <a:pt x="5223" y="3892"/>
                  </a:cubicBezTo>
                  <a:cubicBezTo>
                    <a:pt x="5402" y="3892"/>
                    <a:pt x="5843" y="3899"/>
                    <a:pt x="6208" y="3959"/>
                  </a:cubicBezTo>
                  <a:cubicBezTo>
                    <a:pt x="6295" y="3972"/>
                    <a:pt x="6447" y="4160"/>
                    <a:pt x="6554" y="4180"/>
                  </a:cubicBezTo>
                  <a:cubicBezTo>
                    <a:pt x="7366" y="4345"/>
                    <a:pt x="7742" y="4430"/>
                    <a:pt x="7742" y="4430"/>
                  </a:cubicBezTo>
                  <a:lnTo>
                    <a:pt x="8347" y="1464"/>
                  </a:lnTo>
                  <a:cubicBezTo>
                    <a:pt x="8394" y="1237"/>
                    <a:pt x="8217" y="1025"/>
                    <a:pt x="7982" y="1025"/>
                  </a:cubicBezTo>
                  <a:cubicBezTo>
                    <a:pt x="7966" y="1025"/>
                    <a:pt x="7950" y="1025"/>
                    <a:pt x="7933" y="1025"/>
                  </a:cubicBezTo>
                  <a:cubicBezTo>
                    <a:pt x="7401" y="1025"/>
                    <a:pt x="6578" y="962"/>
                    <a:pt x="6098" y="601"/>
                  </a:cubicBezTo>
                  <a:cubicBezTo>
                    <a:pt x="6098" y="601"/>
                    <a:pt x="5904" y="0"/>
                    <a:pt x="5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2"/>
            <p:cNvSpPr/>
            <p:nvPr/>
          </p:nvSpPr>
          <p:spPr>
            <a:xfrm>
              <a:off x="6265032" y="2272952"/>
              <a:ext cx="815762" cy="210669"/>
            </a:xfrm>
            <a:custGeom>
              <a:rect b="b" l="l" r="r" t="t"/>
              <a:pathLst>
                <a:path extrusionOk="0" h="2026" w="7845">
                  <a:moveTo>
                    <a:pt x="259" y="1"/>
                  </a:moveTo>
                  <a:cubicBezTo>
                    <a:pt x="145" y="130"/>
                    <a:pt x="60" y="279"/>
                    <a:pt x="0" y="444"/>
                  </a:cubicBezTo>
                  <a:lnTo>
                    <a:pt x="5141" y="1488"/>
                  </a:lnTo>
                  <a:cubicBezTo>
                    <a:pt x="5141" y="1488"/>
                    <a:pt x="5171" y="1487"/>
                    <a:pt x="5223" y="1487"/>
                  </a:cubicBezTo>
                  <a:cubicBezTo>
                    <a:pt x="5402" y="1487"/>
                    <a:pt x="5843" y="1494"/>
                    <a:pt x="6208" y="1554"/>
                  </a:cubicBezTo>
                  <a:cubicBezTo>
                    <a:pt x="6295" y="1567"/>
                    <a:pt x="6447" y="1755"/>
                    <a:pt x="6554" y="1775"/>
                  </a:cubicBezTo>
                  <a:cubicBezTo>
                    <a:pt x="7366" y="1940"/>
                    <a:pt x="7742" y="2025"/>
                    <a:pt x="7742" y="2025"/>
                  </a:cubicBezTo>
                  <a:lnTo>
                    <a:pt x="7844" y="1543"/>
                  </a:lnTo>
                  <a:lnTo>
                    <a:pt x="259"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2"/>
            <p:cNvSpPr/>
            <p:nvPr/>
          </p:nvSpPr>
          <p:spPr>
            <a:xfrm>
              <a:off x="6479238" y="2139335"/>
              <a:ext cx="147763" cy="80171"/>
            </a:xfrm>
            <a:custGeom>
              <a:rect b="b" l="l" r="r" t="t"/>
              <a:pathLst>
                <a:path extrusionOk="0" h="771" w="1421">
                  <a:moveTo>
                    <a:pt x="632" y="1"/>
                  </a:moveTo>
                  <a:cubicBezTo>
                    <a:pt x="421" y="1"/>
                    <a:pt x="194" y="96"/>
                    <a:pt x="1" y="360"/>
                  </a:cubicBezTo>
                  <a:cubicBezTo>
                    <a:pt x="1" y="360"/>
                    <a:pt x="228" y="300"/>
                    <a:pt x="365" y="266"/>
                  </a:cubicBezTo>
                  <a:cubicBezTo>
                    <a:pt x="375" y="263"/>
                    <a:pt x="487" y="175"/>
                    <a:pt x="626" y="175"/>
                  </a:cubicBezTo>
                  <a:cubicBezTo>
                    <a:pt x="667" y="175"/>
                    <a:pt x="711" y="183"/>
                    <a:pt x="754" y="203"/>
                  </a:cubicBezTo>
                  <a:cubicBezTo>
                    <a:pt x="1021" y="329"/>
                    <a:pt x="1151" y="572"/>
                    <a:pt x="1209" y="709"/>
                  </a:cubicBezTo>
                  <a:cubicBezTo>
                    <a:pt x="1224" y="748"/>
                    <a:pt x="1262" y="771"/>
                    <a:pt x="1301" y="771"/>
                  </a:cubicBezTo>
                  <a:cubicBezTo>
                    <a:pt x="1314" y="771"/>
                    <a:pt x="1327" y="769"/>
                    <a:pt x="1339" y="764"/>
                  </a:cubicBezTo>
                  <a:cubicBezTo>
                    <a:pt x="1394" y="744"/>
                    <a:pt x="1421" y="686"/>
                    <a:pt x="1401" y="630"/>
                  </a:cubicBezTo>
                  <a:cubicBezTo>
                    <a:pt x="1347" y="481"/>
                    <a:pt x="1213" y="195"/>
                    <a:pt x="954" y="74"/>
                  </a:cubicBezTo>
                  <a:cubicBezTo>
                    <a:pt x="857" y="29"/>
                    <a:pt x="747" y="1"/>
                    <a:pt x="632"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2"/>
            <p:cNvSpPr/>
            <p:nvPr/>
          </p:nvSpPr>
          <p:spPr>
            <a:xfrm>
              <a:off x="6527383" y="2127585"/>
              <a:ext cx="147867" cy="80067"/>
            </a:xfrm>
            <a:custGeom>
              <a:rect b="b" l="l" r="r" t="t"/>
              <a:pathLst>
                <a:path extrusionOk="0" h="770" w="1422">
                  <a:moveTo>
                    <a:pt x="631" y="0"/>
                  </a:moveTo>
                  <a:cubicBezTo>
                    <a:pt x="421" y="0"/>
                    <a:pt x="193" y="95"/>
                    <a:pt x="0" y="359"/>
                  </a:cubicBezTo>
                  <a:cubicBezTo>
                    <a:pt x="0" y="359"/>
                    <a:pt x="224" y="308"/>
                    <a:pt x="362" y="272"/>
                  </a:cubicBezTo>
                  <a:cubicBezTo>
                    <a:pt x="374" y="269"/>
                    <a:pt x="489" y="175"/>
                    <a:pt x="630" y="175"/>
                  </a:cubicBezTo>
                  <a:cubicBezTo>
                    <a:pt x="670" y="175"/>
                    <a:pt x="712" y="183"/>
                    <a:pt x="754" y="202"/>
                  </a:cubicBezTo>
                  <a:cubicBezTo>
                    <a:pt x="1017" y="328"/>
                    <a:pt x="1150" y="575"/>
                    <a:pt x="1206" y="708"/>
                  </a:cubicBezTo>
                  <a:cubicBezTo>
                    <a:pt x="1220" y="747"/>
                    <a:pt x="1258" y="770"/>
                    <a:pt x="1299" y="770"/>
                  </a:cubicBezTo>
                  <a:cubicBezTo>
                    <a:pt x="1312" y="770"/>
                    <a:pt x="1325" y="768"/>
                    <a:pt x="1338" y="763"/>
                  </a:cubicBezTo>
                  <a:cubicBezTo>
                    <a:pt x="1389" y="748"/>
                    <a:pt x="1421" y="685"/>
                    <a:pt x="1402" y="630"/>
                  </a:cubicBezTo>
                  <a:cubicBezTo>
                    <a:pt x="1347" y="480"/>
                    <a:pt x="1209" y="194"/>
                    <a:pt x="950" y="73"/>
                  </a:cubicBezTo>
                  <a:cubicBezTo>
                    <a:pt x="855" y="28"/>
                    <a:pt x="746" y="0"/>
                    <a:pt x="631"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2"/>
            <p:cNvSpPr/>
            <p:nvPr/>
          </p:nvSpPr>
          <p:spPr>
            <a:xfrm>
              <a:off x="6571888" y="2119371"/>
              <a:ext cx="147763" cy="80171"/>
            </a:xfrm>
            <a:custGeom>
              <a:rect b="b" l="l" r="r" t="t"/>
              <a:pathLst>
                <a:path extrusionOk="0" h="771" w="1421">
                  <a:moveTo>
                    <a:pt x="631" y="0"/>
                  </a:moveTo>
                  <a:cubicBezTo>
                    <a:pt x="420" y="0"/>
                    <a:pt x="193" y="95"/>
                    <a:pt x="1" y="360"/>
                  </a:cubicBezTo>
                  <a:cubicBezTo>
                    <a:pt x="1" y="360"/>
                    <a:pt x="228" y="300"/>
                    <a:pt x="365" y="266"/>
                  </a:cubicBezTo>
                  <a:cubicBezTo>
                    <a:pt x="378" y="263"/>
                    <a:pt x="488" y="175"/>
                    <a:pt x="626" y="175"/>
                  </a:cubicBezTo>
                  <a:cubicBezTo>
                    <a:pt x="667" y="175"/>
                    <a:pt x="710" y="183"/>
                    <a:pt x="754" y="202"/>
                  </a:cubicBezTo>
                  <a:cubicBezTo>
                    <a:pt x="1021" y="328"/>
                    <a:pt x="1150" y="575"/>
                    <a:pt x="1209" y="709"/>
                  </a:cubicBezTo>
                  <a:cubicBezTo>
                    <a:pt x="1224" y="748"/>
                    <a:pt x="1261" y="771"/>
                    <a:pt x="1301" y="771"/>
                  </a:cubicBezTo>
                  <a:cubicBezTo>
                    <a:pt x="1313" y="771"/>
                    <a:pt x="1326" y="768"/>
                    <a:pt x="1338" y="764"/>
                  </a:cubicBezTo>
                  <a:cubicBezTo>
                    <a:pt x="1394" y="744"/>
                    <a:pt x="1421" y="686"/>
                    <a:pt x="1401" y="630"/>
                  </a:cubicBezTo>
                  <a:cubicBezTo>
                    <a:pt x="1346" y="481"/>
                    <a:pt x="1213" y="195"/>
                    <a:pt x="954" y="73"/>
                  </a:cubicBezTo>
                  <a:cubicBezTo>
                    <a:pt x="857" y="29"/>
                    <a:pt x="746" y="0"/>
                    <a:pt x="631"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2"/>
            <p:cNvSpPr/>
            <p:nvPr/>
          </p:nvSpPr>
          <p:spPr>
            <a:xfrm>
              <a:off x="6618472" y="2107517"/>
              <a:ext cx="147763" cy="80378"/>
            </a:xfrm>
            <a:custGeom>
              <a:rect b="b" l="l" r="r" t="t"/>
              <a:pathLst>
                <a:path extrusionOk="0" h="773" w="1421">
                  <a:moveTo>
                    <a:pt x="630" y="1"/>
                  </a:moveTo>
                  <a:cubicBezTo>
                    <a:pt x="420" y="1"/>
                    <a:pt x="193" y="96"/>
                    <a:pt x="0" y="360"/>
                  </a:cubicBezTo>
                  <a:cubicBezTo>
                    <a:pt x="0" y="360"/>
                    <a:pt x="227" y="309"/>
                    <a:pt x="365" y="273"/>
                  </a:cubicBezTo>
                  <a:cubicBezTo>
                    <a:pt x="374" y="270"/>
                    <a:pt x="486" y="178"/>
                    <a:pt x="626" y="178"/>
                  </a:cubicBezTo>
                  <a:cubicBezTo>
                    <a:pt x="667" y="178"/>
                    <a:pt x="710" y="186"/>
                    <a:pt x="753" y="206"/>
                  </a:cubicBezTo>
                  <a:cubicBezTo>
                    <a:pt x="1016" y="329"/>
                    <a:pt x="1149" y="575"/>
                    <a:pt x="1205" y="709"/>
                  </a:cubicBezTo>
                  <a:cubicBezTo>
                    <a:pt x="1223" y="749"/>
                    <a:pt x="1264" y="772"/>
                    <a:pt x="1305" y="772"/>
                  </a:cubicBezTo>
                  <a:cubicBezTo>
                    <a:pt x="1316" y="772"/>
                    <a:pt x="1327" y="771"/>
                    <a:pt x="1337" y="768"/>
                  </a:cubicBezTo>
                  <a:cubicBezTo>
                    <a:pt x="1393" y="748"/>
                    <a:pt x="1420" y="686"/>
                    <a:pt x="1400" y="635"/>
                  </a:cubicBezTo>
                  <a:cubicBezTo>
                    <a:pt x="1346" y="481"/>
                    <a:pt x="1212" y="195"/>
                    <a:pt x="949" y="73"/>
                  </a:cubicBezTo>
                  <a:cubicBezTo>
                    <a:pt x="854" y="29"/>
                    <a:pt x="744" y="1"/>
                    <a:pt x="630"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2"/>
            <p:cNvSpPr/>
            <p:nvPr/>
          </p:nvSpPr>
          <p:spPr>
            <a:xfrm>
              <a:off x="7115825" y="2115835"/>
              <a:ext cx="369355" cy="334824"/>
            </a:xfrm>
            <a:custGeom>
              <a:rect b="b" l="l" r="r" t="t"/>
              <a:pathLst>
                <a:path extrusionOk="0" h="3220" w="3552">
                  <a:moveTo>
                    <a:pt x="880" y="207"/>
                  </a:moveTo>
                  <a:cubicBezTo>
                    <a:pt x="963" y="207"/>
                    <a:pt x="1044" y="253"/>
                    <a:pt x="1083" y="331"/>
                  </a:cubicBezTo>
                  <a:cubicBezTo>
                    <a:pt x="1138" y="445"/>
                    <a:pt x="1094" y="578"/>
                    <a:pt x="985" y="637"/>
                  </a:cubicBezTo>
                  <a:cubicBezTo>
                    <a:pt x="953" y="652"/>
                    <a:pt x="920" y="659"/>
                    <a:pt x="886" y="659"/>
                  </a:cubicBezTo>
                  <a:cubicBezTo>
                    <a:pt x="841" y="659"/>
                    <a:pt x="796" y="646"/>
                    <a:pt x="757" y="621"/>
                  </a:cubicBezTo>
                  <a:cubicBezTo>
                    <a:pt x="757" y="621"/>
                    <a:pt x="753" y="621"/>
                    <a:pt x="753" y="617"/>
                  </a:cubicBezTo>
                  <a:cubicBezTo>
                    <a:pt x="745" y="613"/>
                    <a:pt x="734" y="606"/>
                    <a:pt x="726" y="597"/>
                  </a:cubicBezTo>
                  <a:cubicBezTo>
                    <a:pt x="726" y="593"/>
                    <a:pt x="721" y="593"/>
                    <a:pt x="718" y="590"/>
                  </a:cubicBezTo>
                  <a:cubicBezTo>
                    <a:pt x="703" y="574"/>
                    <a:pt x="690" y="555"/>
                    <a:pt x="679" y="535"/>
                  </a:cubicBezTo>
                  <a:cubicBezTo>
                    <a:pt x="627" y="429"/>
                    <a:pt x="663" y="303"/>
                    <a:pt x="761" y="240"/>
                  </a:cubicBezTo>
                  <a:cubicBezTo>
                    <a:pt x="769" y="236"/>
                    <a:pt x="773" y="236"/>
                    <a:pt x="781" y="233"/>
                  </a:cubicBezTo>
                  <a:cubicBezTo>
                    <a:pt x="788" y="229"/>
                    <a:pt x="797" y="225"/>
                    <a:pt x="804" y="220"/>
                  </a:cubicBezTo>
                  <a:cubicBezTo>
                    <a:pt x="829" y="211"/>
                    <a:pt x="855" y="207"/>
                    <a:pt x="880" y="207"/>
                  </a:cubicBezTo>
                  <a:close/>
                  <a:moveTo>
                    <a:pt x="585" y="1"/>
                  </a:moveTo>
                  <a:lnTo>
                    <a:pt x="239" y="743"/>
                  </a:lnTo>
                  <a:lnTo>
                    <a:pt x="227" y="770"/>
                  </a:lnTo>
                  <a:lnTo>
                    <a:pt x="153" y="931"/>
                  </a:lnTo>
                  <a:lnTo>
                    <a:pt x="0" y="1265"/>
                  </a:lnTo>
                  <a:lnTo>
                    <a:pt x="1165" y="3156"/>
                  </a:lnTo>
                  <a:cubicBezTo>
                    <a:pt x="1189" y="3196"/>
                    <a:pt x="1235" y="3220"/>
                    <a:pt x="1281" y="3220"/>
                  </a:cubicBezTo>
                  <a:cubicBezTo>
                    <a:pt x="1303" y="3220"/>
                    <a:pt x="1325" y="3214"/>
                    <a:pt x="1346" y="3203"/>
                  </a:cubicBezTo>
                  <a:lnTo>
                    <a:pt x="3452" y="2085"/>
                  </a:lnTo>
                  <a:cubicBezTo>
                    <a:pt x="3528" y="2045"/>
                    <a:pt x="3551" y="1955"/>
                    <a:pt x="3504" y="1884"/>
                  </a:cubicBezTo>
                  <a:lnTo>
                    <a:pt x="3276" y="1555"/>
                  </a:lnTo>
                  <a:lnTo>
                    <a:pt x="2275" y="95"/>
                  </a:lnTo>
                  <a:lnTo>
                    <a:pt x="674" y="5"/>
                  </a:lnTo>
                  <a:lnTo>
                    <a:pt x="596"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2"/>
            <p:cNvSpPr/>
            <p:nvPr/>
          </p:nvSpPr>
          <p:spPr>
            <a:xfrm>
              <a:off x="7101476" y="2099614"/>
              <a:ext cx="102529" cy="96392"/>
            </a:xfrm>
            <a:custGeom>
              <a:rect b="b" l="l" r="r" t="t"/>
              <a:pathLst>
                <a:path extrusionOk="0" h="927" w="986">
                  <a:moveTo>
                    <a:pt x="438" y="1"/>
                  </a:moveTo>
                  <a:cubicBezTo>
                    <a:pt x="404" y="1"/>
                    <a:pt x="370" y="5"/>
                    <a:pt x="338" y="12"/>
                  </a:cubicBezTo>
                  <a:cubicBezTo>
                    <a:pt x="263" y="28"/>
                    <a:pt x="189" y="67"/>
                    <a:pt x="130" y="126"/>
                  </a:cubicBezTo>
                  <a:cubicBezTo>
                    <a:pt x="44" y="212"/>
                    <a:pt x="1" y="329"/>
                    <a:pt x="8" y="459"/>
                  </a:cubicBezTo>
                  <a:cubicBezTo>
                    <a:pt x="17" y="585"/>
                    <a:pt x="75" y="706"/>
                    <a:pt x="169" y="800"/>
                  </a:cubicBezTo>
                  <a:cubicBezTo>
                    <a:pt x="173" y="809"/>
                    <a:pt x="181" y="812"/>
                    <a:pt x="185" y="816"/>
                  </a:cubicBezTo>
                  <a:cubicBezTo>
                    <a:pt x="240" y="867"/>
                    <a:pt x="299" y="903"/>
                    <a:pt x="365" y="926"/>
                  </a:cubicBezTo>
                  <a:lnTo>
                    <a:pt x="377" y="899"/>
                  </a:lnTo>
                  <a:lnTo>
                    <a:pt x="385" y="883"/>
                  </a:lnTo>
                  <a:cubicBezTo>
                    <a:pt x="318" y="860"/>
                    <a:pt x="256" y="820"/>
                    <a:pt x="205" y="765"/>
                  </a:cubicBezTo>
                  <a:cubicBezTo>
                    <a:pt x="200" y="765"/>
                    <a:pt x="196" y="762"/>
                    <a:pt x="196" y="758"/>
                  </a:cubicBezTo>
                  <a:cubicBezTo>
                    <a:pt x="115" y="675"/>
                    <a:pt x="67" y="565"/>
                    <a:pt x="59" y="456"/>
                  </a:cubicBezTo>
                  <a:cubicBezTo>
                    <a:pt x="51" y="342"/>
                    <a:pt x="91" y="235"/>
                    <a:pt x="165" y="157"/>
                  </a:cubicBezTo>
                  <a:cubicBezTo>
                    <a:pt x="193" y="130"/>
                    <a:pt x="224" y="110"/>
                    <a:pt x="260" y="90"/>
                  </a:cubicBezTo>
                  <a:cubicBezTo>
                    <a:pt x="279" y="79"/>
                    <a:pt x="307" y="70"/>
                    <a:pt x="330" y="63"/>
                  </a:cubicBezTo>
                  <a:cubicBezTo>
                    <a:pt x="364" y="54"/>
                    <a:pt x="400" y="49"/>
                    <a:pt x="436" y="49"/>
                  </a:cubicBezTo>
                  <a:cubicBezTo>
                    <a:pt x="538" y="49"/>
                    <a:pt x="645" y="85"/>
                    <a:pt x="734" y="157"/>
                  </a:cubicBezTo>
                  <a:cubicBezTo>
                    <a:pt x="750" y="169"/>
                    <a:pt x="762" y="181"/>
                    <a:pt x="774" y="193"/>
                  </a:cubicBezTo>
                  <a:cubicBezTo>
                    <a:pt x="836" y="255"/>
                    <a:pt x="879" y="326"/>
                    <a:pt x="899" y="396"/>
                  </a:cubicBezTo>
                  <a:cubicBezTo>
                    <a:pt x="939" y="518"/>
                    <a:pt x="926" y="644"/>
                    <a:pt x="856" y="746"/>
                  </a:cubicBezTo>
                  <a:cubicBezTo>
                    <a:pt x="859" y="749"/>
                    <a:pt x="864" y="749"/>
                    <a:pt x="864" y="753"/>
                  </a:cubicBezTo>
                  <a:cubicBezTo>
                    <a:pt x="868" y="758"/>
                    <a:pt x="875" y="765"/>
                    <a:pt x="883" y="769"/>
                  </a:cubicBezTo>
                  <a:cubicBezTo>
                    <a:pt x="888" y="773"/>
                    <a:pt x="888" y="773"/>
                    <a:pt x="891" y="773"/>
                  </a:cubicBezTo>
                  <a:cubicBezTo>
                    <a:pt x="891" y="777"/>
                    <a:pt x="895" y="777"/>
                    <a:pt x="895" y="777"/>
                  </a:cubicBezTo>
                  <a:cubicBezTo>
                    <a:pt x="973" y="664"/>
                    <a:pt x="986" y="514"/>
                    <a:pt x="942" y="376"/>
                  </a:cubicBezTo>
                  <a:cubicBezTo>
                    <a:pt x="919" y="302"/>
                    <a:pt x="875" y="224"/>
                    <a:pt x="812" y="161"/>
                  </a:cubicBezTo>
                  <a:cubicBezTo>
                    <a:pt x="809" y="161"/>
                    <a:pt x="809" y="161"/>
                    <a:pt x="809" y="157"/>
                  </a:cubicBezTo>
                  <a:cubicBezTo>
                    <a:pt x="703" y="55"/>
                    <a:pt x="568" y="1"/>
                    <a:pt x="438"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2"/>
            <p:cNvSpPr/>
            <p:nvPr/>
          </p:nvSpPr>
          <p:spPr>
            <a:xfrm>
              <a:off x="7237798" y="2226576"/>
              <a:ext cx="125718" cy="121036"/>
            </a:xfrm>
            <a:custGeom>
              <a:rect b="b" l="l" r="r" t="t"/>
              <a:pathLst>
                <a:path extrusionOk="0" h="1164" w="1209">
                  <a:moveTo>
                    <a:pt x="209" y="292"/>
                  </a:moveTo>
                  <a:cubicBezTo>
                    <a:pt x="229" y="292"/>
                    <a:pt x="248" y="301"/>
                    <a:pt x="267" y="318"/>
                  </a:cubicBezTo>
                  <a:cubicBezTo>
                    <a:pt x="291" y="341"/>
                    <a:pt x="314" y="372"/>
                    <a:pt x="330" y="419"/>
                  </a:cubicBezTo>
                  <a:cubicBezTo>
                    <a:pt x="338" y="443"/>
                    <a:pt x="341" y="466"/>
                    <a:pt x="345" y="486"/>
                  </a:cubicBezTo>
                  <a:lnTo>
                    <a:pt x="345" y="537"/>
                  </a:lnTo>
                  <a:cubicBezTo>
                    <a:pt x="338" y="573"/>
                    <a:pt x="322" y="596"/>
                    <a:pt x="291" y="608"/>
                  </a:cubicBezTo>
                  <a:cubicBezTo>
                    <a:pt x="278" y="608"/>
                    <a:pt x="271" y="611"/>
                    <a:pt x="263" y="611"/>
                  </a:cubicBezTo>
                  <a:cubicBezTo>
                    <a:pt x="243" y="611"/>
                    <a:pt x="224" y="604"/>
                    <a:pt x="204" y="588"/>
                  </a:cubicBezTo>
                  <a:cubicBezTo>
                    <a:pt x="177" y="564"/>
                    <a:pt x="157" y="529"/>
                    <a:pt x="142" y="486"/>
                  </a:cubicBezTo>
                  <a:cubicBezTo>
                    <a:pt x="126" y="439"/>
                    <a:pt x="118" y="399"/>
                    <a:pt x="126" y="365"/>
                  </a:cubicBezTo>
                  <a:cubicBezTo>
                    <a:pt x="130" y="329"/>
                    <a:pt x="149" y="305"/>
                    <a:pt x="180" y="298"/>
                  </a:cubicBezTo>
                  <a:cubicBezTo>
                    <a:pt x="190" y="294"/>
                    <a:pt x="200" y="292"/>
                    <a:pt x="209" y="292"/>
                  </a:cubicBezTo>
                  <a:close/>
                  <a:moveTo>
                    <a:pt x="220" y="177"/>
                  </a:moveTo>
                  <a:cubicBezTo>
                    <a:pt x="196" y="177"/>
                    <a:pt x="170" y="182"/>
                    <a:pt x="142" y="191"/>
                  </a:cubicBezTo>
                  <a:cubicBezTo>
                    <a:pt x="98" y="204"/>
                    <a:pt x="66" y="231"/>
                    <a:pt x="43" y="267"/>
                  </a:cubicBezTo>
                  <a:cubicBezTo>
                    <a:pt x="19" y="298"/>
                    <a:pt x="8" y="341"/>
                    <a:pt x="4" y="384"/>
                  </a:cubicBezTo>
                  <a:cubicBezTo>
                    <a:pt x="0" y="431"/>
                    <a:pt x="4" y="479"/>
                    <a:pt x="24" y="526"/>
                  </a:cubicBezTo>
                  <a:cubicBezTo>
                    <a:pt x="39" y="573"/>
                    <a:pt x="63" y="615"/>
                    <a:pt x="95" y="647"/>
                  </a:cubicBezTo>
                  <a:cubicBezTo>
                    <a:pt x="126" y="682"/>
                    <a:pt x="157" y="702"/>
                    <a:pt x="196" y="714"/>
                  </a:cubicBezTo>
                  <a:lnTo>
                    <a:pt x="200" y="714"/>
                  </a:lnTo>
                  <a:cubicBezTo>
                    <a:pt x="218" y="719"/>
                    <a:pt x="237" y="722"/>
                    <a:pt x="256" y="722"/>
                  </a:cubicBezTo>
                  <a:cubicBezTo>
                    <a:pt x="279" y="722"/>
                    <a:pt x="302" y="718"/>
                    <a:pt x="325" y="709"/>
                  </a:cubicBezTo>
                  <a:cubicBezTo>
                    <a:pt x="369" y="698"/>
                    <a:pt x="401" y="671"/>
                    <a:pt x="424" y="639"/>
                  </a:cubicBezTo>
                  <a:cubicBezTo>
                    <a:pt x="448" y="604"/>
                    <a:pt x="459" y="564"/>
                    <a:pt x="463" y="517"/>
                  </a:cubicBezTo>
                  <a:cubicBezTo>
                    <a:pt x="471" y="470"/>
                    <a:pt x="463" y="423"/>
                    <a:pt x="448" y="376"/>
                  </a:cubicBezTo>
                  <a:cubicBezTo>
                    <a:pt x="443" y="368"/>
                    <a:pt x="439" y="356"/>
                    <a:pt x="436" y="349"/>
                  </a:cubicBezTo>
                  <a:cubicBezTo>
                    <a:pt x="420" y="314"/>
                    <a:pt x="401" y="282"/>
                    <a:pt x="372" y="254"/>
                  </a:cubicBezTo>
                  <a:cubicBezTo>
                    <a:pt x="345" y="223"/>
                    <a:pt x="307" y="200"/>
                    <a:pt x="267" y="184"/>
                  </a:cubicBezTo>
                  <a:cubicBezTo>
                    <a:pt x="251" y="179"/>
                    <a:pt x="236" y="177"/>
                    <a:pt x="220" y="177"/>
                  </a:cubicBezTo>
                  <a:close/>
                  <a:moveTo>
                    <a:pt x="946" y="549"/>
                  </a:moveTo>
                  <a:cubicBezTo>
                    <a:pt x="966" y="549"/>
                    <a:pt x="985" y="556"/>
                    <a:pt x="1004" y="573"/>
                  </a:cubicBezTo>
                  <a:cubicBezTo>
                    <a:pt x="1032" y="596"/>
                    <a:pt x="1051" y="631"/>
                    <a:pt x="1067" y="678"/>
                  </a:cubicBezTo>
                  <a:cubicBezTo>
                    <a:pt x="1083" y="722"/>
                    <a:pt x="1091" y="761"/>
                    <a:pt x="1083" y="796"/>
                  </a:cubicBezTo>
                  <a:cubicBezTo>
                    <a:pt x="1079" y="832"/>
                    <a:pt x="1060" y="855"/>
                    <a:pt x="1028" y="867"/>
                  </a:cubicBezTo>
                  <a:cubicBezTo>
                    <a:pt x="1019" y="869"/>
                    <a:pt x="1010" y="870"/>
                    <a:pt x="1001" y="870"/>
                  </a:cubicBezTo>
                  <a:cubicBezTo>
                    <a:pt x="980" y="870"/>
                    <a:pt x="961" y="863"/>
                    <a:pt x="942" y="847"/>
                  </a:cubicBezTo>
                  <a:cubicBezTo>
                    <a:pt x="914" y="819"/>
                    <a:pt x="895" y="788"/>
                    <a:pt x="879" y="741"/>
                  </a:cubicBezTo>
                  <a:cubicBezTo>
                    <a:pt x="863" y="698"/>
                    <a:pt x="859" y="658"/>
                    <a:pt x="867" y="624"/>
                  </a:cubicBezTo>
                  <a:cubicBezTo>
                    <a:pt x="872" y="588"/>
                    <a:pt x="890" y="564"/>
                    <a:pt x="919" y="553"/>
                  </a:cubicBezTo>
                  <a:cubicBezTo>
                    <a:pt x="928" y="550"/>
                    <a:pt x="937" y="549"/>
                    <a:pt x="946" y="549"/>
                  </a:cubicBezTo>
                  <a:close/>
                  <a:moveTo>
                    <a:pt x="952" y="435"/>
                  </a:moveTo>
                  <a:cubicBezTo>
                    <a:pt x="929" y="435"/>
                    <a:pt x="906" y="438"/>
                    <a:pt x="883" y="447"/>
                  </a:cubicBezTo>
                  <a:cubicBezTo>
                    <a:pt x="840" y="463"/>
                    <a:pt x="808" y="486"/>
                    <a:pt x="785" y="521"/>
                  </a:cubicBezTo>
                  <a:cubicBezTo>
                    <a:pt x="761" y="557"/>
                    <a:pt x="745" y="596"/>
                    <a:pt x="742" y="643"/>
                  </a:cubicBezTo>
                  <a:cubicBezTo>
                    <a:pt x="738" y="690"/>
                    <a:pt x="745" y="738"/>
                    <a:pt x="761" y="785"/>
                  </a:cubicBezTo>
                  <a:cubicBezTo>
                    <a:pt x="781" y="832"/>
                    <a:pt x="805" y="870"/>
                    <a:pt x="836" y="906"/>
                  </a:cubicBezTo>
                  <a:cubicBezTo>
                    <a:pt x="867" y="937"/>
                    <a:pt x="903" y="961"/>
                    <a:pt x="942" y="973"/>
                  </a:cubicBezTo>
                  <a:cubicBezTo>
                    <a:pt x="962" y="978"/>
                    <a:pt x="980" y="981"/>
                    <a:pt x="999" y="981"/>
                  </a:cubicBezTo>
                  <a:cubicBezTo>
                    <a:pt x="1021" y="981"/>
                    <a:pt x="1042" y="977"/>
                    <a:pt x="1064" y="968"/>
                  </a:cubicBezTo>
                  <a:cubicBezTo>
                    <a:pt x="1107" y="953"/>
                    <a:pt x="1138" y="930"/>
                    <a:pt x="1162" y="894"/>
                  </a:cubicBezTo>
                  <a:cubicBezTo>
                    <a:pt x="1185" y="863"/>
                    <a:pt x="1201" y="819"/>
                    <a:pt x="1205" y="776"/>
                  </a:cubicBezTo>
                  <a:cubicBezTo>
                    <a:pt x="1209" y="729"/>
                    <a:pt x="1201" y="682"/>
                    <a:pt x="1185" y="635"/>
                  </a:cubicBezTo>
                  <a:cubicBezTo>
                    <a:pt x="1169" y="588"/>
                    <a:pt x="1146" y="544"/>
                    <a:pt x="1115" y="513"/>
                  </a:cubicBezTo>
                  <a:cubicBezTo>
                    <a:pt x="1083" y="479"/>
                    <a:pt x="1048" y="459"/>
                    <a:pt x="1008" y="443"/>
                  </a:cubicBezTo>
                  <a:cubicBezTo>
                    <a:pt x="990" y="438"/>
                    <a:pt x="971" y="435"/>
                    <a:pt x="952" y="435"/>
                  </a:cubicBezTo>
                  <a:close/>
                  <a:moveTo>
                    <a:pt x="730" y="0"/>
                  </a:moveTo>
                  <a:cubicBezTo>
                    <a:pt x="722" y="0"/>
                    <a:pt x="714" y="1"/>
                    <a:pt x="707" y="3"/>
                  </a:cubicBezTo>
                  <a:cubicBezTo>
                    <a:pt x="691" y="11"/>
                    <a:pt x="679" y="23"/>
                    <a:pt x="671" y="46"/>
                  </a:cubicBezTo>
                  <a:lnTo>
                    <a:pt x="408" y="1086"/>
                  </a:lnTo>
                  <a:cubicBezTo>
                    <a:pt x="404" y="1102"/>
                    <a:pt x="404" y="1114"/>
                    <a:pt x="408" y="1126"/>
                  </a:cubicBezTo>
                  <a:cubicBezTo>
                    <a:pt x="416" y="1142"/>
                    <a:pt x="428" y="1153"/>
                    <a:pt x="443" y="1157"/>
                  </a:cubicBezTo>
                  <a:cubicBezTo>
                    <a:pt x="453" y="1162"/>
                    <a:pt x="462" y="1164"/>
                    <a:pt x="471" y="1164"/>
                  </a:cubicBezTo>
                  <a:cubicBezTo>
                    <a:pt x="477" y="1164"/>
                    <a:pt x="482" y="1163"/>
                    <a:pt x="486" y="1161"/>
                  </a:cubicBezTo>
                  <a:cubicBezTo>
                    <a:pt x="506" y="1153"/>
                    <a:pt x="518" y="1138"/>
                    <a:pt x="526" y="1114"/>
                  </a:cubicBezTo>
                  <a:lnTo>
                    <a:pt x="789" y="78"/>
                  </a:lnTo>
                  <a:cubicBezTo>
                    <a:pt x="792" y="62"/>
                    <a:pt x="792" y="46"/>
                    <a:pt x="789" y="39"/>
                  </a:cubicBezTo>
                  <a:cubicBezTo>
                    <a:pt x="781" y="19"/>
                    <a:pt x="769" y="11"/>
                    <a:pt x="754" y="3"/>
                  </a:cubicBezTo>
                  <a:cubicBezTo>
                    <a:pt x="746" y="1"/>
                    <a:pt x="738" y="0"/>
                    <a:pt x="73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72"/>
          <p:cNvGrpSpPr/>
          <p:nvPr/>
        </p:nvGrpSpPr>
        <p:grpSpPr>
          <a:xfrm flipH="1">
            <a:off x="5921789" y="1354610"/>
            <a:ext cx="3222199" cy="3809908"/>
            <a:chOff x="8742453" y="964027"/>
            <a:chExt cx="1929460" cy="2281382"/>
          </a:xfrm>
        </p:grpSpPr>
        <p:sp>
          <p:nvSpPr>
            <p:cNvPr id="2065" name="Google Shape;2065;p72"/>
            <p:cNvSpPr/>
            <p:nvPr/>
          </p:nvSpPr>
          <p:spPr>
            <a:xfrm>
              <a:off x="9192443" y="964027"/>
              <a:ext cx="1479471" cy="1288542"/>
            </a:xfrm>
            <a:custGeom>
              <a:rect b="b" l="l" r="r" t="t"/>
              <a:pathLst>
                <a:path extrusionOk="0" h="17304" w="19868">
                  <a:moveTo>
                    <a:pt x="11082" y="1"/>
                  </a:moveTo>
                  <a:cubicBezTo>
                    <a:pt x="10844" y="1"/>
                    <a:pt x="10606" y="23"/>
                    <a:pt x="10371" y="69"/>
                  </a:cubicBezTo>
                  <a:cubicBezTo>
                    <a:pt x="8884" y="364"/>
                    <a:pt x="7581" y="1486"/>
                    <a:pt x="7075" y="2914"/>
                  </a:cubicBezTo>
                  <a:cubicBezTo>
                    <a:pt x="6937" y="3299"/>
                    <a:pt x="6848" y="3715"/>
                    <a:pt x="6577" y="4021"/>
                  </a:cubicBezTo>
                  <a:cubicBezTo>
                    <a:pt x="6133" y="4523"/>
                    <a:pt x="5372" y="4546"/>
                    <a:pt x="4744" y="4786"/>
                  </a:cubicBezTo>
                  <a:cubicBezTo>
                    <a:pt x="3943" y="5092"/>
                    <a:pt x="3320" y="5783"/>
                    <a:pt x="3002" y="6580"/>
                  </a:cubicBezTo>
                  <a:cubicBezTo>
                    <a:pt x="2684" y="7375"/>
                    <a:pt x="2649" y="8266"/>
                    <a:pt x="2790" y="9110"/>
                  </a:cubicBezTo>
                  <a:cubicBezTo>
                    <a:pt x="2833" y="9358"/>
                    <a:pt x="2893" y="9608"/>
                    <a:pt x="2853" y="9860"/>
                  </a:cubicBezTo>
                  <a:cubicBezTo>
                    <a:pt x="2782" y="10283"/>
                    <a:pt x="2440" y="10613"/>
                    <a:pt x="2080" y="10845"/>
                  </a:cubicBezTo>
                  <a:cubicBezTo>
                    <a:pt x="1719" y="11076"/>
                    <a:pt x="1315" y="11245"/>
                    <a:pt x="986" y="11524"/>
                  </a:cubicBezTo>
                  <a:cubicBezTo>
                    <a:pt x="133" y="12241"/>
                    <a:pt x="0" y="13556"/>
                    <a:pt x="385" y="14603"/>
                  </a:cubicBezTo>
                  <a:cubicBezTo>
                    <a:pt x="679" y="15396"/>
                    <a:pt x="1221" y="16095"/>
                    <a:pt x="1817" y="16722"/>
                  </a:cubicBezTo>
                  <a:cubicBezTo>
                    <a:pt x="2013" y="16923"/>
                    <a:pt x="2210" y="17118"/>
                    <a:pt x="2406" y="17303"/>
                  </a:cubicBezTo>
                  <a:lnTo>
                    <a:pt x="18219" y="17303"/>
                  </a:lnTo>
                  <a:cubicBezTo>
                    <a:pt x="18277" y="17303"/>
                    <a:pt x="18332" y="17229"/>
                    <a:pt x="18395" y="17229"/>
                  </a:cubicBezTo>
                  <a:cubicBezTo>
                    <a:pt x="18549" y="17169"/>
                    <a:pt x="18690" y="17087"/>
                    <a:pt x="18811" y="16989"/>
                  </a:cubicBezTo>
                  <a:cubicBezTo>
                    <a:pt x="19326" y="16581"/>
                    <a:pt x="19600" y="15879"/>
                    <a:pt x="19721" y="15211"/>
                  </a:cubicBezTo>
                  <a:cubicBezTo>
                    <a:pt x="19839" y="14588"/>
                    <a:pt x="19867" y="13913"/>
                    <a:pt x="19585" y="13344"/>
                  </a:cubicBezTo>
                  <a:cubicBezTo>
                    <a:pt x="19250" y="12661"/>
                    <a:pt x="18549" y="12254"/>
                    <a:pt x="17857" y="11939"/>
                  </a:cubicBezTo>
                  <a:cubicBezTo>
                    <a:pt x="17595" y="11821"/>
                    <a:pt x="17301" y="11676"/>
                    <a:pt x="17214" y="11401"/>
                  </a:cubicBezTo>
                  <a:cubicBezTo>
                    <a:pt x="17167" y="11252"/>
                    <a:pt x="17195" y="11091"/>
                    <a:pt x="17234" y="10939"/>
                  </a:cubicBezTo>
                  <a:cubicBezTo>
                    <a:pt x="17372" y="10405"/>
                    <a:pt x="17662" y="9918"/>
                    <a:pt x="17803" y="9385"/>
                  </a:cubicBezTo>
                  <a:cubicBezTo>
                    <a:pt x="18073" y="8376"/>
                    <a:pt x="17681" y="7160"/>
                    <a:pt x="16747" y="6693"/>
                  </a:cubicBezTo>
                  <a:cubicBezTo>
                    <a:pt x="16508" y="6571"/>
                    <a:pt x="16225" y="6493"/>
                    <a:pt x="16061" y="6281"/>
                  </a:cubicBezTo>
                  <a:cubicBezTo>
                    <a:pt x="15794" y="5952"/>
                    <a:pt x="15919" y="5473"/>
                    <a:pt x="16010" y="5057"/>
                  </a:cubicBezTo>
                  <a:cubicBezTo>
                    <a:pt x="16159" y="4374"/>
                    <a:pt x="16166" y="3644"/>
                    <a:pt x="15916" y="2993"/>
                  </a:cubicBezTo>
                  <a:cubicBezTo>
                    <a:pt x="15668" y="2342"/>
                    <a:pt x="15139" y="1777"/>
                    <a:pt x="14467" y="1584"/>
                  </a:cubicBezTo>
                  <a:cubicBezTo>
                    <a:pt x="13612" y="632"/>
                    <a:pt x="12350" y="1"/>
                    <a:pt x="11082"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2"/>
            <p:cNvSpPr/>
            <p:nvPr/>
          </p:nvSpPr>
          <p:spPr>
            <a:xfrm>
              <a:off x="9446889" y="1549470"/>
              <a:ext cx="979215" cy="1692738"/>
            </a:xfrm>
            <a:custGeom>
              <a:rect b="b" l="l" r="r" t="t"/>
              <a:pathLst>
                <a:path extrusionOk="0" h="22732" w="13150">
                  <a:moveTo>
                    <a:pt x="5353" y="0"/>
                  </a:moveTo>
                  <a:lnTo>
                    <a:pt x="5353" y="4392"/>
                  </a:lnTo>
                  <a:lnTo>
                    <a:pt x="4420" y="4870"/>
                  </a:lnTo>
                  <a:lnTo>
                    <a:pt x="4090" y="5039"/>
                  </a:lnTo>
                  <a:lnTo>
                    <a:pt x="3929" y="5121"/>
                  </a:lnTo>
                  <a:lnTo>
                    <a:pt x="3705" y="5239"/>
                  </a:lnTo>
                  <a:lnTo>
                    <a:pt x="3576" y="5301"/>
                  </a:lnTo>
                  <a:lnTo>
                    <a:pt x="3442" y="5372"/>
                  </a:lnTo>
                  <a:lnTo>
                    <a:pt x="719" y="6765"/>
                  </a:lnTo>
                  <a:lnTo>
                    <a:pt x="660" y="6797"/>
                  </a:lnTo>
                  <a:lnTo>
                    <a:pt x="637" y="7409"/>
                  </a:lnTo>
                  <a:lnTo>
                    <a:pt x="621" y="7730"/>
                  </a:lnTo>
                  <a:lnTo>
                    <a:pt x="621" y="7735"/>
                  </a:lnTo>
                  <a:lnTo>
                    <a:pt x="546" y="9441"/>
                  </a:lnTo>
                  <a:lnTo>
                    <a:pt x="539" y="9677"/>
                  </a:lnTo>
                  <a:lnTo>
                    <a:pt x="539" y="9680"/>
                  </a:lnTo>
                  <a:lnTo>
                    <a:pt x="535" y="9771"/>
                  </a:lnTo>
                  <a:lnTo>
                    <a:pt x="519" y="10093"/>
                  </a:lnTo>
                  <a:lnTo>
                    <a:pt x="515" y="10147"/>
                  </a:lnTo>
                  <a:lnTo>
                    <a:pt x="515" y="10151"/>
                  </a:lnTo>
                  <a:lnTo>
                    <a:pt x="201" y="17426"/>
                  </a:lnTo>
                  <a:lnTo>
                    <a:pt x="1" y="22107"/>
                  </a:lnTo>
                  <a:lnTo>
                    <a:pt x="5" y="22111"/>
                  </a:lnTo>
                  <a:lnTo>
                    <a:pt x="12" y="22111"/>
                  </a:lnTo>
                  <a:cubicBezTo>
                    <a:pt x="36" y="22120"/>
                    <a:pt x="88" y="22135"/>
                    <a:pt x="166" y="22158"/>
                  </a:cubicBezTo>
                  <a:cubicBezTo>
                    <a:pt x="417" y="22237"/>
                    <a:pt x="939" y="22382"/>
                    <a:pt x="1660" y="22539"/>
                  </a:cubicBezTo>
                  <a:cubicBezTo>
                    <a:pt x="1912" y="22594"/>
                    <a:pt x="2187" y="22649"/>
                    <a:pt x="2481" y="22703"/>
                  </a:cubicBezTo>
                  <a:cubicBezTo>
                    <a:pt x="2536" y="22712"/>
                    <a:pt x="2587" y="22719"/>
                    <a:pt x="2642" y="22732"/>
                  </a:cubicBezTo>
                  <a:lnTo>
                    <a:pt x="7845" y="22732"/>
                  </a:lnTo>
                  <a:lnTo>
                    <a:pt x="8147" y="20326"/>
                  </a:lnTo>
                  <a:cubicBezTo>
                    <a:pt x="8221" y="20287"/>
                    <a:pt x="8292" y="20240"/>
                    <a:pt x="8363" y="20184"/>
                  </a:cubicBezTo>
                  <a:cubicBezTo>
                    <a:pt x="9140" y="19565"/>
                    <a:pt x="9105" y="17520"/>
                    <a:pt x="8783" y="15292"/>
                  </a:cubicBezTo>
                  <a:lnTo>
                    <a:pt x="8783" y="15287"/>
                  </a:lnTo>
                  <a:lnTo>
                    <a:pt x="9516" y="9441"/>
                  </a:lnTo>
                  <a:lnTo>
                    <a:pt x="13149" y="9441"/>
                  </a:lnTo>
                  <a:lnTo>
                    <a:pt x="13083" y="6525"/>
                  </a:lnTo>
                  <a:lnTo>
                    <a:pt x="10093" y="4937"/>
                  </a:lnTo>
                  <a:lnTo>
                    <a:pt x="9175" y="4450"/>
                  </a:lnTo>
                  <a:lnTo>
                    <a:pt x="9175" y="808"/>
                  </a:lnTo>
                  <a:lnTo>
                    <a:pt x="5620" y="55"/>
                  </a:lnTo>
                  <a:lnTo>
                    <a:pt x="5365"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2"/>
            <p:cNvSpPr/>
            <p:nvPr/>
          </p:nvSpPr>
          <p:spPr>
            <a:xfrm>
              <a:off x="10200471" y="3233047"/>
              <a:ext cx="67242" cy="9159"/>
            </a:xfrm>
            <a:custGeom>
              <a:rect b="b" l="l" r="r" t="t"/>
              <a:pathLst>
                <a:path extrusionOk="0" h="123" w="903">
                  <a:moveTo>
                    <a:pt x="903" y="0"/>
                  </a:moveTo>
                  <a:lnTo>
                    <a:pt x="1" y="123"/>
                  </a:lnTo>
                  <a:lnTo>
                    <a:pt x="374" y="123"/>
                  </a:lnTo>
                  <a:cubicBezTo>
                    <a:pt x="550" y="83"/>
                    <a:pt x="727" y="44"/>
                    <a:pt x="90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2"/>
            <p:cNvSpPr/>
            <p:nvPr/>
          </p:nvSpPr>
          <p:spPr>
            <a:xfrm>
              <a:off x="9446889" y="1549470"/>
              <a:ext cx="979215" cy="1692738"/>
            </a:xfrm>
            <a:custGeom>
              <a:rect b="b" l="l" r="r" t="t"/>
              <a:pathLst>
                <a:path extrusionOk="0" h="22732" w="13150">
                  <a:moveTo>
                    <a:pt x="5353" y="0"/>
                  </a:moveTo>
                  <a:lnTo>
                    <a:pt x="5353" y="4392"/>
                  </a:lnTo>
                  <a:lnTo>
                    <a:pt x="4420" y="4870"/>
                  </a:lnTo>
                  <a:lnTo>
                    <a:pt x="4090" y="5039"/>
                  </a:lnTo>
                  <a:lnTo>
                    <a:pt x="3929" y="5121"/>
                  </a:lnTo>
                  <a:lnTo>
                    <a:pt x="3705" y="5239"/>
                  </a:lnTo>
                  <a:lnTo>
                    <a:pt x="3576" y="5301"/>
                  </a:lnTo>
                  <a:lnTo>
                    <a:pt x="3442" y="5372"/>
                  </a:lnTo>
                  <a:lnTo>
                    <a:pt x="719" y="6765"/>
                  </a:lnTo>
                  <a:lnTo>
                    <a:pt x="660" y="6797"/>
                  </a:lnTo>
                  <a:lnTo>
                    <a:pt x="637" y="7409"/>
                  </a:lnTo>
                  <a:lnTo>
                    <a:pt x="621" y="7730"/>
                  </a:lnTo>
                  <a:lnTo>
                    <a:pt x="621" y="7735"/>
                  </a:lnTo>
                  <a:lnTo>
                    <a:pt x="546" y="9441"/>
                  </a:lnTo>
                  <a:lnTo>
                    <a:pt x="539" y="9677"/>
                  </a:lnTo>
                  <a:lnTo>
                    <a:pt x="539" y="9680"/>
                  </a:lnTo>
                  <a:lnTo>
                    <a:pt x="535" y="9771"/>
                  </a:lnTo>
                  <a:lnTo>
                    <a:pt x="519" y="10093"/>
                  </a:lnTo>
                  <a:lnTo>
                    <a:pt x="515" y="10147"/>
                  </a:lnTo>
                  <a:lnTo>
                    <a:pt x="515" y="10151"/>
                  </a:lnTo>
                  <a:lnTo>
                    <a:pt x="201" y="17426"/>
                  </a:lnTo>
                  <a:lnTo>
                    <a:pt x="1" y="22107"/>
                  </a:lnTo>
                  <a:lnTo>
                    <a:pt x="5" y="22111"/>
                  </a:lnTo>
                  <a:lnTo>
                    <a:pt x="12" y="22111"/>
                  </a:lnTo>
                  <a:cubicBezTo>
                    <a:pt x="36" y="22120"/>
                    <a:pt x="88" y="22135"/>
                    <a:pt x="166" y="22158"/>
                  </a:cubicBezTo>
                  <a:cubicBezTo>
                    <a:pt x="417" y="22237"/>
                    <a:pt x="939" y="22382"/>
                    <a:pt x="1660" y="22539"/>
                  </a:cubicBezTo>
                  <a:cubicBezTo>
                    <a:pt x="1912" y="22594"/>
                    <a:pt x="2187" y="22649"/>
                    <a:pt x="2481" y="22703"/>
                  </a:cubicBezTo>
                  <a:cubicBezTo>
                    <a:pt x="2536" y="22712"/>
                    <a:pt x="2587" y="22719"/>
                    <a:pt x="2642" y="22732"/>
                  </a:cubicBezTo>
                  <a:lnTo>
                    <a:pt x="7845" y="22732"/>
                  </a:lnTo>
                  <a:lnTo>
                    <a:pt x="8147" y="20326"/>
                  </a:lnTo>
                  <a:cubicBezTo>
                    <a:pt x="8221" y="20287"/>
                    <a:pt x="8292" y="20240"/>
                    <a:pt x="8363" y="20184"/>
                  </a:cubicBezTo>
                  <a:cubicBezTo>
                    <a:pt x="9140" y="19565"/>
                    <a:pt x="9105" y="17520"/>
                    <a:pt x="8783" y="15292"/>
                  </a:cubicBezTo>
                  <a:lnTo>
                    <a:pt x="8783" y="15287"/>
                  </a:lnTo>
                  <a:lnTo>
                    <a:pt x="9516" y="9441"/>
                  </a:lnTo>
                  <a:lnTo>
                    <a:pt x="13149" y="9441"/>
                  </a:lnTo>
                  <a:lnTo>
                    <a:pt x="13083" y="6525"/>
                  </a:lnTo>
                  <a:lnTo>
                    <a:pt x="10093" y="4937"/>
                  </a:lnTo>
                  <a:lnTo>
                    <a:pt x="9175" y="4450"/>
                  </a:lnTo>
                  <a:lnTo>
                    <a:pt x="9175" y="808"/>
                  </a:lnTo>
                  <a:lnTo>
                    <a:pt x="5620" y="55"/>
                  </a:lnTo>
                  <a:lnTo>
                    <a:pt x="5365"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2"/>
            <p:cNvSpPr/>
            <p:nvPr/>
          </p:nvSpPr>
          <p:spPr>
            <a:xfrm>
              <a:off x="10200471" y="3233047"/>
              <a:ext cx="67242" cy="9159"/>
            </a:xfrm>
            <a:custGeom>
              <a:rect b="b" l="l" r="r" t="t"/>
              <a:pathLst>
                <a:path extrusionOk="0" h="123" w="903">
                  <a:moveTo>
                    <a:pt x="903" y="0"/>
                  </a:moveTo>
                  <a:lnTo>
                    <a:pt x="1" y="123"/>
                  </a:lnTo>
                  <a:lnTo>
                    <a:pt x="374" y="123"/>
                  </a:lnTo>
                  <a:cubicBezTo>
                    <a:pt x="550" y="83"/>
                    <a:pt x="727" y="44"/>
                    <a:pt x="90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2"/>
            <p:cNvSpPr/>
            <p:nvPr/>
          </p:nvSpPr>
          <p:spPr>
            <a:xfrm>
              <a:off x="10053478" y="2688187"/>
              <a:ext cx="74018" cy="374857"/>
            </a:xfrm>
            <a:custGeom>
              <a:rect b="b" l="l" r="r" t="t"/>
              <a:pathLst>
                <a:path extrusionOk="0" h="5034" w="994">
                  <a:moveTo>
                    <a:pt x="637" y="0"/>
                  </a:moveTo>
                  <a:lnTo>
                    <a:pt x="1" y="5034"/>
                  </a:lnTo>
                  <a:cubicBezTo>
                    <a:pt x="75" y="4995"/>
                    <a:pt x="146" y="4948"/>
                    <a:pt x="217" y="4892"/>
                  </a:cubicBezTo>
                  <a:cubicBezTo>
                    <a:pt x="994" y="4273"/>
                    <a:pt x="959" y="2228"/>
                    <a:pt x="63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2"/>
            <p:cNvSpPr/>
            <p:nvPr/>
          </p:nvSpPr>
          <p:spPr>
            <a:xfrm>
              <a:off x="10155495" y="1927826"/>
              <a:ext cx="468161" cy="1305297"/>
            </a:xfrm>
            <a:custGeom>
              <a:rect b="b" l="l" r="r" t="t"/>
              <a:pathLst>
                <a:path extrusionOk="0" h="17529" w="6287">
                  <a:moveTo>
                    <a:pt x="545" y="1"/>
                  </a:moveTo>
                  <a:lnTo>
                    <a:pt x="0" y="4360"/>
                  </a:lnTo>
                  <a:lnTo>
                    <a:pt x="3633" y="4360"/>
                  </a:lnTo>
                  <a:lnTo>
                    <a:pt x="3653" y="5404"/>
                  </a:lnTo>
                  <a:lnTo>
                    <a:pt x="3901" y="16697"/>
                  </a:lnTo>
                  <a:cubicBezTo>
                    <a:pt x="3120" y="17057"/>
                    <a:pt x="2315" y="17329"/>
                    <a:pt x="1507" y="17528"/>
                  </a:cubicBezTo>
                  <a:lnTo>
                    <a:pt x="4195" y="17168"/>
                  </a:lnTo>
                  <a:lnTo>
                    <a:pt x="4211" y="17164"/>
                  </a:lnTo>
                  <a:lnTo>
                    <a:pt x="6007" y="16925"/>
                  </a:lnTo>
                  <a:cubicBezTo>
                    <a:pt x="6007" y="16925"/>
                    <a:pt x="6165" y="14029"/>
                    <a:pt x="6232" y="10992"/>
                  </a:cubicBezTo>
                  <a:cubicBezTo>
                    <a:pt x="6279" y="9116"/>
                    <a:pt x="6286" y="7185"/>
                    <a:pt x="6208" y="5851"/>
                  </a:cubicBezTo>
                  <a:cubicBezTo>
                    <a:pt x="6204" y="5832"/>
                    <a:pt x="6204" y="5808"/>
                    <a:pt x="6204" y="5789"/>
                  </a:cubicBezTo>
                  <a:cubicBezTo>
                    <a:pt x="6200" y="5745"/>
                    <a:pt x="6196" y="5702"/>
                    <a:pt x="6192" y="5662"/>
                  </a:cubicBezTo>
                  <a:cubicBezTo>
                    <a:pt x="6188" y="5612"/>
                    <a:pt x="6185" y="5565"/>
                    <a:pt x="6185" y="5517"/>
                  </a:cubicBezTo>
                  <a:cubicBezTo>
                    <a:pt x="6172" y="5404"/>
                    <a:pt x="6161" y="5298"/>
                    <a:pt x="6152" y="5200"/>
                  </a:cubicBezTo>
                  <a:lnTo>
                    <a:pt x="6152" y="5192"/>
                  </a:lnTo>
                  <a:lnTo>
                    <a:pt x="6141" y="5074"/>
                  </a:lnTo>
                  <a:cubicBezTo>
                    <a:pt x="6134" y="5039"/>
                    <a:pt x="6129" y="5000"/>
                    <a:pt x="6125" y="4965"/>
                  </a:cubicBezTo>
                  <a:cubicBezTo>
                    <a:pt x="6114" y="4894"/>
                    <a:pt x="6105" y="4827"/>
                    <a:pt x="6094" y="4764"/>
                  </a:cubicBezTo>
                  <a:cubicBezTo>
                    <a:pt x="6090" y="4717"/>
                    <a:pt x="6078" y="4678"/>
                    <a:pt x="6071" y="4639"/>
                  </a:cubicBezTo>
                  <a:cubicBezTo>
                    <a:pt x="6063" y="4599"/>
                    <a:pt x="6055" y="4561"/>
                    <a:pt x="6047" y="4525"/>
                  </a:cubicBezTo>
                  <a:lnTo>
                    <a:pt x="6047" y="4517"/>
                  </a:lnTo>
                  <a:cubicBezTo>
                    <a:pt x="6031" y="4466"/>
                    <a:pt x="6020" y="4419"/>
                    <a:pt x="6007" y="4376"/>
                  </a:cubicBezTo>
                  <a:cubicBezTo>
                    <a:pt x="5969" y="4266"/>
                    <a:pt x="5929" y="4160"/>
                    <a:pt x="5882" y="4054"/>
                  </a:cubicBezTo>
                  <a:cubicBezTo>
                    <a:pt x="5882" y="4054"/>
                    <a:pt x="5882" y="4050"/>
                    <a:pt x="5878" y="4046"/>
                  </a:cubicBezTo>
                  <a:cubicBezTo>
                    <a:pt x="5764" y="3788"/>
                    <a:pt x="5623" y="3540"/>
                    <a:pt x="5470" y="3313"/>
                  </a:cubicBezTo>
                  <a:cubicBezTo>
                    <a:pt x="5442" y="3270"/>
                    <a:pt x="5415" y="3226"/>
                    <a:pt x="5380" y="3183"/>
                  </a:cubicBezTo>
                  <a:cubicBezTo>
                    <a:pt x="4709" y="2241"/>
                    <a:pt x="3826" y="1618"/>
                    <a:pt x="3615" y="1477"/>
                  </a:cubicBezTo>
                  <a:cubicBezTo>
                    <a:pt x="3606" y="1468"/>
                    <a:pt x="3599" y="1464"/>
                    <a:pt x="3595" y="1460"/>
                  </a:cubicBezTo>
                  <a:cubicBezTo>
                    <a:pt x="3579" y="1453"/>
                    <a:pt x="3567" y="1444"/>
                    <a:pt x="3567" y="1444"/>
                  </a:cubicBezTo>
                  <a:lnTo>
                    <a:pt x="545"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2"/>
            <p:cNvSpPr/>
            <p:nvPr/>
          </p:nvSpPr>
          <p:spPr>
            <a:xfrm>
              <a:off x="10053478" y="2688187"/>
              <a:ext cx="74018" cy="374857"/>
            </a:xfrm>
            <a:custGeom>
              <a:rect b="b" l="l" r="r" t="t"/>
              <a:pathLst>
                <a:path extrusionOk="0" h="5034" w="994">
                  <a:moveTo>
                    <a:pt x="637" y="0"/>
                  </a:moveTo>
                  <a:lnTo>
                    <a:pt x="1" y="5034"/>
                  </a:lnTo>
                  <a:cubicBezTo>
                    <a:pt x="75" y="4995"/>
                    <a:pt x="146" y="4948"/>
                    <a:pt x="217" y="4892"/>
                  </a:cubicBezTo>
                  <a:cubicBezTo>
                    <a:pt x="994" y="4273"/>
                    <a:pt x="959" y="2228"/>
                    <a:pt x="63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2"/>
            <p:cNvSpPr/>
            <p:nvPr/>
          </p:nvSpPr>
          <p:spPr>
            <a:xfrm>
              <a:off x="10155495" y="1927826"/>
              <a:ext cx="468161" cy="1305297"/>
            </a:xfrm>
            <a:custGeom>
              <a:rect b="b" l="l" r="r" t="t"/>
              <a:pathLst>
                <a:path extrusionOk="0" h="17529" w="6287">
                  <a:moveTo>
                    <a:pt x="545" y="1"/>
                  </a:moveTo>
                  <a:lnTo>
                    <a:pt x="0" y="4360"/>
                  </a:lnTo>
                  <a:lnTo>
                    <a:pt x="3633" y="4360"/>
                  </a:lnTo>
                  <a:lnTo>
                    <a:pt x="3653" y="5404"/>
                  </a:lnTo>
                  <a:lnTo>
                    <a:pt x="3901" y="16697"/>
                  </a:lnTo>
                  <a:cubicBezTo>
                    <a:pt x="3120" y="17057"/>
                    <a:pt x="2315" y="17329"/>
                    <a:pt x="1507" y="17528"/>
                  </a:cubicBezTo>
                  <a:lnTo>
                    <a:pt x="4195" y="17168"/>
                  </a:lnTo>
                  <a:lnTo>
                    <a:pt x="4211" y="17164"/>
                  </a:lnTo>
                  <a:lnTo>
                    <a:pt x="6007" y="16925"/>
                  </a:lnTo>
                  <a:cubicBezTo>
                    <a:pt x="6007" y="16925"/>
                    <a:pt x="6165" y="14029"/>
                    <a:pt x="6232" y="10992"/>
                  </a:cubicBezTo>
                  <a:cubicBezTo>
                    <a:pt x="6279" y="9116"/>
                    <a:pt x="6286" y="7185"/>
                    <a:pt x="6208" y="5851"/>
                  </a:cubicBezTo>
                  <a:cubicBezTo>
                    <a:pt x="6204" y="5832"/>
                    <a:pt x="6204" y="5808"/>
                    <a:pt x="6204" y="5789"/>
                  </a:cubicBezTo>
                  <a:cubicBezTo>
                    <a:pt x="6200" y="5745"/>
                    <a:pt x="6196" y="5702"/>
                    <a:pt x="6192" y="5662"/>
                  </a:cubicBezTo>
                  <a:cubicBezTo>
                    <a:pt x="6188" y="5612"/>
                    <a:pt x="6185" y="5565"/>
                    <a:pt x="6185" y="5517"/>
                  </a:cubicBezTo>
                  <a:cubicBezTo>
                    <a:pt x="6172" y="5404"/>
                    <a:pt x="6161" y="5298"/>
                    <a:pt x="6152" y="5200"/>
                  </a:cubicBezTo>
                  <a:lnTo>
                    <a:pt x="6152" y="5192"/>
                  </a:lnTo>
                  <a:lnTo>
                    <a:pt x="6141" y="5074"/>
                  </a:lnTo>
                  <a:cubicBezTo>
                    <a:pt x="6134" y="5039"/>
                    <a:pt x="6129" y="5000"/>
                    <a:pt x="6125" y="4965"/>
                  </a:cubicBezTo>
                  <a:cubicBezTo>
                    <a:pt x="6114" y="4894"/>
                    <a:pt x="6105" y="4827"/>
                    <a:pt x="6094" y="4764"/>
                  </a:cubicBezTo>
                  <a:cubicBezTo>
                    <a:pt x="6090" y="4717"/>
                    <a:pt x="6078" y="4678"/>
                    <a:pt x="6071" y="4639"/>
                  </a:cubicBezTo>
                  <a:cubicBezTo>
                    <a:pt x="6063" y="4599"/>
                    <a:pt x="6055" y="4561"/>
                    <a:pt x="6047" y="4525"/>
                  </a:cubicBezTo>
                  <a:lnTo>
                    <a:pt x="6047" y="4517"/>
                  </a:lnTo>
                  <a:cubicBezTo>
                    <a:pt x="6031" y="4466"/>
                    <a:pt x="6020" y="4419"/>
                    <a:pt x="6007" y="4376"/>
                  </a:cubicBezTo>
                  <a:cubicBezTo>
                    <a:pt x="5969" y="4266"/>
                    <a:pt x="5929" y="4160"/>
                    <a:pt x="5882" y="4054"/>
                  </a:cubicBezTo>
                  <a:cubicBezTo>
                    <a:pt x="5882" y="4054"/>
                    <a:pt x="5882" y="4050"/>
                    <a:pt x="5878" y="4046"/>
                  </a:cubicBezTo>
                  <a:cubicBezTo>
                    <a:pt x="5764" y="3788"/>
                    <a:pt x="5623" y="3540"/>
                    <a:pt x="5470" y="3313"/>
                  </a:cubicBezTo>
                  <a:cubicBezTo>
                    <a:pt x="5442" y="3270"/>
                    <a:pt x="5415" y="3226"/>
                    <a:pt x="5380" y="3183"/>
                  </a:cubicBezTo>
                  <a:cubicBezTo>
                    <a:pt x="4709" y="2241"/>
                    <a:pt x="3826" y="1618"/>
                    <a:pt x="3615" y="1477"/>
                  </a:cubicBezTo>
                  <a:cubicBezTo>
                    <a:pt x="3606" y="1468"/>
                    <a:pt x="3599" y="1464"/>
                    <a:pt x="3595" y="1460"/>
                  </a:cubicBezTo>
                  <a:cubicBezTo>
                    <a:pt x="3579" y="1453"/>
                    <a:pt x="3567" y="1444"/>
                    <a:pt x="3567" y="1444"/>
                  </a:cubicBezTo>
                  <a:lnTo>
                    <a:pt x="545"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2"/>
            <p:cNvSpPr/>
            <p:nvPr/>
          </p:nvSpPr>
          <p:spPr>
            <a:xfrm>
              <a:off x="9806851" y="1033205"/>
              <a:ext cx="548584" cy="686940"/>
            </a:xfrm>
            <a:custGeom>
              <a:rect b="b" l="l" r="r" t="t"/>
              <a:pathLst>
                <a:path extrusionOk="0" h="9225" w="7367">
                  <a:moveTo>
                    <a:pt x="3686" y="0"/>
                  </a:moveTo>
                  <a:cubicBezTo>
                    <a:pt x="3384" y="0"/>
                    <a:pt x="3097" y="35"/>
                    <a:pt x="2815" y="106"/>
                  </a:cubicBezTo>
                  <a:cubicBezTo>
                    <a:pt x="2712" y="129"/>
                    <a:pt x="2610" y="160"/>
                    <a:pt x="2512" y="192"/>
                  </a:cubicBezTo>
                  <a:cubicBezTo>
                    <a:pt x="1053" y="683"/>
                    <a:pt x="1" y="2060"/>
                    <a:pt x="1" y="3684"/>
                  </a:cubicBezTo>
                  <a:cubicBezTo>
                    <a:pt x="1" y="3963"/>
                    <a:pt x="17" y="4218"/>
                    <a:pt x="56" y="4465"/>
                  </a:cubicBezTo>
                  <a:cubicBezTo>
                    <a:pt x="60" y="4477"/>
                    <a:pt x="64" y="4492"/>
                    <a:pt x="64" y="4505"/>
                  </a:cubicBezTo>
                  <a:cubicBezTo>
                    <a:pt x="72" y="4544"/>
                    <a:pt x="80" y="4583"/>
                    <a:pt x="88" y="4622"/>
                  </a:cubicBezTo>
                  <a:cubicBezTo>
                    <a:pt x="115" y="4744"/>
                    <a:pt x="154" y="4865"/>
                    <a:pt x="201" y="4987"/>
                  </a:cubicBezTo>
                  <a:lnTo>
                    <a:pt x="209" y="5042"/>
                  </a:lnTo>
                  <a:lnTo>
                    <a:pt x="566" y="7134"/>
                  </a:lnTo>
                  <a:lnTo>
                    <a:pt x="727" y="8076"/>
                  </a:lnTo>
                  <a:cubicBezTo>
                    <a:pt x="814" y="8589"/>
                    <a:pt x="1578" y="9107"/>
                    <a:pt x="2105" y="9135"/>
                  </a:cubicBezTo>
                  <a:lnTo>
                    <a:pt x="5825" y="9224"/>
                  </a:lnTo>
                  <a:cubicBezTo>
                    <a:pt x="6613" y="9201"/>
                    <a:pt x="6955" y="8801"/>
                    <a:pt x="7002" y="8197"/>
                  </a:cubicBezTo>
                  <a:lnTo>
                    <a:pt x="7319" y="4273"/>
                  </a:lnTo>
                  <a:cubicBezTo>
                    <a:pt x="7350" y="4081"/>
                    <a:pt x="7366" y="3885"/>
                    <a:pt x="7366" y="3684"/>
                  </a:cubicBezTo>
                  <a:cubicBezTo>
                    <a:pt x="7366" y="2684"/>
                    <a:pt x="6966" y="1770"/>
                    <a:pt x="6314" y="1107"/>
                  </a:cubicBezTo>
                  <a:cubicBezTo>
                    <a:pt x="6220" y="1008"/>
                    <a:pt x="6118" y="918"/>
                    <a:pt x="6013" y="832"/>
                  </a:cubicBezTo>
                  <a:cubicBezTo>
                    <a:pt x="5377" y="314"/>
                    <a:pt x="4568" y="0"/>
                    <a:pt x="368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2"/>
            <p:cNvSpPr/>
            <p:nvPr/>
          </p:nvSpPr>
          <p:spPr>
            <a:xfrm>
              <a:off x="9806851" y="1033205"/>
              <a:ext cx="548584" cy="686940"/>
            </a:xfrm>
            <a:custGeom>
              <a:rect b="b" l="l" r="r" t="t"/>
              <a:pathLst>
                <a:path extrusionOk="0" h="9225" w="7367">
                  <a:moveTo>
                    <a:pt x="3686" y="0"/>
                  </a:moveTo>
                  <a:cubicBezTo>
                    <a:pt x="3384" y="0"/>
                    <a:pt x="3097" y="35"/>
                    <a:pt x="2815" y="106"/>
                  </a:cubicBezTo>
                  <a:cubicBezTo>
                    <a:pt x="2712" y="129"/>
                    <a:pt x="2610" y="160"/>
                    <a:pt x="2512" y="192"/>
                  </a:cubicBezTo>
                  <a:cubicBezTo>
                    <a:pt x="1053" y="683"/>
                    <a:pt x="1" y="2060"/>
                    <a:pt x="1" y="3684"/>
                  </a:cubicBezTo>
                  <a:cubicBezTo>
                    <a:pt x="1" y="3963"/>
                    <a:pt x="17" y="4218"/>
                    <a:pt x="56" y="4465"/>
                  </a:cubicBezTo>
                  <a:cubicBezTo>
                    <a:pt x="60" y="4477"/>
                    <a:pt x="64" y="4492"/>
                    <a:pt x="64" y="4505"/>
                  </a:cubicBezTo>
                  <a:cubicBezTo>
                    <a:pt x="72" y="4544"/>
                    <a:pt x="80" y="4583"/>
                    <a:pt x="88" y="4622"/>
                  </a:cubicBezTo>
                  <a:cubicBezTo>
                    <a:pt x="115" y="4744"/>
                    <a:pt x="154" y="4865"/>
                    <a:pt x="201" y="4987"/>
                  </a:cubicBezTo>
                  <a:lnTo>
                    <a:pt x="209" y="5042"/>
                  </a:lnTo>
                  <a:lnTo>
                    <a:pt x="566" y="7134"/>
                  </a:lnTo>
                  <a:lnTo>
                    <a:pt x="727" y="8076"/>
                  </a:lnTo>
                  <a:cubicBezTo>
                    <a:pt x="814" y="8589"/>
                    <a:pt x="1578" y="9107"/>
                    <a:pt x="2105" y="9135"/>
                  </a:cubicBezTo>
                  <a:lnTo>
                    <a:pt x="5825" y="9224"/>
                  </a:lnTo>
                  <a:cubicBezTo>
                    <a:pt x="6613" y="9201"/>
                    <a:pt x="6955" y="8801"/>
                    <a:pt x="7002" y="8197"/>
                  </a:cubicBezTo>
                  <a:lnTo>
                    <a:pt x="7319" y="4273"/>
                  </a:lnTo>
                  <a:cubicBezTo>
                    <a:pt x="7350" y="4081"/>
                    <a:pt x="7366" y="3885"/>
                    <a:pt x="7366" y="3684"/>
                  </a:cubicBezTo>
                  <a:cubicBezTo>
                    <a:pt x="7366" y="2684"/>
                    <a:pt x="6966" y="1770"/>
                    <a:pt x="6314" y="1107"/>
                  </a:cubicBezTo>
                  <a:cubicBezTo>
                    <a:pt x="6220" y="1008"/>
                    <a:pt x="6118" y="918"/>
                    <a:pt x="6013" y="832"/>
                  </a:cubicBezTo>
                  <a:cubicBezTo>
                    <a:pt x="5377" y="314"/>
                    <a:pt x="4568" y="0"/>
                    <a:pt x="368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2"/>
            <p:cNvSpPr/>
            <p:nvPr/>
          </p:nvSpPr>
          <p:spPr>
            <a:xfrm>
              <a:off x="9685033" y="1362339"/>
              <a:ext cx="220938" cy="203438"/>
            </a:xfrm>
            <a:custGeom>
              <a:rect b="b" l="l" r="r" t="t"/>
              <a:pathLst>
                <a:path extrusionOk="0" h="2732" w="2967">
                  <a:moveTo>
                    <a:pt x="1356" y="1"/>
                  </a:moveTo>
                  <a:cubicBezTo>
                    <a:pt x="1202" y="1"/>
                    <a:pt x="1049" y="40"/>
                    <a:pt x="903" y="134"/>
                  </a:cubicBezTo>
                  <a:cubicBezTo>
                    <a:pt x="0" y="712"/>
                    <a:pt x="267" y="2724"/>
                    <a:pt x="1786" y="2732"/>
                  </a:cubicBezTo>
                  <a:cubicBezTo>
                    <a:pt x="1788" y="2732"/>
                    <a:pt x="1791" y="2732"/>
                    <a:pt x="1793" y="2732"/>
                  </a:cubicBezTo>
                  <a:cubicBezTo>
                    <a:pt x="2779" y="2732"/>
                    <a:pt x="2966" y="1056"/>
                    <a:pt x="2966" y="1056"/>
                  </a:cubicBezTo>
                  <a:cubicBezTo>
                    <a:pt x="2966" y="1056"/>
                    <a:pt x="2151" y="1"/>
                    <a:pt x="13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2"/>
            <p:cNvSpPr/>
            <p:nvPr/>
          </p:nvSpPr>
          <p:spPr>
            <a:xfrm>
              <a:off x="9800745" y="1030524"/>
              <a:ext cx="457066" cy="428695"/>
            </a:xfrm>
            <a:custGeom>
              <a:rect b="b" l="l" r="r" t="t"/>
              <a:pathLst>
                <a:path extrusionOk="0" h="5757" w="6138">
                  <a:moveTo>
                    <a:pt x="3759" y="0"/>
                  </a:moveTo>
                  <a:cubicBezTo>
                    <a:pt x="3453" y="0"/>
                    <a:pt x="3159" y="36"/>
                    <a:pt x="2873" y="107"/>
                  </a:cubicBezTo>
                  <a:cubicBezTo>
                    <a:pt x="2767" y="130"/>
                    <a:pt x="2665" y="162"/>
                    <a:pt x="2563" y="193"/>
                  </a:cubicBezTo>
                  <a:cubicBezTo>
                    <a:pt x="1072" y="687"/>
                    <a:pt x="1" y="2076"/>
                    <a:pt x="1" y="3709"/>
                  </a:cubicBezTo>
                  <a:cubicBezTo>
                    <a:pt x="1" y="3987"/>
                    <a:pt x="12" y="4246"/>
                    <a:pt x="56" y="4493"/>
                  </a:cubicBezTo>
                  <a:cubicBezTo>
                    <a:pt x="224" y="4517"/>
                    <a:pt x="684" y="4627"/>
                    <a:pt x="919" y="5023"/>
                  </a:cubicBezTo>
                  <a:cubicBezTo>
                    <a:pt x="943" y="5062"/>
                    <a:pt x="966" y="5106"/>
                    <a:pt x="981" y="5149"/>
                  </a:cubicBezTo>
                  <a:cubicBezTo>
                    <a:pt x="1084" y="5399"/>
                    <a:pt x="1170" y="5569"/>
                    <a:pt x="1236" y="5682"/>
                  </a:cubicBezTo>
                  <a:cubicBezTo>
                    <a:pt x="1264" y="5732"/>
                    <a:pt x="1313" y="5756"/>
                    <a:pt x="1362" y="5756"/>
                  </a:cubicBezTo>
                  <a:cubicBezTo>
                    <a:pt x="1378" y="5756"/>
                    <a:pt x="1394" y="5754"/>
                    <a:pt x="1410" y="5749"/>
                  </a:cubicBezTo>
                  <a:cubicBezTo>
                    <a:pt x="1445" y="5737"/>
                    <a:pt x="1476" y="5710"/>
                    <a:pt x="1492" y="5674"/>
                  </a:cubicBezTo>
                  <a:lnTo>
                    <a:pt x="1767" y="5122"/>
                  </a:lnTo>
                  <a:cubicBezTo>
                    <a:pt x="1767" y="5122"/>
                    <a:pt x="2803" y="4780"/>
                    <a:pt x="3308" y="3713"/>
                  </a:cubicBezTo>
                  <a:cubicBezTo>
                    <a:pt x="3819" y="2645"/>
                    <a:pt x="3909" y="2237"/>
                    <a:pt x="3909" y="2237"/>
                  </a:cubicBezTo>
                  <a:cubicBezTo>
                    <a:pt x="3909" y="2237"/>
                    <a:pt x="3914" y="2237"/>
                    <a:pt x="3923" y="2237"/>
                  </a:cubicBezTo>
                  <a:cubicBezTo>
                    <a:pt x="4069" y="2237"/>
                    <a:pt x="5387" y="2199"/>
                    <a:pt x="6137" y="837"/>
                  </a:cubicBezTo>
                  <a:cubicBezTo>
                    <a:pt x="5490" y="314"/>
                    <a:pt x="4662" y="0"/>
                    <a:pt x="3759"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2"/>
            <p:cNvSpPr/>
            <p:nvPr/>
          </p:nvSpPr>
          <p:spPr>
            <a:xfrm>
              <a:off x="9446889" y="1912040"/>
              <a:ext cx="1177664" cy="1330168"/>
            </a:xfrm>
            <a:custGeom>
              <a:rect b="b" l="l" r="r" t="t"/>
              <a:pathLst>
                <a:path extrusionOk="0" h="17863" w="15815">
                  <a:moveTo>
                    <a:pt x="4420" y="1"/>
                  </a:moveTo>
                  <a:lnTo>
                    <a:pt x="4090" y="170"/>
                  </a:lnTo>
                  <a:lnTo>
                    <a:pt x="3929" y="252"/>
                  </a:lnTo>
                  <a:lnTo>
                    <a:pt x="3705" y="370"/>
                  </a:lnTo>
                  <a:lnTo>
                    <a:pt x="3576" y="432"/>
                  </a:lnTo>
                  <a:lnTo>
                    <a:pt x="3442" y="503"/>
                  </a:lnTo>
                  <a:lnTo>
                    <a:pt x="719" y="1896"/>
                  </a:lnTo>
                  <a:lnTo>
                    <a:pt x="660" y="1928"/>
                  </a:lnTo>
                  <a:lnTo>
                    <a:pt x="637" y="2540"/>
                  </a:lnTo>
                  <a:lnTo>
                    <a:pt x="621" y="2861"/>
                  </a:lnTo>
                  <a:lnTo>
                    <a:pt x="621" y="2866"/>
                  </a:lnTo>
                  <a:lnTo>
                    <a:pt x="546" y="4572"/>
                  </a:lnTo>
                  <a:lnTo>
                    <a:pt x="539" y="4808"/>
                  </a:lnTo>
                  <a:lnTo>
                    <a:pt x="539" y="4811"/>
                  </a:lnTo>
                  <a:lnTo>
                    <a:pt x="535" y="4902"/>
                  </a:lnTo>
                  <a:lnTo>
                    <a:pt x="519" y="5224"/>
                  </a:lnTo>
                  <a:lnTo>
                    <a:pt x="515" y="5278"/>
                  </a:lnTo>
                  <a:lnTo>
                    <a:pt x="515" y="5282"/>
                  </a:lnTo>
                  <a:lnTo>
                    <a:pt x="201" y="12557"/>
                  </a:lnTo>
                  <a:lnTo>
                    <a:pt x="1" y="17238"/>
                  </a:lnTo>
                  <a:lnTo>
                    <a:pt x="5" y="17242"/>
                  </a:lnTo>
                  <a:lnTo>
                    <a:pt x="12" y="17242"/>
                  </a:lnTo>
                  <a:cubicBezTo>
                    <a:pt x="32" y="17254"/>
                    <a:pt x="83" y="17278"/>
                    <a:pt x="162" y="17309"/>
                  </a:cubicBezTo>
                  <a:cubicBezTo>
                    <a:pt x="401" y="17415"/>
                    <a:pt x="907" y="17619"/>
                    <a:pt x="1609" y="17850"/>
                  </a:cubicBezTo>
                  <a:cubicBezTo>
                    <a:pt x="1622" y="17850"/>
                    <a:pt x="1633" y="17858"/>
                    <a:pt x="1649" y="17863"/>
                  </a:cubicBezTo>
                  <a:lnTo>
                    <a:pt x="15587" y="17863"/>
                  </a:lnTo>
                  <a:cubicBezTo>
                    <a:pt x="15587" y="17827"/>
                    <a:pt x="15590" y="17764"/>
                    <a:pt x="15594" y="17686"/>
                  </a:cubicBezTo>
                  <a:cubicBezTo>
                    <a:pt x="15594" y="17666"/>
                    <a:pt x="15594" y="17642"/>
                    <a:pt x="15598" y="17619"/>
                  </a:cubicBezTo>
                  <a:lnTo>
                    <a:pt x="15598" y="17595"/>
                  </a:lnTo>
                  <a:cubicBezTo>
                    <a:pt x="15598" y="17580"/>
                    <a:pt x="15603" y="17564"/>
                    <a:pt x="15603" y="17544"/>
                  </a:cubicBezTo>
                  <a:lnTo>
                    <a:pt x="15603" y="17513"/>
                  </a:lnTo>
                  <a:cubicBezTo>
                    <a:pt x="15603" y="17490"/>
                    <a:pt x="15603" y="17466"/>
                    <a:pt x="15606" y="17439"/>
                  </a:cubicBezTo>
                  <a:lnTo>
                    <a:pt x="15606" y="17392"/>
                  </a:lnTo>
                  <a:cubicBezTo>
                    <a:pt x="15606" y="17376"/>
                    <a:pt x="15606" y="17360"/>
                    <a:pt x="15610" y="17340"/>
                  </a:cubicBezTo>
                  <a:cubicBezTo>
                    <a:pt x="15621" y="17015"/>
                    <a:pt x="15641" y="16559"/>
                    <a:pt x="15661" y="16014"/>
                  </a:cubicBezTo>
                  <a:cubicBezTo>
                    <a:pt x="15661" y="15979"/>
                    <a:pt x="15661" y="15943"/>
                    <a:pt x="15665" y="15904"/>
                  </a:cubicBezTo>
                  <a:cubicBezTo>
                    <a:pt x="15665" y="15833"/>
                    <a:pt x="15668" y="15759"/>
                    <a:pt x="15673" y="15684"/>
                  </a:cubicBezTo>
                  <a:cubicBezTo>
                    <a:pt x="15673" y="15574"/>
                    <a:pt x="15677" y="15457"/>
                    <a:pt x="15684" y="15339"/>
                  </a:cubicBezTo>
                  <a:cubicBezTo>
                    <a:pt x="15692" y="15080"/>
                    <a:pt x="15701" y="14810"/>
                    <a:pt x="15708" y="14527"/>
                  </a:cubicBezTo>
                  <a:cubicBezTo>
                    <a:pt x="15712" y="14378"/>
                    <a:pt x="15720" y="14225"/>
                    <a:pt x="15724" y="14067"/>
                  </a:cubicBezTo>
                  <a:cubicBezTo>
                    <a:pt x="15744" y="13361"/>
                    <a:pt x="15763" y="12604"/>
                    <a:pt x="15775" y="11836"/>
                  </a:cubicBezTo>
                  <a:cubicBezTo>
                    <a:pt x="15775" y="11756"/>
                    <a:pt x="15779" y="11678"/>
                    <a:pt x="15779" y="11595"/>
                  </a:cubicBezTo>
                  <a:cubicBezTo>
                    <a:pt x="15782" y="11466"/>
                    <a:pt x="15782" y="11336"/>
                    <a:pt x="15786" y="11204"/>
                  </a:cubicBezTo>
                  <a:cubicBezTo>
                    <a:pt x="15814" y="9297"/>
                    <a:pt x="15806" y="7381"/>
                    <a:pt x="15724" y="6063"/>
                  </a:cubicBezTo>
                  <a:cubicBezTo>
                    <a:pt x="15720" y="6044"/>
                    <a:pt x="15720" y="6020"/>
                    <a:pt x="15720" y="6001"/>
                  </a:cubicBezTo>
                  <a:cubicBezTo>
                    <a:pt x="15716" y="5957"/>
                    <a:pt x="15712" y="5914"/>
                    <a:pt x="15708" y="5874"/>
                  </a:cubicBezTo>
                  <a:cubicBezTo>
                    <a:pt x="15704" y="5824"/>
                    <a:pt x="15701" y="5777"/>
                    <a:pt x="15701" y="5729"/>
                  </a:cubicBezTo>
                  <a:cubicBezTo>
                    <a:pt x="15688" y="5616"/>
                    <a:pt x="15677" y="5510"/>
                    <a:pt x="15668" y="5412"/>
                  </a:cubicBezTo>
                  <a:lnTo>
                    <a:pt x="15668" y="5404"/>
                  </a:lnTo>
                  <a:lnTo>
                    <a:pt x="15657" y="5286"/>
                  </a:lnTo>
                  <a:cubicBezTo>
                    <a:pt x="15650" y="5251"/>
                    <a:pt x="15645" y="5212"/>
                    <a:pt x="15641" y="5177"/>
                  </a:cubicBezTo>
                  <a:cubicBezTo>
                    <a:pt x="15630" y="5106"/>
                    <a:pt x="15621" y="5039"/>
                    <a:pt x="15610" y="4976"/>
                  </a:cubicBezTo>
                  <a:cubicBezTo>
                    <a:pt x="15603" y="4929"/>
                    <a:pt x="15594" y="4886"/>
                    <a:pt x="15587" y="4851"/>
                  </a:cubicBezTo>
                  <a:cubicBezTo>
                    <a:pt x="15579" y="4811"/>
                    <a:pt x="15571" y="4773"/>
                    <a:pt x="15563" y="4737"/>
                  </a:cubicBezTo>
                  <a:lnTo>
                    <a:pt x="15563" y="4729"/>
                  </a:lnTo>
                  <a:cubicBezTo>
                    <a:pt x="15547" y="4678"/>
                    <a:pt x="15536" y="4631"/>
                    <a:pt x="15523" y="4588"/>
                  </a:cubicBezTo>
                  <a:cubicBezTo>
                    <a:pt x="15485" y="4478"/>
                    <a:pt x="15445" y="4372"/>
                    <a:pt x="15398" y="4266"/>
                  </a:cubicBezTo>
                  <a:cubicBezTo>
                    <a:pt x="15398" y="4266"/>
                    <a:pt x="15398" y="4262"/>
                    <a:pt x="15394" y="4258"/>
                  </a:cubicBezTo>
                  <a:cubicBezTo>
                    <a:pt x="15280" y="4000"/>
                    <a:pt x="15139" y="3752"/>
                    <a:pt x="14986" y="3525"/>
                  </a:cubicBezTo>
                  <a:cubicBezTo>
                    <a:pt x="14958" y="3482"/>
                    <a:pt x="14931" y="3438"/>
                    <a:pt x="14896" y="3395"/>
                  </a:cubicBezTo>
                  <a:cubicBezTo>
                    <a:pt x="14225" y="2453"/>
                    <a:pt x="13342" y="1830"/>
                    <a:pt x="13131" y="1689"/>
                  </a:cubicBezTo>
                  <a:cubicBezTo>
                    <a:pt x="13122" y="1680"/>
                    <a:pt x="13115" y="1676"/>
                    <a:pt x="13111" y="1672"/>
                  </a:cubicBezTo>
                  <a:cubicBezTo>
                    <a:pt x="13095" y="1665"/>
                    <a:pt x="13083" y="1656"/>
                    <a:pt x="13083" y="1656"/>
                  </a:cubicBezTo>
                  <a:lnTo>
                    <a:pt x="10093" y="68"/>
                  </a:lnTo>
                  <a:cubicBezTo>
                    <a:pt x="9524" y="821"/>
                    <a:pt x="8739" y="1410"/>
                    <a:pt x="7821" y="1500"/>
                  </a:cubicBezTo>
                  <a:cubicBezTo>
                    <a:pt x="7732" y="1509"/>
                    <a:pt x="7643" y="1513"/>
                    <a:pt x="7554" y="1513"/>
                  </a:cubicBezTo>
                  <a:cubicBezTo>
                    <a:pt x="7218" y="1513"/>
                    <a:pt x="6880" y="1454"/>
                    <a:pt x="6554" y="1370"/>
                  </a:cubicBezTo>
                  <a:cubicBezTo>
                    <a:pt x="5718" y="1151"/>
                    <a:pt x="4874" y="711"/>
                    <a:pt x="4420"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2"/>
            <p:cNvSpPr/>
            <p:nvPr/>
          </p:nvSpPr>
          <p:spPr>
            <a:xfrm>
              <a:off x="10466087" y="2738079"/>
              <a:ext cx="156376" cy="504128"/>
            </a:xfrm>
            <a:custGeom>
              <a:rect b="b" l="l" r="r" t="t"/>
              <a:pathLst>
                <a:path extrusionOk="0" h="6770" w="2100">
                  <a:moveTo>
                    <a:pt x="333" y="1"/>
                  </a:moveTo>
                  <a:lnTo>
                    <a:pt x="71" y="5357"/>
                  </a:lnTo>
                  <a:cubicBezTo>
                    <a:pt x="67" y="5376"/>
                    <a:pt x="67" y="5392"/>
                    <a:pt x="67" y="5408"/>
                  </a:cubicBezTo>
                  <a:lnTo>
                    <a:pt x="24" y="6287"/>
                  </a:lnTo>
                  <a:lnTo>
                    <a:pt x="0" y="6770"/>
                  </a:lnTo>
                  <a:lnTo>
                    <a:pt x="1900" y="6770"/>
                  </a:lnTo>
                  <a:cubicBezTo>
                    <a:pt x="1900" y="6734"/>
                    <a:pt x="1903" y="6671"/>
                    <a:pt x="1907" y="6593"/>
                  </a:cubicBezTo>
                  <a:cubicBezTo>
                    <a:pt x="1907" y="6573"/>
                    <a:pt x="1907" y="6549"/>
                    <a:pt x="1911" y="6526"/>
                  </a:cubicBezTo>
                  <a:lnTo>
                    <a:pt x="1911" y="6502"/>
                  </a:lnTo>
                  <a:cubicBezTo>
                    <a:pt x="1911" y="6487"/>
                    <a:pt x="1916" y="6471"/>
                    <a:pt x="1916" y="6451"/>
                  </a:cubicBezTo>
                  <a:lnTo>
                    <a:pt x="1916" y="6420"/>
                  </a:lnTo>
                  <a:cubicBezTo>
                    <a:pt x="1916" y="6397"/>
                    <a:pt x="1916" y="6373"/>
                    <a:pt x="1919" y="6346"/>
                  </a:cubicBezTo>
                  <a:lnTo>
                    <a:pt x="1919" y="6299"/>
                  </a:lnTo>
                  <a:cubicBezTo>
                    <a:pt x="1919" y="6283"/>
                    <a:pt x="1919" y="6267"/>
                    <a:pt x="1923" y="6247"/>
                  </a:cubicBezTo>
                  <a:cubicBezTo>
                    <a:pt x="1934" y="5922"/>
                    <a:pt x="1954" y="5466"/>
                    <a:pt x="1974" y="4921"/>
                  </a:cubicBezTo>
                  <a:cubicBezTo>
                    <a:pt x="1974" y="4886"/>
                    <a:pt x="1974" y="4850"/>
                    <a:pt x="1978" y="4811"/>
                  </a:cubicBezTo>
                  <a:cubicBezTo>
                    <a:pt x="1978" y="4740"/>
                    <a:pt x="1981" y="4666"/>
                    <a:pt x="1981" y="4591"/>
                  </a:cubicBezTo>
                  <a:cubicBezTo>
                    <a:pt x="1986" y="4481"/>
                    <a:pt x="1990" y="4364"/>
                    <a:pt x="1997" y="4246"/>
                  </a:cubicBezTo>
                  <a:cubicBezTo>
                    <a:pt x="2005" y="3987"/>
                    <a:pt x="2014" y="3717"/>
                    <a:pt x="2021" y="3434"/>
                  </a:cubicBezTo>
                  <a:cubicBezTo>
                    <a:pt x="2025" y="3285"/>
                    <a:pt x="2033" y="3132"/>
                    <a:pt x="2037" y="2974"/>
                  </a:cubicBezTo>
                  <a:cubicBezTo>
                    <a:pt x="2057" y="2268"/>
                    <a:pt x="2076" y="1511"/>
                    <a:pt x="2088" y="743"/>
                  </a:cubicBezTo>
                  <a:cubicBezTo>
                    <a:pt x="2088" y="663"/>
                    <a:pt x="2092" y="585"/>
                    <a:pt x="2092" y="502"/>
                  </a:cubicBezTo>
                  <a:cubicBezTo>
                    <a:pt x="2095" y="373"/>
                    <a:pt x="2095" y="243"/>
                    <a:pt x="2099" y="111"/>
                  </a:cubicBezTo>
                  <a:lnTo>
                    <a:pt x="2061" y="111"/>
                  </a:lnTo>
                  <a:lnTo>
                    <a:pt x="333"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2"/>
            <p:cNvSpPr/>
            <p:nvPr/>
          </p:nvSpPr>
          <p:spPr>
            <a:xfrm>
              <a:off x="10466087" y="2738079"/>
              <a:ext cx="156376" cy="504128"/>
            </a:xfrm>
            <a:custGeom>
              <a:rect b="b" l="l" r="r" t="t"/>
              <a:pathLst>
                <a:path extrusionOk="0" h="6770" w="2100">
                  <a:moveTo>
                    <a:pt x="333" y="1"/>
                  </a:moveTo>
                  <a:lnTo>
                    <a:pt x="71" y="5357"/>
                  </a:lnTo>
                  <a:cubicBezTo>
                    <a:pt x="67" y="5376"/>
                    <a:pt x="67" y="5392"/>
                    <a:pt x="67" y="5408"/>
                  </a:cubicBezTo>
                  <a:lnTo>
                    <a:pt x="24" y="6287"/>
                  </a:lnTo>
                  <a:lnTo>
                    <a:pt x="0" y="6770"/>
                  </a:lnTo>
                  <a:lnTo>
                    <a:pt x="1900" y="6770"/>
                  </a:lnTo>
                  <a:cubicBezTo>
                    <a:pt x="1900" y="6734"/>
                    <a:pt x="1903" y="6671"/>
                    <a:pt x="1907" y="6593"/>
                  </a:cubicBezTo>
                  <a:cubicBezTo>
                    <a:pt x="1907" y="6573"/>
                    <a:pt x="1907" y="6549"/>
                    <a:pt x="1911" y="6526"/>
                  </a:cubicBezTo>
                  <a:lnTo>
                    <a:pt x="1911" y="6502"/>
                  </a:lnTo>
                  <a:cubicBezTo>
                    <a:pt x="1911" y="6487"/>
                    <a:pt x="1916" y="6471"/>
                    <a:pt x="1916" y="6451"/>
                  </a:cubicBezTo>
                  <a:lnTo>
                    <a:pt x="1916" y="6420"/>
                  </a:lnTo>
                  <a:cubicBezTo>
                    <a:pt x="1916" y="6397"/>
                    <a:pt x="1916" y="6373"/>
                    <a:pt x="1919" y="6346"/>
                  </a:cubicBezTo>
                  <a:lnTo>
                    <a:pt x="1919" y="6299"/>
                  </a:lnTo>
                  <a:cubicBezTo>
                    <a:pt x="1919" y="6283"/>
                    <a:pt x="1919" y="6267"/>
                    <a:pt x="1923" y="6247"/>
                  </a:cubicBezTo>
                  <a:cubicBezTo>
                    <a:pt x="1934" y="5922"/>
                    <a:pt x="1954" y="5466"/>
                    <a:pt x="1974" y="4921"/>
                  </a:cubicBezTo>
                  <a:cubicBezTo>
                    <a:pt x="1974" y="4886"/>
                    <a:pt x="1974" y="4850"/>
                    <a:pt x="1978" y="4811"/>
                  </a:cubicBezTo>
                  <a:cubicBezTo>
                    <a:pt x="1978" y="4740"/>
                    <a:pt x="1981" y="4666"/>
                    <a:pt x="1981" y="4591"/>
                  </a:cubicBezTo>
                  <a:cubicBezTo>
                    <a:pt x="1986" y="4481"/>
                    <a:pt x="1990" y="4364"/>
                    <a:pt x="1997" y="4246"/>
                  </a:cubicBezTo>
                  <a:cubicBezTo>
                    <a:pt x="2005" y="3987"/>
                    <a:pt x="2014" y="3717"/>
                    <a:pt x="2021" y="3434"/>
                  </a:cubicBezTo>
                  <a:cubicBezTo>
                    <a:pt x="2025" y="3285"/>
                    <a:pt x="2033" y="3132"/>
                    <a:pt x="2037" y="2974"/>
                  </a:cubicBezTo>
                  <a:cubicBezTo>
                    <a:pt x="2057" y="2268"/>
                    <a:pt x="2076" y="1511"/>
                    <a:pt x="2088" y="743"/>
                  </a:cubicBezTo>
                  <a:cubicBezTo>
                    <a:pt x="2088" y="663"/>
                    <a:pt x="2092" y="585"/>
                    <a:pt x="2092" y="502"/>
                  </a:cubicBezTo>
                  <a:cubicBezTo>
                    <a:pt x="2095" y="373"/>
                    <a:pt x="2095" y="243"/>
                    <a:pt x="2099" y="111"/>
                  </a:cubicBezTo>
                  <a:lnTo>
                    <a:pt x="2061" y="111"/>
                  </a:lnTo>
                  <a:lnTo>
                    <a:pt x="333"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2"/>
            <p:cNvSpPr/>
            <p:nvPr/>
          </p:nvSpPr>
          <p:spPr>
            <a:xfrm>
              <a:off x="9246802" y="2055534"/>
              <a:ext cx="694014" cy="885389"/>
            </a:xfrm>
            <a:custGeom>
              <a:rect b="b" l="l" r="r" t="t"/>
              <a:pathLst>
                <a:path extrusionOk="0" h="11890" w="9320">
                  <a:moveTo>
                    <a:pt x="3347" y="1"/>
                  </a:moveTo>
                  <a:cubicBezTo>
                    <a:pt x="3347" y="1"/>
                    <a:pt x="138" y="2009"/>
                    <a:pt x="71" y="4579"/>
                  </a:cubicBezTo>
                  <a:cubicBezTo>
                    <a:pt x="0" y="7154"/>
                    <a:pt x="3838" y="11890"/>
                    <a:pt x="3838" y="11890"/>
                  </a:cubicBezTo>
                  <a:lnTo>
                    <a:pt x="9320" y="7535"/>
                  </a:lnTo>
                  <a:lnTo>
                    <a:pt x="3347"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2"/>
            <p:cNvSpPr/>
            <p:nvPr/>
          </p:nvSpPr>
          <p:spPr>
            <a:xfrm>
              <a:off x="9736482" y="1389147"/>
              <a:ext cx="131803" cy="149824"/>
            </a:xfrm>
            <a:custGeom>
              <a:rect b="b" l="l" r="r" t="t"/>
              <a:pathLst>
                <a:path extrusionOk="0" h="2012" w="1770">
                  <a:moveTo>
                    <a:pt x="202" y="1"/>
                  </a:moveTo>
                  <a:cubicBezTo>
                    <a:pt x="143" y="1"/>
                    <a:pt x="88" y="10"/>
                    <a:pt x="36" y="27"/>
                  </a:cubicBezTo>
                  <a:cubicBezTo>
                    <a:pt x="13" y="34"/>
                    <a:pt x="0" y="62"/>
                    <a:pt x="8" y="81"/>
                  </a:cubicBezTo>
                  <a:cubicBezTo>
                    <a:pt x="15" y="101"/>
                    <a:pt x="32" y="115"/>
                    <a:pt x="51" y="115"/>
                  </a:cubicBezTo>
                  <a:cubicBezTo>
                    <a:pt x="55" y="115"/>
                    <a:pt x="59" y="114"/>
                    <a:pt x="63" y="113"/>
                  </a:cubicBezTo>
                  <a:cubicBezTo>
                    <a:pt x="106" y="97"/>
                    <a:pt x="153" y="89"/>
                    <a:pt x="203" y="89"/>
                  </a:cubicBezTo>
                  <a:cubicBezTo>
                    <a:pt x="303" y="89"/>
                    <a:pt x="416" y="120"/>
                    <a:pt x="542" y="183"/>
                  </a:cubicBezTo>
                  <a:cubicBezTo>
                    <a:pt x="1154" y="478"/>
                    <a:pt x="1590" y="1164"/>
                    <a:pt x="1676" y="1972"/>
                  </a:cubicBezTo>
                  <a:cubicBezTo>
                    <a:pt x="1679" y="1996"/>
                    <a:pt x="1699" y="2012"/>
                    <a:pt x="1723" y="2012"/>
                  </a:cubicBezTo>
                  <a:lnTo>
                    <a:pt x="1727" y="2012"/>
                  </a:lnTo>
                  <a:cubicBezTo>
                    <a:pt x="1750" y="2012"/>
                    <a:pt x="1770" y="1988"/>
                    <a:pt x="1766" y="1965"/>
                  </a:cubicBezTo>
                  <a:cubicBezTo>
                    <a:pt x="1672" y="1125"/>
                    <a:pt x="1217" y="411"/>
                    <a:pt x="581" y="101"/>
                  </a:cubicBezTo>
                  <a:cubicBezTo>
                    <a:pt x="444" y="34"/>
                    <a:pt x="317" y="1"/>
                    <a:pt x="202"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2"/>
            <p:cNvSpPr/>
            <p:nvPr/>
          </p:nvSpPr>
          <p:spPr>
            <a:xfrm>
              <a:off x="9574596" y="2149583"/>
              <a:ext cx="552903" cy="931632"/>
            </a:xfrm>
            <a:custGeom>
              <a:rect b="b" l="l" r="r" t="t"/>
              <a:pathLst>
                <a:path extrusionOk="0" h="12511" w="7425">
                  <a:moveTo>
                    <a:pt x="5416" y="1"/>
                  </a:moveTo>
                  <a:lnTo>
                    <a:pt x="3368" y="1116"/>
                  </a:lnTo>
                  <a:lnTo>
                    <a:pt x="3368" y="1119"/>
                  </a:lnTo>
                  <a:lnTo>
                    <a:pt x="3379" y="1382"/>
                  </a:lnTo>
                  <a:lnTo>
                    <a:pt x="3430" y="2465"/>
                  </a:lnTo>
                  <a:lnTo>
                    <a:pt x="3430" y="2469"/>
                  </a:lnTo>
                  <a:lnTo>
                    <a:pt x="3500" y="4153"/>
                  </a:lnTo>
                  <a:lnTo>
                    <a:pt x="3500" y="4156"/>
                  </a:lnTo>
                  <a:lnTo>
                    <a:pt x="3516" y="4506"/>
                  </a:lnTo>
                  <a:lnTo>
                    <a:pt x="3529" y="4729"/>
                  </a:lnTo>
                  <a:lnTo>
                    <a:pt x="3536" y="4917"/>
                  </a:lnTo>
                  <a:lnTo>
                    <a:pt x="3571" y="5730"/>
                  </a:lnTo>
                  <a:lnTo>
                    <a:pt x="3576" y="5855"/>
                  </a:lnTo>
                  <a:lnTo>
                    <a:pt x="3611" y="6589"/>
                  </a:lnTo>
                  <a:lnTo>
                    <a:pt x="3304" y="6174"/>
                  </a:lnTo>
                  <a:lnTo>
                    <a:pt x="3285" y="6145"/>
                  </a:lnTo>
                  <a:lnTo>
                    <a:pt x="3277" y="6138"/>
                  </a:lnTo>
                  <a:lnTo>
                    <a:pt x="1888" y="7770"/>
                  </a:lnTo>
                  <a:lnTo>
                    <a:pt x="1" y="9988"/>
                  </a:lnTo>
                  <a:cubicBezTo>
                    <a:pt x="1" y="9988"/>
                    <a:pt x="1" y="9991"/>
                    <a:pt x="5" y="9995"/>
                  </a:cubicBezTo>
                  <a:cubicBezTo>
                    <a:pt x="21" y="10006"/>
                    <a:pt x="59" y="10035"/>
                    <a:pt x="122" y="10082"/>
                  </a:cubicBezTo>
                  <a:cubicBezTo>
                    <a:pt x="287" y="10207"/>
                    <a:pt x="609" y="10446"/>
                    <a:pt x="1033" y="10725"/>
                  </a:cubicBezTo>
                  <a:cubicBezTo>
                    <a:pt x="1138" y="10796"/>
                    <a:pt x="1252" y="10870"/>
                    <a:pt x="1370" y="10944"/>
                  </a:cubicBezTo>
                  <a:cubicBezTo>
                    <a:pt x="1758" y="11188"/>
                    <a:pt x="2205" y="11451"/>
                    <a:pt x="2681" y="11686"/>
                  </a:cubicBezTo>
                  <a:cubicBezTo>
                    <a:pt x="3577" y="12142"/>
                    <a:pt x="4565" y="12510"/>
                    <a:pt x="5409" y="12510"/>
                  </a:cubicBezTo>
                  <a:cubicBezTo>
                    <a:pt x="5785" y="12510"/>
                    <a:pt x="6133" y="12437"/>
                    <a:pt x="6432" y="12267"/>
                  </a:cubicBezTo>
                  <a:cubicBezTo>
                    <a:pt x="6506" y="12228"/>
                    <a:pt x="6577" y="12181"/>
                    <a:pt x="6648" y="12125"/>
                  </a:cubicBezTo>
                  <a:cubicBezTo>
                    <a:pt x="7425" y="11506"/>
                    <a:pt x="7390" y="9461"/>
                    <a:pt x="7068" y="7233"/>
                  </a:cubicBezTo>
                  <a:lnTo>
                    <a:pt x="7068" y="7228"/>
                  </a:lnTo>
                  <a:cubicBezTo>
                    <a:pt x="6758" y="5106"/>
                    <a:pt x="6184" y="2807"/>
                    <a:pt x="5804" y="1382"/>
                  </a:cubicBezTo>
                  <a:cubicBezTo>
                    <a:pt x="5577" y="535"/>
                    <a:pt x="5416" y="1"/>
                    <a:pt x="541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2"/>
            <p:cNvSpPr/>
            <p:nvPr/>
          </p:nvSpPr>
          <p:spPr>
            <a:xfrm>
              <a:off x="9574596" y="2149583"/>
              <a:ext cx="552903" cy="931632"/>
            </a:xfrm>
            <a:custGeom>
              <a:rect b="b" l="l" r="r" t="t"/>
              <a:pathLst>
                <a:path extrusionOk="0" h="12511" w="7425">
                  <a:moveTo>
                    <a:pt x="5416" y="1"/>
                  </a:moveTo>
                  <a:lnTo>
                    <a:pt x="3368" y="1116"/>
                  </a:lnTo>
                  <a:lnTo>
                    <a:pt x="3368" y="1119"/>
                  </a:lnTo>
                  <a:lnTo>
                    <a:pt x="3379" y="1382"/>
                  </a:lnTo>
                  <a:lnTo>
                    <a:pt x="3430" y="2465"/>
                  </a:lnTo>
                  <a:lnTo>
                    <a:pt x="3430" y="2469"/>
                  </a:lnTo>
                  <a:lnTo>
                    <a:pt x="3500" y="4153"/>
                  </a:lnTo>
                  <a:lnTo>
                    <a:pt x="3500" y="4156"/>
                  </a:lnTo>
                  <a:lnTo>
                    <a:pt x="3516" y="4506"/>
                  </a:lnTo>
                  <a:lnTo>
                    <a:pt x="3529" y="4729"/>
                  </a:lnTo>
                  <a:lnTo>
                    <a:pt x="3536" y="4917"/>
                  </a:lnTo>
                  <a:lnTo>
                    <a:pt x="3571" y="5730"/>
                  </a:lnTo>
                  <a:lnTo>
                    <a:pt x="3576" y="5855"/>
                  </a:lnTo>
                  <a:lnTo>
                    <a:pt x="3611" y="6589"/>
                  </a:lnTo>
                  <a:lnTo>
                    <a:pt x="3304" y="6174"/>
                  </a:lnTo>
                  <a:lnTo>
                    <a:pt x="3285" y="6145"/>
                  </a:lnTo>
                  <a:lnTo>
                    <a:pt x="3277" y="6138"/>
                  </a:lnTo>
                  <a:lnTo>
                    <a:pt x="1888" y="7770"/>
                  </a:lnTo>
                  <a:lnTo>
                    <a:pt x="1" y="9988"/>
                  </a:lnTo>
                  <a:cubicBezTo>
                    <a:pt x="1" y="9988"/>
                    <a:pt x="1" y="9991"/>
                    <a:pt x="5" y="9995"/>
                  </a:cubicBezTo>
                  <a:cubicBezTo>
                    <a:pt x="21" y="10006"/>
                    <a:pt x="59" y="10035"/>
                    <a:pt x="122" y="10082"/>
                  </a:cubicBezTo>
                  <a:cubicBezTo>
                    <a:pt x="287" y="10207"/>
                    <a:pt x="609" y="10446"/>
                    <a:pt x="1033" y="10725"/>
                  </a:cubicBezTo>
                  <a:cubicBezTo>
                    <a:pt x="1138" y="10796"/>
                    <a:pt x="1252" y="10870"/>
                    <a:pt x="1370" y="10944"/>
                  </a:cubicBezTo>
                  <a:cubicBezTo>
                    <a:pt x="1758" y="11188"/>
                    <a:pt x="2205" y="11451"/>
                    <a:pt x="2681" y="11686"/>
                  </a:cubicBezTo>
                  <a:cubicBezTo>
                    <a:pt x="3577" y="12142"/>
                    <a:pt x="4565" y="12510"/>
                    <a:pt x="5409" y="12510"/>
                  </a:cubicBezTo>
                  <a:cubicBezTo>
                    <a:pt x="5785" y="12510"/>
                    <a:pt x="6133" y="12437"/>
                    <a:pt x="6432" y="12267"/>
                  </a:cubicBezTo>
                  <a:cubicBezTo>
                    <a:pt x="6506" y="12228"/>
                    <a:pt x="6577" y="12181"/>
                    <a:pt x="6648" y="12125"/>
                  </a:cubicBezTo>
                  <a:cubicBezTo>
                    <a:pt x="7425" y="11506"/>
                    <a:pt x="7390" y="9461"/>
                    <a:pt x="7068" y="7233"/>
                  </a:cubicBezTo>
                  <a:lnTo>
                    <a:pt x="7068" y="7228"/>
                  </a:lnTo>
                  <a:cubicBezTo>
                    <a:pt x="6758" y="5106"/>
                    <a:pt x="6184" y="2807"/>
                    <a:pt x="5804" y="1382"/>
                  </a:cubicBezTo>
                  <a:cubicBezTo>
                    <a:pt x="5577" y="535"/>
                    <a:pt x="5416" y="1"/>
                    <a:pt x="541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2"/>
            <p:cNvSpPr/>
            <p:nvPr/>
          </p:nvSpPr>
          <p:spPr>
            <a:xfrm>
              <a:off x="9492759" y="1888509"/>
              <a:ext cx="485139" cy="344177"/>
            </a:xfrm>
            <a:custGeom>
              <a:rect b="b" l="l" r="r" t="t"/>
              <a:pathLst>
                <a:path extrusionOk="0" h="4622" w="6515">
                  <a:moveTo>
                    <a:pt x="2487" y="1"/>
                  </a:moveTo>
                  <a:cubicBezTo>
                    <a:pt x="2162" y="1"/>
                    <a:pt x="1912" y="529"/>
                    <a:pt x="1912" y="529"/>
                  </a:cubicBezTo>
                  <a:cubicBezTo>
                    <a:pt x="1912" y="529"/>
                    <a:pt x="1807" y="204"/>
                    <a:pt x="1456" y="204"/>
                  </a:cubicBezTo>
                  <a:cubicBezTo>
                    <a:pt x="1429" y="204"/>
                    <a:pt x="1400" y="206"/>
                    <a:pt x="1370" y="211"/>
                  </a:cubicBezTo>
                  <a:cubicBezTo>
                    <a:pt x="946" y="274"/>
                    <a:pt x="845" y="933"/>
                    <a:pt x="845" y="933"/>
                  </a:cubicBezTo>
                  <a:cubicBezTo>
                    <a:pt x="845" y="933"/>
                    <a:pt x="814" y="896"/>
                    <a:pt x="681" y="896"/>
                  </a:cubicBezTo>
                  <a:cubicBezTo>
                    <a:pt x="625" y="896"/>
                    <a:pt x="550" y="903"/>
                    <a:pt x="452" y="922"/>
                  </a:cubicBezTo>
                  <a:cubicBezTo>
                    <a:pt x="122" y="980"/>
                    <a:pt x="1" y="1761"/>
                    <a:pt x="91" y="2169"/>
                  </a:cubicBezTo>
                  <a:cubicBezTo>
                    <a:pt x="182" y="2573"/>
                    <a:pt x="1100" y="3448"/>
                    <a:pt x="1339" y="3731"/>
                  </a:cubicBezTo>
                  <a:cubicBezTo>
                    <a:pt x="1578" y="4017"/>
                    <a:pt x="4467" y="4622"/>
                    <a:pt x="4467" y="4622"/>
                  </a:cubicBezTo>
                  <a:lnTo>
                    <a:pt x="6515" y="3507"/>
                  </a:lnTo>
                  <a:cubicBezTo>
                    <a:pt x="6515" y="3507"/>
                    <a:pt x="6244" y="2664"/>
                    <a:pt x="5910" y="2392"/>
                  </a:cubicBezTo>
                  <a:cubicBezTo>
                    <a:pt x="5581" y="2122"/>
                    <a:pt x="2830" y="1054"/>
                    <a:pt x="2830" y="1054"/>
                  </a:cubicBezTo>
                  <a:cubicBezTo>
                    <a:pt x="2830" y="1054"/>
                    <a:pt x="2873" y="46"/>
                    <a:pt x="2528" y="3"/>
                  </a:cubicBezTo>
                  <a:cubicBezTo>
                    <a:pt x="2514" y="1"/>
                    <a:pt x="2500" y="1"/>
                    <a:pt x="2487"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2"/>
            <p:cNvSpPr/>
            <p:nvPr/>
          </p:nvSpPr>
          <p:spPr>
            <a:xfrm>
              <a:off x="9703420" y="2275726"/>
              <a:ext cx="134558" cy="240373"/>
            </a:xfrm>
            <a:custGeom>
              <a:rect b="b" l="l" r="r" t="t"/>
              <a:pathLst>
                <a:path extrusionOk="0" h="3228" w="1807">
                  <a:moveTo>
                    <a:pt x="54" y="0"/>
                  </a:moveTo>
                  <a:cubicBezTo>
                    <a:pt x="46" y="0"/>
                    <a:pt x="39" y="2"/>
                    <a:pt x="33" y="6"/>
                  </a:cubicBezTo>
                  <a:cubicBezTo>
                    <a:pt x="9" y="18"/>
                    <a:pt x="1" y="45"/>
                    <a:pt x="13" y="65"/>
                  </a:cubicBezTo>
                  <a:lnTo>
                    <a:pt x="1806" y="3227"/>
                  </a:lnTo>
                  <a:lnTo>
                    <a:pt x="1806" y="3227"/>
                  </a:lnTo>
                  <a:lnTo>
                    <a:pt x="1799" y="3035"/>
                  </a:lnTo>
                  <a:lnTo>
                    <a:pt x="91" y="21"/>
                  </a:lnTo>
                  <a:cubicBezTo>
                    <a:pt x="84" y="8"/>
                    <a:pt x="68" y="0"/>
                    <a:pt x="5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2"/>
            <p:cNvSpPr/>
            <p:nvPr/>
          </p:nvSpPr>
          <p:spPr>
            <a:xfrm>
              <a:off x="9473473" y="2576266"/>
              <a:ext cx="367708" cy="349464"/>
            </a:xfrm>
            <a:custGeom>
              <a:rect b="b" l="l" r="r" t="t"/>
              <a:pathLst>
                <a:path extrusionOk="0" h="4693" w="4938">
                  <a:moveTo>
                    <a:pt x="4929" y="0"/>
                  </a:moveTo>
                  <a:lnTo>
                    <a:pt x="970" y="4587"/>
                  </a:lnTo>
                  <a:lnTo>
                    <a:pt x="79" y="3758"/>
                  </a:lnTo>
                  <a:cubicBezTo>
                    <a:pt x="71" y="3752"/>
                    <a:pt x="61" y="3749"/>
                    <a:pt x="51" y="3749"/>
                  </a:cubicBezTo>
                  <a:cubicBezTo>
                    <a:pt x="38" y="3749"/>
                    <a:pt x="25" y="3754"/>
                    <a:pt x="17" y="3763"/>
                  </a:cubicBezTo>
                  <a:cubicBezTo>
                    <a:pt x="1" y="3782"/>
                    <a:pt x="1" y="3806"/>
                    <a:pt x="21" y="3825"/>
                  </a:cubicBezTo>
                  <a:lnTo>
                    <a:pt x="943" y="4681"/>
                  </a:lnTo>
                  <a:cubicBezTo>
                    <a:pt x="950" y="4689"/>
                    <a:pt x="962" y="4693"/>
                    <a:pt x="974" y="4693"/>
                  </a:cubicBezTo>
                  <a:lnTo>
                    <a:pt x="978" y="4693"/>
                  </a:lnTo>
                  <a:cubicBezTo>
                    <a:pt x="990" y="4693"/>
                    <a:pt x="997" y="4689"/>
                    <a:pt x="1006" y="4677"/>
                  </a:cubicBezTo>
                  <a:lnTo>
                    <a:pt x="4937" y="125"/>
                  </a:lnTo>
                  <a:lnTo>
                    <a:pt x="4929"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2"/>
            <p:cNvSpPr/>
            <p:nvPr/>
          </p:nvSpPr>
          <p:spPr>
            <a:xfrm>
              <a:off x="10059956" y="1385201"/>
              <a:ext cx="59051" cy="58827"/>
            </a:xfrm>
            <a:custGeom>
              <a:rect b="b" l="l" r="r" t="t"/>
              <a:pathLst>
                <a:path extrusionOk="0" h="790" w="793">
                  <a:moveTo>
                    <a:pt x="396" y="1"/>
                  </a:moveTo>
                  <a:cubicBezTo>
                    <a:pt x="180" y="1"/>
                    <a:pt x="1" y="178"/>
                    <a:pt x="1" y="393"/>
                  </a:cubicBezTo>
                  <a:cubicBezTo>
                    <a:pt x="1" y="613"/>
                    <a:pt x="180" y="790"/>
                    <a:pt x="396" y="790"/>
                  </a:cubicBezTo>
                  <a:cubicBezTo>
                    <a:pt x="616" y="790"/>
                    <a:pt x="793" y="613"/>
                    <a:pt x="793" y="393"/>
                  </a:cubicBezTo>
                  <a:cubicBezTo>
                    <a:pt x="793" y="178"/>
                    <a:pt x="616"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2"/>
            <p:cNvSpPr/>
            <p:nvPr/>
          </p:nvSpPr>
          <p:spPr>
            <a:xfrm>
              <a:off x="10258330" y="1385201"/>
              <a:ext cx="58753" cy="58827"/>
            </a:xfrm>
            <a:custGeom>
              <a:rect b="b" l="l" r="r" t="t"/>
              <a:pathLst>
                <a:path extrusionOk="0" h="790" w="789">
                  <a:moveTo>
                    <a:pt x="397" y="1"/>
                  </a:moveTo>
                  <a:cubicBezTo>
                    <a:pt x="177" y="1"/>
                    <a:pt x="1" y="178"/>
                    <a:pt x="1" y="393"/>
                  </a:cubicBezTo>
                  <a:cubicBezTo>
                    <a:pt x="1" y="613"/>
                    <a:pt x="177" y="790"/>
                    <a:pt x="397" y="790"/>
                  </a:cubicBezTo>
                  <a:cubicBezTo>
                    <a:pt x="613" y="790"/>
                    <a:pt x="789" y="613"/>
                    <a:pt x="789" y="393"/>
                  </a:cubicBezTo>
                  <a:cubicBezTo>
                    <a:pt x="789" y="178"/>
                    <a:pt x="613"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2"/>
            <p:cNvSpPr/>
            <p:nvPr/>
          </p:nvSpPr>
          <p:spPr>
            <a:xfrm>
              <a:off x="10196971" y="1396147"/>
              <a:ext cx="28669" cy="121527"/>
            </a:xfrm>
            <a:custGeom>
              <a:rect b="b" l="l" r="r" t="t"/>
              <a:pathLst>
                <a:path extrusionOk="0" h="1632" w="385">
                  <a:moveTo>
                    <a:pt x="192" y="1"/>
                  </a:moveTo>
                  <a:cubicBezTo>
                    <a:pt x="187" y="1"/>
                    <a:pt x="182" y="2"/>
                    <a:pt x="177" y="3"/>
                  </a:cubicBezTo>
                  <a:cubicBezTo>
                    <a:pt x="153" y="7"/>
                    <a:pt x="142" y="35"/>
                    <a:pt x="149" y="58"/>
                  </a:cubicBezTo>
                  <a:cubicBezTo>
                    <a:pt x="256" y="395"/>
                    <a:pt x="298" y="757"/>
                    <a:pt x="271" y="1110"/>
                  </a:cubicBezTo>
                  <a:cubicBezTo>
                    <a:pt x="263" y="1200"/>
                    <a:pt x="251" y="1295"/>
                    <a:pt x="216" y="1377"/>
                  </a:cubicBezTo>
                  <a:cubicBezTo>
                    <a:pt x="177" y="1463"/>
                    <a:pt x="110" y="1525"/>
                    <a:pt x="36" y="1545"/>
                  </a:cubicBezTo>
                  <a:cubicBezTo>
                    <a:pt x="12" y="1549"/>
                    <a:pt x="1" y="1572"/>
                    <a:pt x="4" y="1596"/>
                  </a:cubicBezTo>
                  <a:cubicBezTo>
                    <a:pt x="12" y="1616"/>
                    <a:pt x="28" y="1632"/>
                    <a:pt x="48" y="1632"/>
                  </a:cubicBezTo>
                  <a:cubicBezTo>
                    <a:pt x="52" y="1632"/>
                    <a:pt x="55" y="1632"/>
                    <a:pt x="59" y="1628"/>
                  </a:cubicBezTo>
                  <a:cubicBezTo>
                    <a:pt x="157" y="1601"/>
                    <a:pt x="244" y="1525"/>
                    <a:pt x="295" y="1416"/>
                  </a:cubicBezTo>
                  <a:cubicBezTo>
                    <a:pt x="338" y="1318"/>
                    <a:pt x="354" y="1215"/>
                    <a:pt x="358" y="1118"/>
                  </a:cubicBezTo>
                  <a:cubicBezTo>
                    <a:pt x="385" y="753"/>
                    <a:pt x="342" y="380"/>
                    <a:pt x="232" y="31"/>
                  </a:cubicBezTo>
                  <a:cubicBezTo>
                    <a:pt x="226" y="12"/>
                    <a:pt x="210" y="1"/>
                    <a:pt x="192"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2"/>
            <p:cNvSpPr/>
            <p:nvPr/>
          </p:nvSpPr>
          <p:spPr>
            <a:xfrm>
              <a:off x="10036798" y="1313565"/>
              <a:ext cx="88092" cy="56072"/>
            </a:xfrm>
            <a:custGeom>
              <a:rect b="b" l="l" r="r" t="t"/>
              <a:pathLst>
                <a:path extrusionOk="0" h="753" w="1183">
                  <a:moveTo>
                    <a:pt x="722" y="1"/>
                  </a:moveTo>
                  <a:cubicBezTo>
                    <a:pt x="564" y="1"/>
                    <a:pt x="400" y="56"/>
                    <a:pt x="280" y="155"/>
                  </a:cubicBezTo>
                  <a:cubicBezTo>
                    <a:pt x="1" y="383"/>
                    <a:pt x="53" y="732"/>
                    <a:pt x="441" y="751"/>
                  </a:cubicBezTo>
                  <a:cubicBezTo>
                    <a:pt x="461" y="752"/>
                    <a:pt x="484" y="752"/>
                    <a:pt x="507" y="752"/>
                  </a:cubicBezTo>
                  <a:cubicBezTo>
                    <a:pt x="774" y="752"/>
                    <a:pt x="1182" y="680"/>
                    <a:pt x="1178" y="359"/>
                  </a:cubicBezTo>
                  <a:cubicBezTo>
                    <a:pt x="1174" y="167"/>
                    <a:pt x="1025" y="49"/>
                    <a:pt x="848" y="13"/>
                  </a:cubicBezTo>
                  <a:cubicBezTo>
                    <a:pt x="807" y="5"/>
                    <a:pt x="765" y="1"/>
                    <a:pt x="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2"/>
            <p:cNvSpPr/>
            <p:nvPr/>
          </p:nvSpPr>
          <p:spPr>
            <a:xfrm>
              <a:off x="10255724" y="1313565"/>
              <a:ext cx="88315" cy="56072"/>
            </a:xfrm>
            <a:custGeom>
              <a:rect b="b" l="l" r="r" t="t"/>
              <a:pathLst>
                <a:path extrusionOk="0" h="753" w="1186">
                  <a:moveTo>
                    <a:pt x="462" y="1"/>
                  </a:moveTo>
                  <a:cubicBezTo>
                    <a:pt x="419" y="1"/>
                    <a:pt x="375" y="5"/>
                    <a:pt x="333" y="13"/>
                  </a:cubicBezTo>
                  <a:cubicBezTo>
                    <a:pt x="157" y="49"/>
                    <a:pt x="8" y="167"/>
                    <a:pt x="4" y="359"/>
                  </a:cubicBezTo>
                  <a:cubicBezTo>
                    <a:pt x="0" y="680"/>
                    <a:pt x="408" y="752"/>
                    <a:pt x="678" y="752"/>
                  </a:cubicBezTo>
                  <a:cubicBezTo>
                    <a:pt x="702" y="752"/>
                    <a:pt x="725" y="752"/>
                    <a:pt x="746" y="751"/>
                  </a:cubicBezTo>
                  <a:cubicBezTo>
                    <a:pt x="1130" y="732"/>
                    <a:pt x="1186" y="383"/>
                    <a:pt x="907" y="155"/>
                  </a:cubicBezTo>
                  <a:cubicBezTo>
                    <a:pt x="783" y="56"/>
                    <a:pt x="621"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2"/>
            <p:cNvSpPr/>
            <p:nvPr/>
          </p:nvSpPr>
          <p:spPr>
            <a:xfrm>
              <a:off x="10139112" y="1534652"/>
              <a:ext cx="93305" cy="26882"/>
            </a:xfrm>
            <a:custGeom>
              <a:rect b="b" l="l" r="r" t="t"/>
              <a:pathLst>
                <a:path extrusionOk="0" h="361" w="1253">
                  <a:moveTo>
                    <a:pt x="52" y="0"/>
                  </a:moveTo>
                  <a:cubicBezTo>
                    <a:pt x="44" y="0"/>
                    <a:pt x="35" y="3"/>
                    <a:pt x="28" y="7"/>
                  </a:cubicBezTo>
                  <a:cubicBezTo>
                    <a:pt x="8" y="23"/>
                    <a:pt x="1" y="50"/>
                    <a:pt x="16" y="70"/>
                  </a:cubicBezTo>
                  <a:cubicBezTo>
                    <a:pt x="126" y="235"/>
                    <a:pt x="318" y="306"/>
                    <a:pt x="463" y="333"/>
                  </a:cubicBezTo>
                  <a:cubicBezTo>
                    <a:pt x="542" y="353"/>
                    <a:pt x="624" y="360"/>
                    <a:pt x="707" y="360"/>
                  </a:cubicBezTo>
                  <a:cubicBezTo>
                    <a:pt x="883" y="360"/>
                    <a:pt x="1060" y="321"/>
                    <a:pt x="1221" y="246"/>
                  </a:cubicBezTo>
                  <a:cubicBezTo>
                    <a:pt x="1245" y="239"/>
                    <a:pt x="1252" y="212"/>
                    <a:pt x="1240" y="188"/>
                  </a:cubicBezTo>
                  <a:cubicBezTo>
                    <a:pt x="1235" y="174"/>
                    <a:pt x="1219" y="163"/>
                    <a:pt x="1202" y="163"/>
                  </a:cubicBezTo>
                  <a:cubicBezTo>
                    <a:pt x="1195" y="163"/>
                    <a:pt x="1188" y="165"/>
                    <a:pt x="1182" y="168"/>
                  </a:cubicBezTo>
                  <a:cubicBezTo>
                    <a:pt x="1035" y="235"/>
                    <a:pt x="872" y="270"/>
                    <a:pt x="708" y="270"/>
                  </a:cubicBezTo>
                  <a:cubicBezTo>
                    <a:pt x="631" y="270"/>
                    <a:pt x="554" y="263"/>
                    <a:pt x="479" y="246"/>
                  </a:cubicBezTo>
                  <a:cubicBezTo>
                    <a:pt x="354" y="223"/>
                    <a:pt x="181" y="160"/>
                    <a:pt x="86" y="18"/>
                  </a:cubicBezTo>
                  <a:cubicBezTo>
                    <a:pt x="79" y="7"/>
                    <a:pt x="66" y="0"/>
                    <a:pt x="5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2"/>
            <p:cNvSpPr/>
            <p:nvPr/>
          </p:nvSpPr>
          <p:spPr>
            <a:xfrm>
              <a:off x="9375626" y="2072809"/>
              <a:ext cx="140962" cy="300988"/>
            </a:xfrm>
            <a:custGeom>
              <a:rect b="b" l="l" r="r" t="t"/>
              <a:pathLst>
                <a:path extrusionOk="0" h="4042" w="1893">
                  <a:moveTo>
                    <a:pt x="1806" y="0"/>
                  </a:moveTo>
                  <a:cubicBezTo>
                    <a:pt x="1241" y="973"/>
                    <a:pt x="746" y="2091"/>
                    <a:pt x="420" y="2896"/>
                  </a:cubicBezTo>
                  <a:cubicBezTo>
                    <a:pt x="342" y="3088"/>
                    <a:pt x="275" y="3264"/>
                    <a:pt x="216" y="3414"/>
                  </a:cubicBezTo>
                  <a:cubicBezTo>
                    <a:pt x="91" y="3739"/>
                    <a:pt x="16" y="3956"/>
                    <a:pt x="0" y="3994"/>
                  </a:cubicBezTo>
                  <a:lnTo>
                    <a:pt x="126" y="4041"/>
                  </a:lnTo>
                  <a:cubicBezTo>
                    <a:pt x="134" y="4030"/>
                    <a:pt x="236" y="3731"/>
                    <a:pt x="417" y="3277"/>
                  </a:cubicBezTo>
                  <a:cubicBezTo>
                    <a:pt x="464" y="3155"/>
                    <a:pt x="518" y="3018"/>
                    <a:pt x="581" y="2873"/>
                  </a:cubicBezTo>
                  <a:cubicBezTo>
                    <a:pt x="899" y="2096"/>
                    <a:pt x="1362" y="1051"/>
                    <a:pt x="1892" y="133"/>
                  </a:cubicBezTo>
                  <a:cubicBezTo>
                    <a:pt x="1853" y="86"/>
                    <a:pt x="1825" y="39"/>
                    <a:pt x="18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2"/>
            <p:cNvSpPr/>
            <p:nvPr/>
          </p:nvSpPr>
          <p:spPr>
            <a:xfrm>
              <a:off x="9658145" y="1923433"/>
              <a:ext cx="128378" cy="452375"/>
            </a:xfrm>
            <a:custGeom>
              <a:rect b="b" l="l" r="r" t="t"/>
              <a:pathLst>
                <a:path extrusionOk="0" h="6075" w="1724">
                  <a:moveTo>
                    <a:pt x="558" y="0"/>
                  </a:moveTo>
                  <a:lnTo>
                    <a:pt x="570" y="130"/>
                  </a:lnTo>
                  <a:lnTo>
                    <a:pt x="574" y="162"/>
                  </a:lnTo>
                  <a:cubicBezTo>
                    <a:pt x="1601" y="750"/>
                    <a:pt x="1163" y="2802"/>
                    <a:pt x="664" y="4314"/>
                  </a:cubicBezTo>
                  <a:cubicBezTo>
                    <a:pt x="645" y="4372"/>
                    <a:pt x="625" y="4431"/>
                    <a:pt x="605" y="4486"/>
                  </a:cubicBezTo>
                  <a:cubicBezTo>
                    <a:pt x="307" y="5353"/>
                    <a:pt x="9" y="6000"/>
                    <a:pt x="0" y="6020"/>
                  </a:cubicBezTo>
                  <a:lnTo>
                    <a:pt x="123" y="6075"/>
                  </a:lnTo>
                  <a:cubicBezTo>
                    <a:pt x="158" y="6000"/>
                    <a:pt x="468" y="5330"/>
                    <a:pt x="762" y="4455"/>
                  </a:cubicBezTo>
                  <a:cubicBezTo>
                    <a:pt x="782" y="4399"/>
                    <a:pt x="797" y="4348"/>
                    <a:pt x="817" y="4294"/>
                  </a:cubicBezTo>
                  <a:cubicBezTo>
                    <a:pt x="1311" y="2783"/>
                    <a:pt x="1724" y="762"/>
                    <a:pt x="711" y="87"/>
                  </a:cubicBezTo>
                  <a:cubicBezTo>
                    <a:pt x="668" y="60"/>
                    <a:pt x="625" y="33"/>
                    <a:pt x="578" y="9"/>
                  </a:cubicBezTo>
                  <a:cubicBezTo>
                    <a:pt x="570" y="5"/>
                    <a:pt x="566" y="5"/>
                    <a:pt x="55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2"/>
            <p:cNvSpPr/>
            <p:nvPr/>
          </p:nvSpPr>
          <p:spPr>
            <a:xfrm>
              <a:off x="8742453" y="2231717"/>
              <a:ext cx="1053978" cy="1010490"/>
            </a:xfrm>
            <a:custGeom>
              <a:rect b="b" l="l" r="r" t="t"/>
              <a:pathLst>
                <a:path extrusionOk="0" h="13570" w="14154">
                  <a:moveTo>
                    <a:pt x="14154" y="0"/>
                  </a:moveTo>
                  <a:lnTo>
                    <a:pt x="14021" y="20"/>
                  </a:lnTo>
                  <a:lnTo>
                    <a:pt x="13867" y="44"/>
                  </a:lnTo>
                  <a:lnTo>
                    <a:pt x="13114" y="154"/>
                  </a:lnTo>
                  <a:lnTo>
                    <a:pt x="12961" y="174"/>
                  </a:lnTo>
                  <a:lnTo>
                    <a:pt x="12232" y="279"/>
                  </a:lnTo>
                  <a:lnTo>
                    <a:pt x="12219" y="283"/>
                  </a:lnTo>
                  <a:lnTo>
                    <a:pt x="10116" y="589"/>
                  </a:lnTo>
                  <a:lnTo>
                    <a:pt x="9995" y="609"/>
                  </a:lnTo>
                  <a:lnTo>
                    <a:pt x="9963" y="612"/>
                  </a:lnTo>
                  <a:lnTo>
                    <a:pt x="9084" y="739"/>
                  </a:lnTo>
                  <a:lnTo>
                    <a:pt x="8923" y="762"/>
                  </a:lnTo>
                  <a:lnTo>
                    <a:pt x="7853" y="919"/>
                  </a:lnTo>
                  <a:lnTo>
                    <a:pt x="6851" y="2532"/>
                  </a:lnTo>
                  <a:lnTo>
                    <a:pt x="0" y="13570"/>
                  </a:lnTo>
                  <a:lnTo>
                    <a:pt x="11937" y="13570"/>
                  </a:lnTo>
                  <a:lnTo>
                    <a:pt x="11941" y="13541"/>
                  </a:lnTo>
                  <a:lnTo>
                    <a:pt x="12545" y="9841"/>
                  </a:lnTo>
                  <a:lnTo>
                    <a:pt x="12895" y="7711"/>
                  </a:lnTo>
                  <a:lnTo>
                    <a:pt x="13056" y="6719"/>
                  </a:lnTo>
                  <a:lnTo>
                    <a:pt x="13063" y="6672"/>
                  </a:lnTo>
                  <a:lnTo>
                    <a:pt x="13063" y="6667"/>
                  </a:lnTo>
                  <a:lnTo>
                    <a:pt x="13083" y="6554"/>
                  </a:lnTo>
                  <a:lnTo>
                    <a:pt x="13785" y="2257"/>
                  </a:lnTo>
                  <a:lnTo>
                    <a:pt x="13793" y="2202"/>
                  </a:lnTo>
                  <a:lnTo>
                    <a:pt x="13816" y="2065"/>
                  </a:lnTo>
                  <a:lnTo>
                    <a:pt x="13816" y="2061"/>
                  </a:lnTo>
                  <a:lnTo>
                    <a:pt x="14107" y="279"/>
                  </a:lnTo>
                  <a:lnTo>
                    <a:pt x="14139" y="98"/>
                  </a:lnTo>
                  <a:lnTo>
                    <a:pt x="14154"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2"/>
            <p:cNvSpPr/>
            <p:nvPr/>
          </p:nvSpPr>
          <p:spPr>
            <a:xfrm>
              <a:off x="9444581" y="2231717"/>
              <a:ext cx="351847" cy="1010490"/>
            </a:xfrm>
            <a:custGeom>
              <a:rect b="b" l="l" r="r" t="t"/>
              <a:pathLst>
                <a:path extrusionOk="0" h="13570" w="4725">
                  <a:moveTo>
                    <a:pt x="4725" y="0"/>
                  </a:moveTo>
                  <a:lnTo>
                    <a:pt x="4690" y="103"/>
                  </a:lnTo>
                  <a:lnTo>
                    <a:pt x="4627" y="279"/>
                  </a:lnTo>
                  <a:lnTo>
                    <a:pt x="4152" y="1645"/>
                  </a:lnTo>
                  <a:lnTo>
                    <a:pt x="4112" y="1755"/>
                  </a:lnTo>
                  <a:lnTo>
                    <a:pt x="4065" y="1888"/>
                  </a:lnTo>
                  <a:lnTo>
                    <a:pt x="4065" y="1892"/>
                  </a:lnTo>
                  <a:lnTo>
                    <a:pt x="1621" y="8903"/>
                  </a:lnTo>
                  <a:lnTo>
                    <a:pt x="1621" y="8908"/>
                  </a:lnTo>
                  <a:lnTo>
                    <a:pt x="1543" y="9131"/>
                  </a:lnTo>
                  <a:lnTo>
                    <a:pt x="1495" y="9276"/>
                  </a:lnTo>
                  <a:lnTo>
                    <a:pt x="197" y="12996"/>
                  </a:lnTo>
                  <a:lnTo>
                    <a:pt x="193" y="13016"/>
                  </a:lnTo>
                  <a:lnTo>
                    <a:pt x="1" y="13570"/>
                  </a:lnTo>
                  <a:lnTo>
                    <a:pt x="2508" y="13570"/>
                  </a:lnTo>
                  <a:lnTo>
                    <a:pt x="2512" y="13541"/>
                  </a:lnTo>
                  <a:lnTo>
                    <a:pt x="3116" y="9841"/>
                  </a:lnTo>
                  <a:lnTo>
                    <a:pt x="3466" y="7711"/>
                  </a:lnTo>
                  <a:lnTo>
                    <a:pt x="3627" y="6719"/>
                  </a:lnTo>
                  <a:lnTo>
                    <a:pt x="3634" y="6672"/>
                  </a:lnTo>
                  <a:lnTo>
                    <a:pt x="3634" y="6667"/>
                  </a:lnTo>
                  <a:lnTo>
                    <a:pt x="3654" y="6554"/>
                  </a:lnTo>
                  <a:lnTo>
                    <a:pt x="4356" y="2257"/>
                  </a:lnTo>
                  <a:lnTo>
                    <a:pt x="4364" y="2202"/>
                  </a:lnTo>
                  <a:lnTo>
                    <a:pt x="4387" y="2065"/>
                  </a:lnTo>
                  <a:lnTo>
                    <a:pt x="4387" y="2061"/>
                  </a:lnTo>
                  <a:lnTo>
                    <a:pt x="4678" y="279"/>
                  </a:lnTo>
                  <a:lnTo>
                    <a:pt x="4710" y="98"/>
                  </a:lnTo>
                  <a:lnTo>
                    <a:pt x="4725"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2"/>
            <p:cNvSpPr/>
            <p:nvPr/>
          </p:nvSpPr>
          <p:spPr>
            <a:xfrm>
              <a:off x="9448155" y="2119499"/>
              <a:ext cx="108347" cy="270085"/>
            </a:xfrm>
            <a:custGeom>
              <a:rect b="b" l="l" r="r" t="t"/>
              <a:pathLst>
                <a:path extrusionOk="0" h="3627" w="1455">
                  <a:moveTo>
                    <a:pt x="1350" y="1"/>
                  </a:moveTo>
                  <a:cubicBezTo>
                    <a:pt x="1008" y="727"/>
                    <a:pt x="714" y="1488"/>
                    <a:pt x="486" y="2119"/>
                  </a:cubicBezTo>
                  <a:cubicBezTo>
                    <a:pt x="439" y="2241"/>
                    <a:pt x="400" y="2355"/>
                    <a:pt x="364" y="2465"/>
                  </a:cubicBezTo>
                  <a:cubicBezTo>
                    <a:pt x="149" y="3085"/>
                    <a:pt x="19" y="3524"/>
                    <a:pt x="0" y="3588"/>
                  </a:cubicBezTo>
                  <a:lnTo>
                    <a:pt x="129" y="3626"/>
                  </a:lnTo>
                  <a:cubicBezTo>
                    <a:pt x="133" y="3606"/>
                    <a:pt x="278" y="3124"/>
                    <a:pt x="522" y="2434"/>
                  </a:cubicBezTo>
                  <a:cubicBezTo>
                    <a:pt x="557" y="2324"/>
                    <a:pt x="596" y="2214"/>
                    <a:pt x="639" y="2096"/>
                  </a:cubicBezTo>
                  <a:cubicBezTo>
                    <a:pt x="859" y="1492"/>
                    <a:pt x="1138" y="786"/>
                    <a:pt x="1455" y="103"/>
                  </a:cubicBezTo>
                  <a:lnTo>
                    <a:pt x="13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2"/>
            <p:cNvSpPr/>
            <p:nvPr/>
          </p:nvSpPr>
          <p:spPr>
            <a:xfrm>
              <a:off x="9699622" y="1918369"/>
              <a:ext cx="138058" cy="458332"/>
            </a:xfrm>
            <a:custGeom>
              <a:rect b="b" l="l" r="r" t="t"/>
              <a:pathLst>
                <a:path extrusionOk="0" h="6155" w="1854">
                  <a:moveTo>
                    <a:pt x="323" y="0"/>
                  </a:moveTo>
                  <a:cubicBezTo>
                    <a:pt x="217" y="0"/>
                    <a:pt x="110" y="20"/>
                    <a:pt x="1" y="61"/>
                  </a:cubicBezTo>
                  <a:lnTo>
                    <a:pt x="1" y="68"/>
                  </a:lnTo>
                  <a:lnTo>
                    <a:pt x="13" y="198"/>
                  </a:lnTo>
                  <a:cubicBezTo>
                    <a:pt x="60" y="179"/>
                    <a:pt x="107" y="163"/>
                    <a:pt x="154" y="155"/>
                  </a:cubicBezTo>
                  <a:cubicBezTo>
                    <a:pt x="211" y="141"/>
                    <a:pt x="267" y="134"/>
                    <a:pt x="323" y="134"/>
                  </a:cubicBezTo>
                  <a:cubicBezTo>
                    <a:pt x="422" y="134"/>
                    <a:pt x="519" y="156"/>
                    <a:pt x="617" y="198"/>
                  </a:cubicBezTo>
                  <a:cubicBezTo>
                    <a:pt x="1716" y="669"/>
                    <a:pt x="1426" y="2698"/>
                    <a:pt x="1013" y="4252"/>
                  </a:cubicBezTo>
                  <a:cubicBezTo>
                    <a:pt x="1006" y="4287"/>
                    <a:pt x="994" y="4326"/>
                    <a:pt x="982" y="4366"/>
                  </a:cubicBezTo>
                  <a:cubicBezTo>
                    <a:pt x="720" y="5331"/>
                    <a:pt x="421" y="6084"/>
                    <a:pt x="413" y="6104"/>
                  </a:cubicBezTo>
                  <a:lnTo>
                    <a:pt x="539" y="6155"/>
                  </a:lnTo>
                  <a:cubicBezTo>
                    <a:pt x="574" y="6072"/>
                    <a:pt x="876" y="5307"/>
                    <a:pt x="1139" y="4335"/>
                  </a:cubicBezTo>
                  <a:cubicBezTo>
                    <a:pt x="1147" y="4299"/>
                    <a:pt x="1158" y="4264"/>
                    <a:pt x="1167" y="4228"/>
                  </a:cubicBezTo>
                  <a:cubicBezTo>
                    <a:pt x="1582" y="2643"/>
                    <a:pt x="1853" y="583"/>
                    <a:pt x="672" y="73"/>
                  </a:cubicBezTo>
                  <a:cubicBezTo>
                    <a:pt x="558" y="25"/>
                    <a:pt x="441" y="0"/>
                    <a:pt x="32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2"/>
            <p:cNvSpPr/>
            <p:nvPr/>
          </p:nvSpPr>
          <p:spPr>
            <a:xfrm>
              <a:off x="8888255" y="2225909"/>
              <a:ext cx="972736" cy="1016298"/>
            </a:xfrm>
            <a:custGeom>
              <a:rect b="b" l="l" r="r" t="t"/>
              <a:pathLst>
                <a:path extrusionOk="0" h="13648" w="13063">
                  <a:moveTo>
                    <a:pt x="13063" y="0"/>
                  </a:moveTo>
                  <a:lnTo>
                    <a:pt x="12585" y="94"/>
                  </a:lnTo>
                  <a:lnTo>
                    <a:pt x="12181" y="176"/>
                  </a:lnTo>
                  <a:lnTo>
                    <a:pt x="12161" y="181"/>
                  </a:lnTo>
                  <a:lnTo>
                    <a:pt x="12035" y="205"/>
                  </a:lnTo>
                  <a:lnTo>
                    <a:pt x="11878" y="236"/>
                  </a:lnTo>
                  <a:lnTo>
                    <a:pt x="11266" y="357"/>
                  </a:lnTo>
                  <a:lnTo>
                    <a:pt x="11101" y="393"/>
                  </a:lnTo>
                  <a:lnTo>
                    <a:pt x="10944" y="424"/>
                  </a:lnTo>
                  <a:lnTo>
                    <a:pt x="10399" y="534"/>
                  </a:lnTo>
                  <a:lnTo>
                    <a:pt x="8041" y="1005"/>
                  </a:lnTo>
                  <a:lnTo>
                    <a:pt x="8021" y="1009"/>
                  </a:lnTo>
                  <a:lnTo>
                    <a:pt x="7883" y="1036"/>
                  </a:lnTo>
                  <a:lnTo>
                    <a:pt x="6962" y="1221"/>
                  </a:lnTo>
                  <a:lnTo>
                    <a:pt x="6820" y="1248"/>
                  </a:lnTo>
                  <a:lnTo>
                    <a:pt x="6761" y="1358"/>
                  </a:lnTo>
                  <a:lnTo>
                    <a:pt x="5266" y="4081"/>
                  </a:lnTo>
                  <a:lnTo>
                    <a:pt x="0" y="13648"/>
                  </a:lnTo>
                  <a:lnTo>
                    <a:pt x="11568" y="13648"/>
                  </a:lnTo>
                  <a:lnTo>
                    <a:pt x="11898" y="10661"/>
                  </a:lnTo>
                  <a:lnTo>
                    <a:pt x="12329" y="6683"/>
                  </a:lnTo>
                  <a:lnTo>
                    <a:pt x="12494" y="5176"/>
                  </a:lnTo>
                  <a:lnTo>
                    <a:pt x="12502" y="5120"/>
                  </a:lnTo>
                  <a:lnTo>
                    <a:pt x="12514" y="5022"/>
                  </a:lnTo>
                  <a:lnTo>
                    <a:pt x="12655" y="3724"/>
                  </a:lnTo>
                  <a:lnTo>
                    <a:pt x="12670" y="3575"/>
                  </a:lnTo>
                  <a:lnTo>
                    <a:pt x="12686" y="3421"/>
                  </a:lnTo>
                  <a:lnTo>
                    <a:pt x="12717" y="3131"/>
                  </a:lnTo>
                  <a:lnTo>
                    <a:pt x="12717" y="3128"/>
                  </a:lnTo>
                  <a:lnTo>
                    <a:pt x="13023" y="357"/>
                  </a:lnTo>
                  <a:lnTo>
                    <a:pt x="13063"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2"/>
            <p:cNvSpPr/>
            <p:nvPr/>
          </p:nvSpPr>
          <p:spPr>
            <a:xfrm>
              <a:off x="9566107" y="2225909"/>
              <a:ext cx="294881" cy="1016298"/>
            </a:xfrm>
            <a:custGeom>
              <a:rect b="b" l="l" r="r" t="t"/>
              <a:pathLst>
                <a:path extrusionOk="0" h="13648" w="3960">
                  <a:moveTo>
                    <a:pt x="3960" y="0"/>
                  </a:moveTo>
                  <a:lnTo>
                    <a:pt x="3854" y="357"/>
                  </a:lnTo>
                  <a:lnTo>
                    <a:pt x="3544" y="1440"/>
                  </a:lnTo>
                  <a:lnTo>
                    <a:pt x="3544" y="1444"/>
                  </a:lnTo>
                  <a:lnTo>
                    <a:pt x="3140" y="2822"/>
                  </a:lnTo>
                  <a:lnTo>
                    <a:pt x="3132" y="2849"/>
                  </a:lnTo>
                  <a:lnTo>
                    <a:pt x="3109" y="2939"/>
                  </a:lnTo>
                  <a:lnTo>
                    <a:pt x="2045" y="6604"/>
                  </a:lnTo>
                  <a:lnTo>
                    <a:pt x="2002" y="6745"/>
                  </a:lnTo>
                  <a:lnTo>
                    <a:pt x="2002" y="6750"/>
                  </a:lnTo>
                  <a:lnTo>
                    <a:pt x="1986" y="6808"/>
                  </a:lnTo>
                  <a:lnTo>
                    <a:pt x="1660" y="7927"/>
                  </a:lnTo>
                  <a:lnTo>
                    <a:pt x="1147" y="9700"/>
                  </a:lnTo>
                  <a:lnTo>
                    <a:pt x="59" y="13455"/>
                  </a:lnTo>
                  <a:lnTo>
                    <a:pt x="8" y="13635"/>
                  </a:lnTo>
                  <a:lnTo>
                    <a:pt x="1" y="13648"/>
                  </a:lnTo>
                  <a:lnTo>
                    <a:pt x="2465" y="13648"/>
                  </a:lnTo>
                  <a:lnTo>
                    <a:pt x="2795" y="10661"/>
                  </a:lnTo>
                  <a:lnTo>
                    <a:pt x="3226" y="6683"/>
                  </a:lnTo>
                  <a:lnTo>
                    <a:pt x="3391" y="5176"/>
                  </a:lnTo>
                  <a:lnTo>
                    <a:pt x="3399" y="5120"/>
                  </a:lnTo>
                  <a:lnTo>
                    <a:pt x="3411" y="5022"/>
                  </a:lnTo>
                  <a:lnTo>
                    <a:pt x="3552" y="3724"/>
                  </a:lnTo>
                  <a:lnTo>
                    <a:pt x="3567" y="3575"/>
                  </a:lnTo>
                  <a:lnTo>
                    <a:pt x="3583" y="3421"/>
                  </a:lnTo>
                  <a:lnTo>
                    <a:pt x="3614" y="3131"/>
                  </a:lnTo>
                  <a:lnTo>
                    <a:pt x="3614" y="3128"/>
                  </a:lnTo>
                  <a:lnTo>
                    <a:pt x="3920" y="357"/>
                  </a:lnTo>
                  <a:lnTo>
                    <a:pt x="3960"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2"/>
            <p:cNvSpPr/>
            <p:nvPr/>
          </p:nvSpPr>
          <p:spPr>
            <a:xfrm>
              <a:off x="10424014" y="2326809"/>
              <a:ext cx="77444" cy="918600"/>
            </a:xfrm>
            <a:custGeom>
              <a:rect b="b" l="l" r="r" t="t"/>
              <a:pathLst>
                <a:path extrusionOk="0" h="12336" w="1040">
                  <a:moveTo>
                    <a:pt x="49" y="1"/>
                  </a:moveTo>
                  <a:cubicBezTo>
                    <a:pt x="45" y="1"/>
                    <a:pt x="40" y="2"/>
                    <a:pt x="36" y="3"/>
                  </a:cubicBezTo>
                  <a:cubicBezTo>
                    <a:pt x="12" y="11"/>
                    <a:pt x="0" y="34"/>
                    <a:pt x="9" y="58"/>
                  </a:cubicBezTo>
                  <a:cubicBezTo>
                    <a:pt x="228" y="752"/>
                    <a:pt x="950" y="3111"/>
                    <a:pt x="856" y="4307"/>
                  </a:cubicBezTo>
                  <a:cubicBezTo>
                    <a:pt x="766" y="5418"/>
                    <a:pt x="628" y="9620"/>
                    <a:pt x="592" y="10875"/>
                  </a:cubicBezTo>
                  <a:cubicBezTo>
                    <a:pt x="589" y="10895"/>
                    <a:pt x="589" y="10911"/>
                    <a:pt x="589" y="10931"/>
                  </a:cubicBezTo>
                  <a:lnTo>
                    <a:pt x="558" y="11947"/>
                  </a:lnTo>
                  <a:cubicBezTo>
                    <a:pt x="554" y="12085"/>
                    <a:pt x="550" y="12202"/>
                    <a:pt x="545" y="12288"/>
                  </a:cubicBezTo>
                  <a:cubicBezTo>
                    <a:pt x="545" y="12311"/>
                    <a:pt x="565" y="12335"/>
                    <a:pt x="589" y="12335"/>
                  </a:cubicBezTo>
                  <a:cubicBezTo>
                    <a:pt x="612" y="12335"/>
                    <a:pt x="632" y="12316"/>
                    <a:pt x="636" y="12293"/>
                  </a:cubicBezTo>
                  <a:cubicBezTo>
                    <a:pt x="639" y="12206"/>
                    <a:pt x="639" y="12088"/>
                    <a:pt x="648" y="11951"/>
                  </a:cubicBezTo>
                  <a:lnTo>
                    <a:pt x="679" y="10931"/>
                  </a:lnTo>
                  <a:lnTo>
                    <a:pt x="679" y="10884"/>
                  </a:lnTo>
                  <a:cubicBezTo>
                    <a:pt x="719" y="9624"/>
                    <a:pt x="851" y="5422"/>
                    <a:pt x="942" y="4315"/>
                  </a:cubicBezTo>
                  <a:cubicBezTo>
                    <a:pt x="1040" y="3102"/>
                    <a:pt x="315" y="728"/>
                    <a:pt x="90" y="34"/>
                  </a:cubicBezTo>
                  <a:cubicBezTo>
                    <a:pt x="84" y="15"/>
                    <a:pt x="68" y="1"/>
                    <a:pt x="4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2"/>
            <p:cNvSpPr/>
            <p:nvPr/>
          </p:nvSpPr>
          <p:spPr>
            <a:xfrm>
              <a:off x="10417238" y="2306629"/>
              <a:ext cx="14074" cy="26807"/>
            </a:xfrm>
            <a:custGeom>
              <a:rect b="b" l="l" r="r" t="t"/>
              <a:pathLst>
                <a:path extrusionOk="0" h="360" w="189">
                  <a:moveTo>
                    <a:pt x="51" y="1"/>
                  </a:moveTo>
                  <a:cubicBezTo>
                    <a:pt x="46" y="1"/>
                    <a:pt x="41" y="1"/>
                    <a:pt x="36" y="3"/>
                  </a:cubicBezTo>
                  <a:cubicBezTo>
                    <a:pt x="13" y="10"/>
                    <a:pt x="1" y="34"/>
                    <a:pt x="9" y="58"/>
                  </a:cubicBezTo>
                  <a:cubicBezTo>
                    <a:pt x="9" y="58"/>
                    <a:pt x="40" y="156"/>
                    <a:pt x="100" y="329"/>
                  </a:cubicBezTo>
                  <a:cubicBezTo>
                    <a:pt x="103" y="349"/>
                    <a:pt x="118" y="360"/>
                    <a:pt x="138" y="360"/>
                  </a:cubicBezTo>
                  <a:cubicBezTo>
                    <a:pt x="142" y="360"/>
                    <a:pt x="150" y="360"/>
                    <a:pt x="154" y="356"/>
                  </a:cubicBezTo>
                  <a:cubicBezTo>
                    <a:pt x="178" y="349"/>
                    <a:pt x="189" y="325"/>
                    <a:pt x="181" y="301"/>
                  </a:cubicBezTo>
                  <a:cubicBezTo>
                    <a:pt x="127" y="128"/>
                    <a:pt x="91" y="30"/>
                    <a:pt x="91" y="30"/>
                  </a:cubicBezTo>
                  <a:cubicBezTo>
                    <a:pt x="85" y="12"/>
                    <a:pt x="69" y="1"/>
                    <a:pt x="5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4" name="Google Shape;2104;p72"/>
          <p:cNvSpPr/>
          <p:nvPr/>
        </p:nvSpPr>
        <p:spPr>
          <a:xfrm>
            <a:off x="715100" y="2807714"/>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2"/>
          <p:cNvSpPr/>
          <p:nvPr/>
        </p:nvSpPr>
        <p:spPr>
          <a:xfrm>
            <a:off x="1901588" y="2807714"/>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2"/>
          <p:cNvSpPr/>
          <p:nvPr/>
        </p:nvSpPr>
        <p:spPr>
          <a:xfrm>
            <a:off x="3088075" y="2807714"/>
            <a:ext cx="967200" cy="87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7" name="Google Shape;2107;p72"/>
          <p:cNvGrpSpPr/>
          <p:nvPr/>
        </p:nvGrpSpPr>
        <p:grpSpPr>
          <a:xfrm>
            <a:off x="3349634" y="3021029"/>
            <a:ext cx="445497" cy="445474"/>
            <a:chOff x="266768" y="1721375"/>
            <a:chExt cx="397907" cy="397887"/>
          </a:xfrm>
        </p:grpSpPr>
        <p:sp>
          <p:nvSpPr>
            <p:cNvPr id="2108" name="Google Shape;2108;p7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72"/>
          <p:cNvGrpSpPr/>
          <p:nvPr/>
        </p:nvGrpSpPr>
        <p:grpSpPr>
          <a:xfrm>
            <a:off x="975963" y="3021029"/>
            <a:ext cx="445474" cy="445474"/>
            <a:chOff x="1379798" y="1723250"/>
            <a:chExt cx="397887" cy="397887"/>
          </a:xfrm>
        </p:grpSpPr>
        <p:sp>
          <p:nvSpPr>
            <p:cNvPr id="2111" name="Google Shape;2111;p7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72"/>
          <p:cNvGrpSpPr/>
          <p:nvPr/>
        </p:nvGrpSpPr>
        <p:grpSpPr>
          <a:xfrm>
            <a:off x="2162453" y="3021042"/>
            <a:ext cx="445450" cy="445474"/>
            <a:chOff x="864491" y="1723250"/>
            <a:chExt cx="397866" cy="397887"/>
          </a:xfrm>
        </p:grpSpPr>
        <p:sp>
          <p:nvSpPr>
            <p:cNvPr id="2116" name="Google Shape;2116;p7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2" name="Shape 2122"/>
        <p:cNvGrpSpPr/>
        <p:nvPr/>
      </p:nvGrpSpPr>
      <p:grpSpPr>
        <a:xfrm>
          <a:off x="0" y="0"/>
          <a:ext cx="0" cy="0"/>
          <a:chOff x="0" y="0"/>
          <a:chExt cx="0" cy="0"/>
        </a:xfrm>
      </p:grpSpPr>
      <p:sp>
        <p:nvSpPr>
          <p:cNvPr id="2123" name="Google Shape;2123;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124" name="Google Shape;2124;p73"/>
          <p:cNvSpPr txBox="1"/>
          <p:nvPr>
            <p:ph idx="1" type="body"/>
          </p:nvPr>
        </p:nvSpPr>
        <p:spPr>
          <a:xfrm>
            <a:off x="720000" y="1152475"/>
            <a:ext cx="7704000" cy="91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226059" lvl="0" marL="274320" rtl="0" algn="l">
              <a:spcBef>
                <a:spcPts val="1000"/>
              </a:spcBef>
              <a:spcAft>
                <a:spcPts val="0"/>
              </a:spcAft>
              <a:buSzPts val="1400"/>
              <a:buChar char="●"/>
            </a:pPr>
            <a:r>
              <a:rPr lang="en">
                <a:solidFill>
                  <a:schemeClr val="hlink"/>
                </a:solidFill>
                <a:uFill>
                  <a:noFill/>
                </a:uFill>
                <a:hlinkClick r:id="rId3"/>
              </a:rPr>
              <a:t>Flat instagram posts collection for dia do cliente</a:t>
            </a:r>
            <a:endParaRPr/>
          </a:p>
          <a:p>
            <a:pPr indent="-226059" lvl="0" marL="274320" rtl="0" algn="l">
              <a:spcBef>
                <a:spcPts val="0"/>
              </a:spcBef>
              <a:spcAft>
                <a:spcPts val="0"/>
              </a:spcAft>
              <a:buSzPts val="1400"/>
              <a:buChar char="●"/>
            </a:pPr>
            <a:r>
              <a:rPr lang="en">
                <a:solidFill>
                  <a:schemeClr val="hlink"/>
                </a:solidFill>
                <a:uFill>
                  <a:noFill/>
                </a:uFill>
                <a:hlinkClick r:id="rId4"/>
              </a:rPr>
              <a:t>Flat horizontal sale banner template for dia do cliente</a:t>
            </a:r>
            <a:endParaRPr/>
          </a:p>
        </p:txBody>
      </p:sp>
      <p:grpSp>
        <p:nvGrpSpPr>
          <p:cNvPr id="2125" name="Google Shape;2125;p73"/>
          <p:cNvGrpSpPr/>
          <p:nvPr/>
        </p:nvGrpSpPr>
        <p:grpSpPr>
          <a:xfrm>
            <a:off x="5375094" y="2401578"/>
            <a:ext cx="3048904" cy="2741532"/>
            <a:chOff x="5469103" y="1173800"/>
            <a:chExt cx="2254273" cy="2027011"/>
          </a:xfrm>
        </p:grpSpPr>
        <p:sp>
          <p:nvSpPr>
            <p:cNvPr id="2126" name="Google Shape;2126;p73"/>
            <p:cNvSpPr/>
            <p:nvPr/>
          </p:nvSpPr>
          <p:spPr>
            <a:xfrm>
              <a:off x="6236983" y="2044295"/>
              <a:ext cx="802733" cy="810254"/>
            </a:xfrm>
            <a:custGeom>
              <a:rect b="b" l="l" r="r" t="t"/>
              <a:pathLst>
                <a:path extrusionOk="0" h="10881" w="10780">
                  <a:moveTo>
                    <a:pt x="3371" y="1"/>
                  </a:moveTo>
                  <a:cubicBezTo>
                    <a:pt x="3189" y="1"/>
                    <a:pt x="3005" y="47"/>
                    <a:pt x="2837" y="144"/>
                  </a:cubicBezTo>
                  <a:lnTo>
                    <a:pt x="640" y="1416"/>
                  </a:lnTo>
                  <a:cubicBezTo>
                    <a:pt x="200" y="1667"/>
                    <a:pt x="0" y="2193"/>
                    <a:pt x="161" y="2676"/>
                  </a:cubicBezTo>
                  <a:cubicBezTo>
                    <a:pt x="883" y="4865"/>
                    <a:pt x="2860" y="10677"/>
                    <a:pt x="3555" y="10865"/>
                  </a:cubicBezTo>
                  <a:cubicBezTo>
                    <a:pt x="3595" y="10876"/>
                    <a:pt x="3645" y="10881"/>
                    <a:pt x="3706" y="10881"/>
                  </a:cubicBezTo>
                  <a:cubicBezTo>
                    <a:pt x="4960" y="10881"/>
                    <a:pt x="10493" y="8706"/>
                    <a:pt x="10493" y="8706"/>
                  </a:cubicBezTo>
                  <a:lnTo>
                    <a:pt x="10779" y="847"/>
                  </a:lnTo>
                  <a:lnTo>
                    <a:pt x="10779" y="847"/>
                  </a:lnTo>
                  <a:lnTo>
                    <a:pt x="6855" y="4422"/>
                  </a:lnTo>
                  <a:lnTo>
                    <a:pt x="4265" y="482"/>
                  </a:lnTo>
                  <a:cubicBezTo>
                    <a:pt x="4059" y="171"/>
                    <a:pt x="3719" y="1"/>
                    <a:pt x="337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3"/>
            <p:cNvSpPr/>
            <p:nvPr/>
          </p:nvSpPr>
          <p:spPr>
            <a:xfrm>
              <a:off x="6123275" y="1798710"/>
              <a:ext cx="363910" cy="381186"/>
            </a:xfrm>
            <a:custGeom>
              <a:rect b="b" l="l" r="r" t="t"/>
              <a:pathLst>
                <a:path extrusionOk="0" h="5119" w="4887">
                  <a:moveTo>
                    <a:pt x="3021" y="0"/>
                  </a:moveTo>
                  <a:cubicBezTo>
                    <a:pt x="2663" y="0"/>
                    <a:pt x="2626" y="429"/>
                    <a:pt x="2626" y="429"/>
                  </a:cubicBezTo>
                  <a:cubicBezTo>
                    <a:pt x="2626" y="429"/>
                    <a:pt x="2443" y="246"/>
                    <a:pt x="2174" y="246"/>
                  </a:cubicBezTo>
                  <a:cubicBezTo>
                    <a:pt x="2156" y="246"/>
                    <a:pt x="2138" y="247"/>
                    <a:pt x="2119" y="249"/>
                  </a:cubicBezTo>
                  <a:cubicBezTo>
                    <a:pt x="1821" y="276"/>
                    <a:pt x="1743" y="716"/>
                    <a:pt x="1743" y="716"/>
                  </a:cubicBezTo>
                  <a:cubicBezTo>
                    <a:pt x="1743" y="716"/>
                    <a:pt x="1647" y="666"/>
                    <a:pt x="1500" y="666"/>
                  </a:cubicBezTo>
                  <a:cubicBezTo>
                    <a:pt x="1410" y="666"/>
                    <a:pt x="1302" y="684"/>
                    <a:pt x="1185" y="743"/>
                  </a:cubicBezTo>
                  <a:cubicBezTo>
                    <a:pt x="872" y="896"/>
                    <a:pt x="939" y="1261"/>
                    <a:pt x="939" y="1261"/>
                  </a:cubicBezTo>
                  <a:cubicBezTo>
                    <a:pt x="939" y="1261"/>
                    <a:pt x="834" y="1212"/>
                    <a:pt x="697" y="1212"/>
                  </a:cubicBezTo>
                  <a:cubicBezTo>
                    <a:pt x="560" y="1212"/>
                    <a:pt x="391" y="1261"/>
                    <a:pt x="260" y="1457"/>
                  </a:cubicBezTo>
                  <a:cubicBezTo>
                    <a:pt x="1" y="1846"/>
                    <a:pt x="1924" y="4875"/>
                    <a:pt x="1924" y="4875"/>
                  </a:cubicBezTo>
                  <a:lnTo>
                    <a:pt x="1990" y="5119"/>
                  </a:lnTo>
                  <a:lnTo>
                    <a:pt x="4886" y="3521"/>
                  </a:lnTo>
                  <a:cubicBezTo>
                    <a:pt x="4886" y="3521"/>
                    <a:pt x="4322" y="236"/>
                    <a:pt x="4110" y="236"/>
                  </a:cubicBezTo>
                  <a:cubicBezTo>
                    <a:pt x="4108" y="236"/>
                    <a:pt x="4106" y="236"/>
                    <a:pt x="4105" y="237"/>
                  </a:cubicBezTo>
                  <a:cubicBezTo>
                    <a:pt x="3897" y="288"/>
                    <a:pt x="3925" y="1794"/>
                    <a:pt x="3925" y="1794"/>
                  </a:cubicBezTo>
                  <a:cubicBezTo>
                    <a:pt x="3925" y="1794"/>
                    <a:pt x="3445" y="29"/>
                    <a:pt x="3054" y="1"/>
                  </a:cubicBezTo>
                  <a:cubicBezTo>
                    <a:pt x="3042" y="0"/>
                    <a:pt x="3031" y="0"/>
                    <a:pt x="302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3"/>
            <p:cNvSpPr/>
            <p:nvPr/>
          </p:nvSpPr>
          <p:spPr>
            <a:xfrm>
              <a:off x="6767245" y="1989265"/>
              <a:ext cx="887176" cy="1211546"/>
            </a:xfrm>
            <a:custGeom>
              <a:rect b="b" l="l" r="r" t="t"/>
              <a:pathLst>
                <a:path extrusionOk="0" h="16270" w="11914">
                  <a:moveTo>
                    <a:pt x="8566" y="1"/>
                  </a:moveTo>
                  <a:lnTo>
                    <a:pt x="8555" y="5"/>
                  </a:lnTo>
                  <a:lnTo>
                    <a:pt x="5035" y="338"/>
                  </a:lnTo>
                  <a:lnTo>
                    <a:pt x="5008" y="338"/>
                  </a:lnTo>
                  <a:cubicBezTo>
                    <a:pt x="5008" y="338"/>
                    <a:pt x="4290" y="962"/>
                    <a:pt x="3458" y="1767"/>
                  </a:cubicBezTo>
                  <a:lnTo>
                    <a:pt x="3446" y="1778"/>
                  </a:lnTo>
                  <a:cubicBezTo>
                    <a:pt x="2505" y="2689"/>
                    <a:pt x="1418" y="3835"/>
                    <a:pt x="1045" y="4576"/>
                  </a:cubicBezTo>
                  <a:cubicBezTo>
                    <a:pt x="1018" y="4631"/>
                    <a:pt x="989" y="4697"/>
                    <a:pt x="962" y="4776"/>
                  </a:cubicBezTo>
                  <a:lnTo>
                    <a:pt x="962" y="4780"/>
                  </a:lnTo>
                  <a:cubicBezTo>
                    <a:pt x="942" y="4851"/>
                    <a:pt x="919" y="4937"/>
                    <a:pt x="895" y="5032"/>
                  </a:cubicBezTo>
                  <a:cubicBezTo>
                    <a:pt x="636" y="6083"/>
                    <a:pt x="433" y="8346"/>
                    <a:pt x="288" y="10588"/>
                  </a:cubicBezTo>
                  <a:cubicBezTo>
                    <a:pt x="275" y="10780"/>
                    <a:pt x="264" y="10968"/>
                    <a:pt x="252" y="11160"/>
                  </a:cubicBezTo>
                  <a:cubicBezTo>
                    <a:pt x="114" y="13408"/>
                    <a:pt x="29" y="15532"/>
                    <a:pt x="0" y="16269"/>
                  </a:cubicBezTo>
                  <a:lnTo>
                    <a:pt x="11616" y="16269"/>
                  </a:lnTo>
                  <a:cubicBezTo>
                    <a:pt x="11670" y="14684"/>
                    <a:pt x="11913" y="6633"/>
                    <a:pt x="11529" y="4807"/>
                  </a:cubicBezTo>
                  <a:cubicBezTo>
                    <a:pt x="11471" y="4537"/>
                    <a:pt x="11377" y="4250"/>
                    <a:pt x="11250" y="3956"/>
                  </a:cubicBezTo>
                  <a:cubicBezTo>
                    <a:pt x="11102" y="3591"/>
                    <a:pt x="10901" y="3219"/>
                    <a:pt x="10685" y="2853"/>
                  </a:cubicBezTo>
                  <a:cubicBezTo>
                    <a:pt x="10647" y="2787"/>
                    <a:pt x="10607" y="2724"/>
                    <a:pt x="10571" y="2658"/>
                  </a:cubicBezTo>
                  <a:cubicBezTo>
                    <a:pt x="10536" y="2602"/>
                    <a:pt x="10501" y="2547"/>
                    <a:pt x="10466" y="2493"/>
                  </a:cubicBezTo>
                  <a:cubicBezTo>
                    <a:pt x="10352" y="2316"/>
                    <a:pt x="10234" y="2140"/>
                    <a:pt x="10116" y="1971"/>
                  </a:cubicBezTo>
                  <a:cubicBezTo>
                    <a:pt x="9979" y="1770"/>
                    <a:pt x="9841" y="1578"/>
                    <a:pt x="9705" y="1397"/>
                  </a:cubicBezTo>
                  <a:cubicBezTo>
                    <a:pt x="9093" y="577"/>
                    <a:pt x="8566" y="1"/>
                    <a:pt x="856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3"/>
            <p:cNvSpPr/>
            <p:nvPr/>
          </p:nvSpPr>
          <p:spPr>
            <a:xfrm>
              <a:off x="7237117" y="2078102"/>
              <a:ext cx="380218" cy="244692"/>
            </a:xfrm>
            <a:custGeom>
              <a:rect b="b" l="l" r="r" t="t"/>
              <a:pathLst>
                <a:path extrusionOk="0" h="3286" w="5106">
                  <a:moveTo>
                    <a:pt x="328" y="0"/>
                  </a:moveTo>
                  <a:cubicBezTo>
                    <a:pt x="255" y="0"/>
                    <a:pt x="193" y="60"/>
                    <a:pt x="188" y="134"/>
                  </a:cubicBezTo>
                  <a:lnTo>
                    <a:pt x="5" y="2814"/>
                  </a:lnTo>
                  <a:cubicBezTo>
                    <a:pt x="0" y="2897"/>
                    <a:pt x="59" y="2963"/>
                    <a:pt x="141" y="2971"/>
                  </a:cubicBezTo>
                  <a:lnTo>
                    <a:pt x="4760" y="3285"/>
                  </a:lnTo>
                  <a:cubicBezTo>
                    <a:pt x="4763" y="3285"/>
                    <a:pt x="4765" y="3285"/>
                    <a:pt x="4768" y="3285"/>
                  </a:cubicBezTo>
                  <a:cubicBezTo>
                    <a:pt x="4846" y="3285"/>
                    <a:pt x="4909" y="3228"/>
                    <a:pt x="4917" y="3147"/>
                  </a:cubicBezTo>
                  <a:lnTo>
                    <a:pt x="5098" y="467"/>
                  </a:lnTo>
                  <a:cubicBezTo>
                    <a:pt x="5105" y="389"/>
                    <a:pt x="5043" y="318"/>
                    <a:pt x="4960" y="315"/>
                  </a:cubicBezTo>
                  <a:lnTo>
                    <a:pt x="342" y="1"/>
                  </a:lnTo>
                  <a:cubicBezTo>
                    <a:pt x="337" y="1"/>
                    <a:pt x="332" y="0"/>
                    <a:pt x="32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3"/>
            <p:cNvSpPr/>
            <p:nvPr/>
          </p:nvSpPr>
          <p:spPr>
            <a:xfrm>
              <a:off x="7277775" y="2168651"/>
              <a:ext cx="286095" cy="45424"/>
            </a:xfrm>
            <a:custGeom>
              <a:rect b="b" l="l" r="r" t="t"/>
              <a:pathLst>
                <a:path extrusionOk="0" h="610" w="3842">
                  <a:moveTo>
                    <a:pt x="24" y="1"/>
                  </a:moveTo>
                  <a:lnTo>
                    <a:pt x="0" y="350"/>
                  </a:lnTo>
                  <a:lnTo>
                    <a:pt x="3818" y="609"/>
                  </a:lnTo>
                  <a:lnTo>
                    <a:pt x="3842" y="260"/>
                  </a:lnTo>
                  <a:lnTo>
                    <a:pt x="2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3"/>
            <p:cNvSpPr/>
            <p:nvPr/>
          </p:nvSpPr>
          <p:spPr>
            <a:xfrm>
              <a:off x="7246500" y="2117568"/>
              <a:ext cx="368229" cy="61731"/>
            </a:xfrm>
            <a:custGeom>
              <a:rect b="b" l="l" r="r" t="t"/>
              <a:pathLst>
                <a:path extrusionOk="0" h="829" w="4945">
                  <a:moveTo>
                    <a:pt x="35" y="0"/>
                  </a:moveTo>
                  <a:lnTo>
                    <a:pt x="0" y="495"/>
                  </a:lnTo>
                  <a:lnTo>
                    <a:pt x="4912" y="828"/>
                  </a:lnTo>
                  <a:lnTo>
                    <a:pt x="4944" y="334"/>
                  </a:lnTo>
                  <a:lnTo>
                    <a:pt x="3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3"/>
            <p:cNvSpPr/>
            <p:nvPr/>
          </p:nvSpPr>
          <p:spPr>
            <a:xfrm>
              <a:off x="7528721" y="2242520"/>
              <a:ext cx="50040" cy="48402"/>
            </a:xfrm>
            <a:custGeom>
              <a:rect b="b" l="l" r="r" t="t"/>
              <a:pathLst>
                <a:path extrusionOk="0" h="650" w="672">
                  <a:moveTo>
                    <a:pt x="337" y="1"/>
                  </a:moveTo>
                  <a:cubicBezTo>
                    <a:pt x="168" y="1"/>
                    <a:pt x="24" y="131"/>
                    <a:pt x="12" y="304"/>
                  </a:cubicBezTo>
                  <a:cubicBezTo>
                    <a:pt x="1" y="481"/>
                    <a:pt x="138" y="637"/>
                    <a:pt x="314" y="649"/>
                  </a:cubicBezTo>
                  <a:cubicBezTo>
                    <a:pt x="321" y="650"/>
                    <a:pt x="329" y="650"/>
                    <a:pt x="336" y="650"/>
                  </a:cubicBezTo>
                  <a:cubicBezTo>
                    <a:pt x="507" y="650"/>
                    <a:pt x="648" y="521"/>
                    <a:pt x="660" y="347"/>
                  </a:cubicBezTo>
                  <a:cubicBezTo>
                    <a:pt x="671" y="171"/>
                    <a:pt x="538" y="14"/>
                    <a:pt x="358" y="1"/>
                  </a:cubicBezTo>
                  <a:cubicBezTo>
                    <a:pt x="351" y="1"/>
                    <a:pt x="344" y="1"/>
                    <a:pt x="33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3"/>
            <p:cNvSpPr/>
            <p:nvPr/>
          </p:nvSpPr>
          <p:spPr>
            <a:xfrm>
              <a:off x="7084912" y="2527200"/>
              <a:ext cx="536818" cy="607560"/>
            </a:xfrm>
            <a:custGeom>
              <a:rect b="b" l="l" r="r" t="t"/>
              <a:pathLst>
                <a:path extrusionOk="0" h="8159" w="7209">
                  <a:moveTo>
                    <a:pt x="7163" y="0"/>
                  </a:moveTo>
                  <a:cubicBezTo>
                    <a:pt x="7145" y="0"/>
                    <a:pt x="7126" y="15"/>
                    <a:pt x="7126" y="36"/>
                  </a:cubicBezTo>
                  <a:cubicBezTo>
                    <a:pt x="6988" y="1256"/>
                    <a:pt x="6804" y="2700"/>
                    <a:pt x="6466" y="4117"/>
                  </a:cubicBezTo>
                  <a:lnTo>
                    <a:pt x="6459" y="4148"/>
                  </a:lnTo>
                  <a:cubicBezTo>
                    <a:pt x="6196" y="5262"/>
                    <a:pt x="5921" y="6416"/>
                    <a:pt x="5019" y="7205"/>
                  </a:cubicBezTo>
                  <a:cubicBezTo>
                    <a:pt x="4414" y="7734"/>
                    <a:pt x="3634" y="8044"/>
                    <a:pt x="2829" y="8076"/>
                  </a:cubicBezTo>
                  <a:cubicBezTo>
                    <a:pt x="2791" y="8077"/>
                    <a:pt x="2753" y="8078"/>
                    <a:pt x="2716" y="8078"/>
                  </a:cubicBezTo>
                  <a:cubicBezTo>
                    <a:pt x="2080" y="8078"/>
                    <a:pt x="1519" y="7891"/>
                    <a:pt x="1131" y="7542"/>
                  </a:cubicBezTo>
                  <a:cubicBezTo>
                    <a:pt x="577" y="7040"/>
                    <a:pt x="388" y="6251"/>
                    <a:pt x="259" y="5553"/>
                  </a:cubicBezTo>
                  <a:cubicBezTo>
                    <a:pt x="82" y="4607"/>
                    <a:pt x="102" y="3646"/>
                    <a:pt x="142" y="2916"/>
                  </a:cubicBezTo>
                  <a:lnTo>
                    <a:pt x="149" y="2803"/>
                  </a:lnTo>
                  <a:cubicBezTo>
                    <a:pt x="173" y="2319"/>
                    <a:pt x="196" y="1821"/>
                    <a:pt x="307" y="1358"/>
                  </a:cubicBezTo>
                  <a:cubicBezTo>
                    <a:pt x="334" y="1252"/>
                    <a:pt x="388" y="1174"/>
                    <a:pt x="475" y="1127"/>
                  </a:cubicBezTo>
                  <a:cubicBezTo>
                    <a:pt x="553" y="1082"/>
                    <a:pt x="649" y="1068"/>
                    <a:pt x="740" y="1068"/>
                  </a:cubicBezTo>
                  <a:cubicBezTo>
                    <a:pt x="904" y="1068"/>
                    <a:pt x="1051" y="1115"/>
                    <a:pt x="1051" y="1115"/>
                  </a:cubicBezTo>
                  <a:cubicBezTo>
                    <a:pt x="1056" y="1117"/>
                    <a:pt x="1061" y="1117"/>
                    <a:pt x="1066" y="1117"/>
                  </a:cubicBezTo>
                  <a:cubicBezTo>
                    <a:pt x="1084" y="1117"/>
                    <a:pt x="1100" y="1107"/>
                    <a:pt x="1107" y="1091"/>
                  </a:cubicBezTo>
                  <a:cubicBezTo>
                    <a:pt x="1111" y="1068"/>
                    <a:pt x="1099" y="1044"/>
                    <a:pt x="1079" y="1041"/>
                  </a:cubicBezTo>
                  <a:cubicBezTo>
                    <a:pt x="1069" y="1036"/>
                    <a:pt x="916" y="985"/>
                    <a:pt x="740" y="985"/>
                  </a:cubicBezTo>
                  <a:cubicBezTo>
                    <a:pt x="637" y="985"/>
                    <a:pt x="526" y="1003"/>
                    <a:pt x="432" y="1057"/>
                  </a:cubicBezTo>
                  <a:cubicBezTo>
                    <a:pt x="325" y="1115"/>
                    <a:pt x="259" y="1209"/>
                    <a:pt x="227" y="1339"/>
                  </a:cubicBezTo>
                  <a:cubicBezTo>
                    <a:pt x="118" y="1810"/>
                    <a:pt x="90" y="2312"/>
                    <a:pt x="66" y="2799"/>
                  </a:cubicBezTo>
                  <a:lnTo>
                    <a:pt x="59" y="2912"/>
                  </a:lnTo>
                  <a:cubicBezTo>
                    <a:pt x="19" y="3646"/>
                    <a:pt x="0" y="4612"/>
                    <a:pt x="177" y="5568"/>
                  </a:cubicBezTo>
                  <a:cubicBezTo>
                    <a:pt x="310" y="6278"/>
                    <a:pt x="502" y="7084"/>
                    <a:pt x="1075" y="7602"/>
                  </a:cubicBezTo>
                  <a:cubicBezTo>
                    <a:pt x="1475" y="7962"/>
                    <a:pt x="2052" y="8158"/>
                    <a:pt x="2703" y="8158"/>
                  </a:cubicBezTo>
                  <a:lnTo>
                    <a:pt x="2833" y="8158"/>
                  </a:lnTo>
                  <a:cubicBezTo>
                    <a:pt x="3657" y="8123"/>
                    <a:pt x="4454" y="7809"/>
                    <a:pt x="5074" y="7263"/>
                  </a:cubicBezTo>
                  <a:cubicBezTo>
                    <a:pt x="5996" y="6463"/>
                    <a:pt x="6270" y="5294"/>
                    <a:pt x="6537" y="4168"/>
                  </a:cubicBezTo>
                  <a:lnTo>
                    <a:pt x="6545" y="4136"/>
                  </a:lnTo>
                  <a:cubicBezTo>
                    <a:pt x="6883" y="2712"/>
                    <a:pt x="7071" y="1268"/>
                    <a:pt x="7208" y="44"/>
                  </a:cubicBezTo>
                  <a:cubicBezTo>
                    <a:pt x="7208" y="21"/>
                    <a:pt x="7192" y="1"/>
                    <a:pt x="7169" y="1"/>
                  </a:cubicBezTo>
                  <a:cubicBezTo>
                    <a:pt x="7167" y="0"/>
                    <a:pt x="7165" y="0"/>
                    <a:pt x="716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3"/>
            <p:cNvSpPr/>
            <p:nvPr/>
          </p:nvSpPr>
          <p:spPr>
            <a:xfrm>
              <a:off x="7339655" y="2608441"/>
              <a:ext cx="91815" cy="257202"/>
            </a:xfrm>
            <a:custGeom>
              <a:rect b="b" l="l" r="r" t="t"/>
              <a:pathLst>
                <a:path extrusionOk="0" h="3454" w="1233">
                  <a:moveTo>
                    <a:pt x="44" y="0"/>
                  </a:moveTo>
                  <a:cubicBezTo>
                    <a:pt x="21" y="0"/>
                    <a:pt x="1" y="16"/>
                    <a:pt x="1" y="40"/>
                  </a:cubicBezTo>
                  <a:cubicBezTo>
                    <a:pt x="1" y="63"/>
                    <a:pt x="21" y="83"/>
                    <a:pt x="44" y="83"/>
                  </a:cubicBezTo>
                  <a:cubicBezTo>
                    <a:pt x="71" y="83"/>
                    <a:pt x="774" y="91"/>
                    <a:pt x="958" y="828"/>
                  </a:cubicBezTo>
                  <a:cubicBezTo>
                    <a:pt x="1151" y="1594"/>
                    <a:pt x="1151" y="3394"/>
                    <a:pt x="1151" y="3410"/>
                  </a:cubicBezTo>
                  <a:cubicBezTo>
                    <a:pt x="1151" y="3434"/>
                    <a:pt x="1170" y="3454"/>
                    <a:pt x="1194" y="3454"/>
                  </a:cubicBezTo>
                  <a:cubicBezTo>
                    <a:pt x="1213" y="3454"/>
                    <a:pt x="1233" y="3434"/>
                    <a:pt x="1233" y="3410"/>
                  </a:cubicBezTo>
                  <a:cubicBezTo>
                    <a:pt x="1233" y="3394"/>
                    <a:pt x="1229" y="1585"/>
                    <a:pt x="1037" y="808"/>
                  </a:cubicBezTo>
                  <a:cubicBezTo>
                    <a:pt x="836" y="8"/>
                    <a:pt x="52" y="0"/>
                    <a:pt x="4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3"/>
            <p:cNvSpPr/>
            <p:nvPr/>
          </p:nvSpPr>
          <p:spPr>
            <a:xfrm>
              <a:off x="6740662" y="1173800"/>
              <a:ext cx="982715" cy="839295"/>
            </a:xfrm>
            <a:custGeom>
              <a:rect b="b" l="l" r="r" t="t"/>
              <a:pathLst>
                <a:path extrusionOk="0" h="11271" w="13197">
                  <a:moveTo>
                    <a:pt x="4975" y="1"/>
                  </a:moveTo>
                  <a:cubicBezTo>
                    <a:pt x="4446" y="1"/>
                    <a:pt x="3924" y="126"/>
                    <a:pt x="3512" y="401"/>
                  </a:cubicBezTo>
                  <a:cubicBezTo>
                    <a:pt x="2716" y="934"/>
                    <a:pt x="2246" y="2006"/>
                    <a:pt x="2293" y="2959"/>
                  </a:cubicBezTo>
                  <a:cubicBezTo>
                    <a:pt x="1366" y="3041"/>
                    <a:pt x="566" y="3767"/>
                    <a:pt x="283" y="4654"/>
                  </a:cubicBezTo>
                  <a:cubicBezTo>
                    <a:pt x="1" y="5537"/>
                    <a:pt x="279" y="6428"/>
                    <a:pt x="790" y="7201"/>
                  </a:cubicBezTo>
                  <a:cubicBezTo>
                    <a:pt x="310" y="7660"/>
                    <a:pt x="181" y="8409"/>
                    <a:pt x="377" y="9045"/>
                  </a:cubicBezTo>
                  <a:cubicBezTo>
                    <a:pt x="574" y="9677"/>
                    <a:pt x="1060" y="10191"/>
                    <a:pt x="1629" y="10528"/>
                  </a:cubicBezTo>
                  <a:cubicBezTo>
                    <a:pt x="2199" y="10869"/>
                    <a:pt x="2849" y="11046"/>
                    <a:pt x="3501" y="11168"/>
                  </a:cubicBezTo>
                  <a:cubicBezTo>
                    <a:pt x="3895" y="11241"/>
                    <a:pt x="4293" y="11270"/>
                    <a:pt x="4694" y="11270"/>
                  </a:cubicBezTo>
                  <a:cubicBezTo>
                    <a:pt x="6085" y="11270"/>
                    <a:pt x="7507" y="10922"/>
                    <a:pt x="8896" y="10885"/>
                  </a:cubicBezTo>
                  <a:cubicBezTo>
                    <a:pt x="9512" y="10869"/>
                    <a:pt x="10124" y="10756"/>
                    <a:pt x="10701" y="10552"/>
                  </a:cubicBezTo>
                  <a:cubicBezTo>
                    <a:pt x="11364" y="10316"/>
                    <a:pt x="11996" y="9947"/>
                    <a:pt x="12431" y="9394"/>
                  </a:cubicBezTo>
                  <a:cubicBezTo>
                    <a:pt x="12687" y="9072"/>
                    <a:pt x="12864" y="8696"/>
                    <a:pt x="12981" y="8299"/>
                  </a:cubicBezTo>
                  <a:cubicBezTo>
                    <a:pt x="13197" y="7562"/>
                    <a:pt x="13181" y="6738"/>
                    <a:pt x="12828" y="6055"/>
                  </a:cubicBezTo>
                  <a:cubicBezTo>
                    <a:pt x="12480" y="5371"/>
                    <a:pt x="11765" y="4780"/>
                    <a:pt x="10999" y="4780"/>
                  </a:cubicBezTo>
                  <a:cubicBezTo>
                    <a:pt x="10996" y="4780"/>
                    <a:pt x="10994" y="4780"/>
                    <a:pt x="10991" y="4780"/>
                  </a:cubicBezTo>
                  <a:cubicBezTo>
                    <a:pt x="11361" y="4152"/>
                    <a:pt x="11451" y="3347"/>
                    <a:pt x="11152" y="2681"/>
                  </a:cubicBezTo>
                  <a:cubicBezTo>
                    <a:pt x="10866" y="2032"/>
                    <a:pt x="10180" y="1510"/>
                    <a:pt x="9471" y="1510"/>
                  </a:cubicBezTo>
                  <a:cubicBezTo>
                    <a:pt x="9451" y="1510"/>
                    <a:pt x="9431" y="1510"/>
                    <a:pt x="9410" y="1511"/>
                  </a:cubicBezTo>
                  <a:cubicBezTo>
                    <a:pt x="9422" y="1111"/>
                    <a:pt x="9198" y="722"/>
                    <a:pt x="8885" y="471"/>
                  </a:cubicBezTo>
                  <a:cubicBezTo>
                    <a:pt x="8570" y="224"/>
                    <a:pt x="8170" y="99"/>
                    <a:pt x="7774" y="44"/>
                  </a:cubicBezTo>
                  <a:cubicBezTo>
                    <a:pt x="7650" y="28"/>
                    <a:pt x="7524" y="19"/>
                    <a:pt x="7397" y="19"/>
                  </a:cubicBezTo>
                  <a:cubicBezTo>
                    <a:pt x="7032" y="19"/>
                    <a:pt x="6669" y="96"/>
                    <a:pt x="6377" y="303"/>
                  </a:cubicBezTo>
                  <a:cubicBezTo>
                    <a:pt x="5960" y="108"/>
                    <a:pt x="5464" y="1"/>
                    <a:pt x="4975"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3"/>
            <p:cNvSpPr/>
            <p:nvPr/>
          </p:nvSpPr>
          <p:spPr>
            <a:xfrm>
              <a:off x="7132271" y="1739138"/>
              <a:ext cx="273808" cy="315210"/>
            </a:xfrm>
            <a:custGeom>
              <a:rect b="b" l="l" r="r" t="t"/>
              <a:pathLst>
                <a:path extrusionOk="0" h="4233" w="3677">
                  <a:moveTo>
                    <a:pt x="3645" y="1"/>
                  </a:moveTo>
                  <a:lnTo>
                    <a:pt x="0" y="551"/>
                  </a:lnTo>
                  <a:lnTo>
                    <a:pt x="43" y="1504"/>
                  </a:lnTo>
                  <a:lnTo>
                    <a:pt x="90" y="2708"/>
                  </a:lnTo>
                  <a:lnTo>
                    <a:pt x="137" y="3784"/>
                  </a:lnTo>
                  <a:cubicBezTo>
                    <a:pt x="137" y="3784"/>
                    <a:pt x="624" y="4191"/>
                    <a:pt x="1542" y="4231"/>
                  </a:cubicBezTo>
                  <a:cubicBezTo>
                    <a:pt x="1561" y="4232"/>
                    <a:pt x="1580" y="4232"/>
                    <a:pt x="1599" y="4232"/>
                  </a:cubicBezTo>
                  <a:cubicBezTo>
                    <a:pt x="2507" y="4232"/>
                    <a:pt x="3677" y="3344"/>
                    <a:pt x="3677" y="3344"/>
                  </a:cubicBezTo>
                  <a:cubicBezTo>
                    <a:pt x="3677" y="3344"/>
                    <a:pt x="3626" y="60"/>
                    <a:pt x="364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3"/>
            <p:cNvSpPr/>
            <p:nvPr/>
          </p:nvSpPr>
          <p:spPr>
            <a:xfrm>
              <a:off x="7132271" y="1739138"/>
              <a:ext cx="272914" cy="315210"/>
            </a:xfrm>
            <a:custGeom>
              <a:rect b="b" l="l" r="r" t="t"/>
              <a:pathLst>
                <a:path extrusionOk="0" h="4233" w="3665">
                  <a:moveTo>
                    <a:pt x="3645" y="1"/>
                  </a:moveTo>
                  <a:lnTo>
                    <a:pt x="0" y="551"/>
                  </a:lnTo>
                  <a:lnTo>
                    <a:pt x="43" y="1504"/>
                  </a:lnTo>
                  <a:lnTo>
                    <a:pt x="90" y="2708"/>
                  </a:lnTo>
                  <a:lnTo>
                    <a:pt x="137" y="3784"/>
                  </a:lnTo>
                  <a:cubicBezTo>
                    <a:pt x="137" y="3784"/>
                    <a:pt x="624" y="4191"/>
                    <a:pt x="1542" y="4231"/>
                  </a:cubicBezTo>
                  <a:cubicBezTo>
                    <a:pt x="1561" y="4232"/>
                    <a:pt x="1581" y="4232"/>
                    <a:pt x="1600" y="4232"/>
                  </a:cubicBezTo>
                  <a:cubicBezTo>
                    <a:pt x="2507" y="4232"/>
                    <a:pt x="3664" y="3356"/>
                    <a:pt x="3664" y="3356"/>
                  </a:cubicBezTo>
                  <a:cubicBezTo>
                    <a:pt x="3664" y="3356"/>
                    <a:pt x="3626" y="60"/>
                    <a:pt x="364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3"/>
            <p:cNvSpPr/>
            <p:nvPr/>
          </p:nvSpPr>
          <p:spPr>
            <a:xfrm>
              <a:off x="6946407" y="1256680"/>
              <a:ext cx="509638" cy="623049"/>
            </a:xfrm>
            <a:custGeom>
              <a:rect b="b" l="l" r="r" t="t"/>
              <a:pathLst>
                <a:path extrusionOk="0" h="8367" w="6844">
                  <a:moveTo>
                    <a:pt x="3377" y="0"/>
                  </a:moveTo>
                  <a:cubicBezTo>
                    <a:pt x="3299" y="0"/>
                    <a:pt x="3223" y="3"/>
                    <a:pt x="3147" y="9"/>
                  </a:cubicBezTo>
                  <a:cubicBezTo>
                    <a:pt x="3041" y="18"/>
                    <a:pt x="2935" y="29"/>
                    <a:pt x="2830" y="49"/>
                  </a:cubicBezTo>
                  <a:cubicBezTo>
                    <a:pt x="2590" y="88"/>
                    <a:pt x="2355" y="150"/>
                    <a:pt x="2135" y="241"/>
                  </a:cubicBezTo>
                  <a:cubicBezTo>
                    <a:pt x="1750" y="394"/>
                    <a:pt x="1401" y="618"/>
                    <a:pt x="1099" y="893"/>
                  </a:cubicBezTo>
                  <a:cubicBezTo>
                    <a:pt x="644" y="1313"/>
                    <a:pt x="302" y="1858"/>
                    <a:pt x="130" y="2477"/>
                  </a:cubicBezTo>
                  <a:cubicBezTo>
                    <a:pt x="122" y="2505"/>
                    <a:pt x="114" y="2533"/>
                    <a:pt x="110" y="2560"/>
                  </a:cubicBezTo>
                  <a:cubicBezTo>
                    <a:pt x="55" y="2768"/>
                    <a:pt x="19" y="2984"/>
                    <a:pt x="12" y="3207"/>
                  </a:cubicBezTo>
                  <a:cubicBezTo>
                    <a:pt x="1" y="3388"/>
                    <a:pt x="4" y="3569"/>
                    <a:pt x="24" y="3749"/>
                  </a:cubicBezTo>
                  <a:lnTo>
                    <a:pt x="126" y="7367"/>
                  </a:lnTo>
                  <a:cubicBezTo>
                    <a:pt x="142" y="7924"/>
                    <a:pt x="432" y="8305"/>
                    <a:pt x="1158" y="8367"/>
                  </a:cubicBezTo>
                  <a:lnTo>
                    <a:pt x="4760" y="8273"/>
                  </a:lnTo>
                  <a:cubicBezTo>
                    <a:pt x="4869" y="8246"/>
                    <a:pt x="4968" y="8222"/>
                    <a:pt x="5054" y="8198"/>
                  </a:cubicBezTo>
                  <a:cubicBezTo>
                    <a:pt x="5466" y="8100"/>
                    <a:pt x="5787" y="7778"/>
                    <a:pt x="5898" y="7371"/>
                  </a:cubicBezTo>
                  <a:lnTo>
                    <a:pt x="6039" y="6853"/>
                  </a:lnTo>
                  <a:lnTo>
                    <a:pt x="6082" y="6700"/>
                  </a:lnTo>
                  <a:lnTo>
                    <a:pt x="6157" y="6378"/>
                  </a:lnTo>
                  <a:lnTo>
                    <a:pt x="6349" y="5518"/>
                  </a:lnTo>
                  <a:lnTo>
                    <a:pt x="6404" y="5288"/>
                  </a:lnTo>
                  <a:lnTo>
                    <a:pt x="6408" y="5268"/>
                  </a:lnTo>
                  <a:lnTo>
                    <a:pt x="6439" y="5130"/>
                  </a:lnTo>
                  <a:lnTo>
                    <a:pt x="6494" y="4875"/>
                  </a:lnTo>
                  <a:lnTo>
                    <a:pt x="6510" y="4801"/>
                  </a:lnTo>
                  <a:lnTo>
                    <a:pt x="6517" y="4750"/>
                  </a:lnTo>
                  <a:cubicBezTo>
                    <a:pt x="6530" y="4730"/>
                    <a:pt x="6537" y="4710"/>
                    <a:pt x="6546" y="4687"/>
                  </a:cubicBezTo>
                  <a:cubicBezTo>
                    <a:pt x="6553" y="4675"/>
                    <a:pt x="6557" y="4663"/>
                    <a:pt x="6561" y="4647"/>
                  </a:cubicBezTo>
                  <a:cubicBezTo>
                    <a:pt x="6596" y="4573"/>
                    <a:pt x="6620" y="4498"/>
                    <a:pt x="6640" y="4420"/>
                  </a:cubicBezTo>
                  <a:cubicBezTo>
                    <a:pt x="6651" y="4384"/>
                    <a:pt x="6663" y="4350"/>
                    <a:pt x="6671" y="4310"/>
                  </a:cubicBezTo>
                  <a:cubicBezTo>
                    <a:pt x="6678" y="4270"/>
                    <a:pt x="6691" y="4228"/>
                    <a:pt x="6698" y="4181"/>
                  </a:cubicBezTo>
                  <a:cubicBezTo>
                    <a:pt x="6702" y="4157"/>
                    <a:pt x="6706" y="4129"/>
                    <a:pt x="6714" y="4106"/>
                  </a:cubicBezTo>
                  <a:cubicBezTo>
                    <a:pt x="6741" y="3933"/>
                    <a:pt x="6757" y="3753"/>
                    <a:pt x="6765" y="3560"/>
                  </a:cubicBezTo>
                  <a:cubicBezTo>
                    <a:pt x="6843" y="2073"/>
                    <a:pt x="5949" y="755"/>
                    <a:pt x="4634" y="237"/>
                  </a:cubicBezTo>
                  <a:cubicBezTo>
                    <a:pt x="4544" y="202"/>
                    <a:pt x="4450" y="170"/>
                    <a:pt x="4360" y="143"/>
                  </a:cubicBezTo>
                  <a:cubicBezTo>
                    <a:pt x="4324" y="135"/>
                    <a:pt x="4293" y="123"/>
                    <a:pt x="4257" y="116"/>
                  </a:cubicBezTo>
                  <a:cubicBezTo>
                    <a:pt x="4034" y="52"/>
                    <a:pt x="3802" y="18"/>
                    <a:pt x="3567" y="5"/>
                  </a:cubicBezTo>
                  <a:cubicBezTo>
                    <a:pt x="3503" y="2"/>
                    <a:pt x="3440" y="0"/>
                    <a:pt x="337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3"/>
            <p:cNvSpPr/>
            <p:nvPr/>
          </p:nvSpPr>
          <p:spPr>
            <a:xfrm>
              <a:off x="6946407" y="1256680"/>
              <a:ext cx="509638" cy="623049"/>
            </a:xfrm>
            <a:custGeom>
              <a:rect b="b" l="l" r="r" t="t"/>
              <a:pathLst>
                <a:path extrusionOk="0" h="8367" w="6844">
                  <a:moveTo>
                    <a:pt x="3377" y="0"/>
                  </a:moveTo>
                  <a:cubicBezTo>
                    <a:pt x="3299" y="0"/>
                    <a:pt x="3223" y="3"/>
                    <a:pt x="3147" y="9"/>
                  </a:cubicBezTo>
                  <a:cubicBezTo>
                    <a:pt x="3041" y="18"/>
                    <a:pt x="2935" y="29"/>
                    <a:pt x="2830" y="49"/>
                  </a:cubicBezTo>
                  <a:cubicBezTo>
                    <a:pt x="2590" y="88"/>
                    <a:pt x="2355" y="150"/>
                    <a:pt x="2135" y="241"/>
                  </a:cubicBezTo>
                  <a:cubicBezTo>
                    <a:pt x="1750" y="394"/>
                    <a:pt x="1401" y="618"/>
                    <a:pt x="1099" y="893"/>
                  </a:cubicBezTo>
                  <a:cubicBezTo>
                    <a:pt x="644" y="1313"/>
                    <a:pt x="302" y="1858"/>
                    <a:pt x="130" y="2477"/>
                  </a:cubicBezTo>
                  <a:cubicBezTo>
                    <a:pt x="122" y="2505"/>
                    <a:pt x="114" y="2533"/>
                    <a:pt x="110" y="2560"/>
                  </a:cubicBezTo>
                  <a:cubicBezTo>
                    <a:pt x="55" y="2768"/>
                    <a:pt x="19" y="2984"/>
                    <a:pt x="12" y="3207"/>
                  </a:cubicBezTo>
                  <a:cubicBezTo>
                    <a:pt x="1" y="3388"/>
                    <a:pt x="4" y="3569"/>
                    <a:pt x="24" y="3749"/>
                  </a:cubicBezTo>
                  <a:lnTo>
                    <a:pt x="126" y="7367"/>
                  </a:lnTo>
                  <a:cubicBezTo>
                    <a:pt x="142" y="7924"/>
                    <a:pt x="432" y="8305"/>
                    <a:pt x="1158" y="8367"/>
                  </a:cubicBezTo>
                  <a:lnTo>
                    <a:pt x="4760" y="8273"/>
                  </a:lnTo>
                  <a:cubicBezTo>
                    <a:pt x="4869" y="8246"/>
                    <a:pt x="4968" y="8222"/>
                    <a:pt x="5054" y="8198"/>
                  </a:cubicBezTo>
                  <a:cubicBezTo>
                    <a:pt x="5466" y="8100"/>
                    <a:pt x="5787" y="7778"/>
                    <a:pt x="5898" y="7371"/>
                  </a:cubicBezTo>
                  <a:lnTo>
                    <a:pt x="6039" y="6853"/>
                  </a:lnTo>
                  <a:lnTo>
                    <a:pt x="6082" y="6700"/>
                  </a:lnTo>
                  <a:lnTo>
                    <a:pt x="6157" y="6378"/>
                  </a:lnTo>
                  <a:lnTo>
                    <a:pt x="6349" y="5518"/>
                  </a:lnTo>
                  <a:lnTo>
                    <a:pt x="6404" y="5288"/>
                  </a:lnTo>
                  <a:lnTo>
                    <a:pt x="6408" y="5268"/>
                  </a:lnTo>
                  <a:lnTo>
                    <a:pt x="6439" y="5130"/>
                  </a:lnTo>
                  <a:lnTo>
                    <a:pt x="6494" y="4875"/>
                  </a:lnTo>
                  <a:lnTo>
                    <a:pt x="6510" y="4801"/>
                  </a:lnTo>
                  <a:lnTo>
                    <a:pt x="6517" y="4750"/>
                  </a:lnTo>
                  <a:cubicBezTo>
                    <a:pt x="6530" y="4730"/>
                    <a:pt x="6537" y="4710"/>
                    <a:pt x="6546" y="4687"/>
                  </a:cubicBezTo>
                  <a:cubicBezTo>
                    <a:pt x="6553" y="4675"/>
                    <a:pt x="6557" y="4663"/>
                    <a:pt x="6561" y="4647"/>
                  </a:cubicBezTo>
                  <a:cubicBezTo>
                    <a:pt x="6596" y="4573"/>
                    <a:pt x="6620" y="4498"/>
                    <a:pt x="6640" y="4420"/>
                  </a:cubicBezTo>
                  <a:cubicBezTo>
                    <a:pt x="6651" y="4384"/>
                    <a:pt x="6663" y="4350"/>
                    <a:pt x="6671" y="4310"/>
                  </a:cubicBezTo>
                  <a:cubicBezTo>
                    <a:pt x="6678" y="4270"/>
                    <a:pt x="6691" y="4228"/>
                    <a:pt x="6698" y="4181"/>
                  </a:cubicBezTo>
                  <a:cubicBezTo>
                    <a:pt x="6702" y="4157"/>
                    <a:pt x="6706" y="4129"/>
                    <a:pt x="6714" y="4106"/>
                  </a:cubicBezTo>
                  <a:cubicBezTo>
                    <a:pt x="6741" y="3933"/>
                    <a:pt x="6757" y="3753"/>
                    <a:pt x="6765" y="3560"/>
                  </a:cubicBezTo>
                  <a:cubicBezTo>
                    <a:pt x="6843" y="2073"/>
                    <a:pt x="5949" y="755"/>
                    <a:pt x="4634" y="237"/>
                  </a:cubicBezTo>
                  <a:cubicBezTo>
                    <a:pt x="4544" y="202"/>
                    <a:pt x="4450" y="170"/>
                    <a:pt x="4360" y="143"/>
                  </a:cubicBezTo>
                  <a:cubicBezTo>
                    <a:pt x="4324" y="135"/>
                    <a:pt x="4293" y="123"/>
                    <a:pt x="4257" y="116"/>
                  </a:cubicBezTo>
                  <a:cubicBezTo>
                    <a:pt x="4034" y="52"/>
                    <a:pt x="3802" y="18"/>
                    <a:pt x="3567" y="5"/>
                  </a:cubicBezTo>
                  <a:cubicBezTo>
                    <a:pt x="3503" y="2"/>
                    <a:pt x="3440" y="0"/>
                    <a:pt x="337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3"/>
            <p:cNvSpPr/>
            <p:nvPr/>
          </p:nvSpPr>
          <p:spPr>
            <a:xfrm>
              <a:off x="7363696" y="1567943"/>
              <a:ext cx="175961" cy="167770"/>
            </a:xfrm>
            <a:custGeom>
              <a:rect b="b" l="l" r="r" t="t"/>
              <a:pathLst>
                <a:path extrusionOk="0" h="2253" w="2363">
                  <a:moveTo>
                    <a:pt x="1278" y="1"/>
                  </a:moveTo>
                  <a:cubicBezTo>
                    <a:pt x="1068" y="1"/>
                    <a:pt x="865" y="101"/>
                    <a:pt x="684" y="236"/>
                  </a:cubicBezTo>
                  <a:cubicBezTo>
                    <a:pt x="287" y="530"/>
                    <a:pt x="1" y="997"/>
                    <a:pt x="1" y="997"/>
                  </a:cubicBezTo>
                  <a:cubicBezTo>
                    <a:pt x="1" y="997"/>
                    <a:pt x="217" y="1974"/>
                    <a:pt x="782" y="2206"/>
                  </a:cubicBezTo>
                  <a:cubicBezTo>
                    <a:pt x="855" y="2236"/>
                    <a:pt x="935" y="2253"/>
                    <a:pt x="1023" y="2253"/>
                  </a:cubicBezTo>
                  <a:cubicBezTo>
                    <a:pt x="1048" y="2253"/>
                    <a:pt x="1073" y="2252"/>
                    <a:pt x="1099" y="2249"/>
                  </a:cubicBezTo>
                  <a:cubicBezTo>
                    <a:pt x="2323" y="2108"/>
                    <a:pt x="2363" y="463"/>
                    <a:pt x="1586" y="72"/>
                  </a:cubicBezTo>
                  <a:cubicBezTo>
                    <a:pt x="1531" y="43"/>
                    <a:pt x="1479" y="28"/>
                    <a:pt x="1425" y="16"/>
                  </a:cubicBezTo>
                  <a:cubicBezTo>
                    <a:pt x="1385" y="9"/>
                    <a:pt x="1343" y="1"/>
                    <a:pt x="1303" y="1"/>
                  </a:cubicBezTo>
                  <a:cubicBezTo>
                    <a:pt x="1295" y="1"/>
                    <a:pt x="1286" y="1"/>
                    <a:pt x="12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3"/>
            <p:cNvSpPr/>
            <p:nvPr/>
          </p:nvSpPr>
          <p:spPr>
            <a:xfrm>
              <a:off x="7399301" y="1582613"/>
              <a:ext cx="62923" cy="129495"/>
            </a:xfrm>
            <a:custGeom>
              <a:rect b="b" l="l" r="r" t="t"/>
              <a:pathLst>
                <a:path extrusionOk="0" h="1739" w="845">
                  <a:moveTo>
                    <a:pt x="804" y="1"/>
                  </a:moveTo>
                  <a:cubicBezTo>
                    <a:pt x="798" y="1"/>
                    <a:pt x="791" y="3"/>
                    <a:pt x="785" y="7"/>
                  </a:cubicBezTo>
                  <a:cubicBezTo>
                    <a:pt x="534" y="184"/>
                    <a:pt x="330" y="443"/>
                    <a:pt x="196" y="765"/>
                  </a:cubicBezTo>
                  <a:cubicBezTo>
                    <a:pt x="82" y="1036"/>
                    <a:pt x="20" y="1342"/>
                    <a:pt x="4" y="1703"/>
                  </a:cubicBezTo>
                  <a:cubicBezTo>
                    <a:pt x="0" y="1722"/>
                    <a:pt x="16" y="1738"/>
                    <a:pt x="35" y="1738"/>
                  </a:cubicBezTo>
                  <a:lnTo>
                    <a:pt x="40" y="1738"/>
                  </a:lnTo>
                  <a:cubicBezTo>
                    <a:pt x="55" y="1738"/>
                    <a:pt x="71" y="1722"/>
                    <a:pt x="71" y="1706"/>
                  </a:cubicBezTo>
                  <a:cubicBezTo>
                    <a:pt x="87" y="1353"/>
                    <a:pt x="149" y="1056"/>
                    <a:pt x="259" y="793"/>
                  </a:cubicBezTo>
                  <a:cubicBezTo>
                    <a:pt x="388" y="482"/>
                    <a:pt x="585" y="232"/>
                    <a:pt x="824" y="63"/>
                  </a:cubicBezTo>
                  <a:cubicBezTo>
                    <a:pt x="840" y="51"/>
                    <a:pt x="844" y="31"/>
                    <a:pt x="832" y="16"/>
                  </a:cubicBezTo>
                  <a:cubicBezTo>
                    <a:pt x="825" y="6"/>
                    <a:pt x="815" y="1"/>
                    <a:pt x="804"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3"/>
            <p:cNvSpPr/>
            <p:nvPr/>
          </p:nvSpPr>
          <p:spPr>
            <a:xfrm>
              <a:off x="6969789" y="1564741"/>
              <a:ext cx="52051" cy="51753"/>
            </a:xfrm>
            <a:custGeom>
              <a:rect b="b" l="l" r="r" t="t"/>
              <a:pathLst>
                <a:path extrusionOk="0" h="695" w="699">
                  <a:moveTo>
                    <a:pt x="350" y="1"/>
                  </a:moveTo>
                  <a:cubicBezTo>
                    <a:pt x="157" y="1"/>
                    <a:pt x="0" y="157"/>
                    <a:pt x="0" y="350"/>
                  </a:cubicBezTo>
                  <a:cubicBezTo>
                    <a:pt x="0" y="542"/>
                    <a:pt x="157" y="695"/>
                    <a:pt x="350" y="695"/>
                  </a:cubicBezTo>
                  <a:cubicBezTo>
                    <a:pt x="542" y="695"/>
                    <a:pt x="699" y="542"/>
                    <a:pt x="699" y="350"/>
                  </a:cubicBezTo>
                  <a:cubicBezTo>
                    <a:pt x="699" y="157"/>
                    <a:pt x="542" y="1"/>
                    <a:pt x="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3"/>
            <p:cNvSpPr/>
            <p:nvPr/>
          </p:nvSpPr>
          <p:spPr>
            <a:xfrm>
              <a:off x="7146270" y="1564741"/>
              <a:ext cx="52051" cy="51753"/>
            </a:xfrm>
            <a:custGeom>
              <a:rect b="b" l="l" r="r" t="t"/>
              <a:pathLst>
                <a:path extrusionOk="0" h="695" w="699">
                  <a:moveTo>
                    <a:pt x="349" y="1"/>
                  </a:moveTo>
                  <a:cubicBezTo>
                    <a:pt x="157" y="1"/>
                    <a:pt x="0" y="157"/>
                    <a:pt x="0" y="350"/>
                  </a:cubicBezTo>
                  <a:cubicBezTo>
                    <a:pt x="0" y="542"/>
                    <a:pt x="157" y="695"/>
                    <a:pt x="349" y="695"/>
                  </a:cubicBezTo>
                  <a:cubicBezTo>
                    <a:pt x="542" y="695"/>
                    <a:pt x="698" y="542"/>
                    <a:pt x="698" y="350"/>
                  </a:cubicBezTo>
                  <a:cubicBezTo>
                    <a:pt x="698" y="157"/>
                    <a:pt x="542" y="1"/>
                    <a:pt x="3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3"/>
            <p:cNvSpPr/>
            <p:nvPr/>
          </p:nvSpPr>
          <p:spPr>
            <a:xfrm>
              <a:off x="7034946" y="1562060"/>
              <a:ext cx="30158" cy="113783"/>
            </a:xfrm>
            <a:custGeom>
              <a:rect b="b" l="l" r="r" t="t"/>
              <a:pathLst>
                <a:path extrusionOk="0" h="1528" w="405">
                  <a:moveTo>
                    <a:pt x="287" y="0"/>
                  </a:moveTo>
                  <a:cubicBezTo>
                    <a:pt x="270" y="0"/>
                    <a:pt x="251" y="12"/>
                    <a:pt x="248" y="28"/>
                  </a:cubicBezTo>
                  <a:lnTo>
                    <a:pt x="47" y="833"/>
                  </a:lnTo>
                  <a:cubicBezTo>
                    <a:pt x="24" y="923"/>
                    <a:pt x="0" y="1017"/>
                    <a:pt x="0" y="1111"/>
                  </a:cubicBezTo>
                  <a:cubicBezTo>
                    <a:pt x="0" y="1225"/>
                    <a:pt x="36" y="1323"/>
                    <a:pt x="98" y="1390"/>
                  </a:cubicBezTo>
                  <a:cubicBezTo>
                    <a:pt x="169" y="1464"/>
                    <a:pt x="263" y="1496"/>
                    <a:pt x="349" y="1524"/>
                  </a:cubicBezTo>
                  <a:cubicBezTo>
                    <a:pt x="353" y="1527"/>
                    <a:pt x="357" y="1527"/>
                    <a:pt x="361" y="1527"/>
                  </a:cubicBezTo>
                  <a:cubicBezTo>
                    <a:pt x="377" y="1527"/>
                    <a:pt x="393" y="1516"/>
                    <a:pt x="396" y="1500"/>
                  </a:cubicBezTo>
                  <a:cubicBezTo>
                    <a:pt x="404" y="1480"/>
                    <a:pt x="393" y="1457"/>
                    <a:pt x="373" y="1453"/>
                  </a:cubicBezTo>
                  <a:cubicBezTo>
                    <a:pt x="299" y="1426"/>
                    <a:pt x="212" y="1398"/>
                    <a:pt x="157" y="1339"/>
                  </a:cubicBezTo>
                  <a:cubicBezTo>
                    <a:pt x="106" y="1284"/>
                    <a:pt x="78" y="1205"/>
                    <a:pt x="74" y="1111"/>
                  </a:cubicBezTo>
                  <a:cubicBezTo>
                    <a:pt x="74" y="1026"/>
                    <a:pt x="98" y="939"/>
                    <a:pt x="118" y="852"/>
                  </a:cubicBezTo>
                  <a:lnTo>
                    <a:pt x="322" y="48"/>
                  </a:lnTo>
                  <a:cubicBezTo>
                    <a:pt x="326" y="28"/>
                    <a:pt x="314" y="5"/>
                    <a:pt x="295" y="1"/>
                  </a:cubicBezTo>
                  <a:cubicBezTo>
                    <a:pt x="292" y="0"/>
                    <a:pt x="290" y="0"/>
                    <a:pt x="28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3"/>
            <p:cNvSpPr/>
            <p:nvPr/>
          </p:nvSpPr>
          <p:spPr>
            <a:xfrm>
              <a:off x="7150366" y="1516115"/>
              <a:ext cx="55253" cy="15936"/>
            </a:xfrm>
            <a:custGeom>
              <a:rect b="b" l="l" r="r" t="t"/>
              <a:pathLst>
                <a:path extrusionOk="0" h="214" w="742">
                  <a:moveTo>
                    <a:pt x="304" y="0"/>
                  </a:moveTo>
                  <a:cubicBezTo>
                    <a:pt x="209" y="0"/>
                    <a:pt x="114" y="20"/>
                    <a:pt x="27" y="61"/>
                  </a:cubicBezTo>
                  <a:cubicBezTo>
                    <a:pt x="8" y="69"/>
                    <a:pt x="0" y="92"/>
                    <a:pt x="11" y="112"/>
                  </a:cubicBezTo>
                  <a:cubicBezTo>
                    <a:pt x="17" y="125"/>
                    <a:pt x="30" y="133"/>
                    <a:pt x="43" y="133"/>
                  </a:cubicBezTo>
                  <a:cubicBezTo>
                    <a:pt x="50" y="133"/>
                    <a:pt x="57" y="131"/>
                    <a:pt x="63" y="127"/>
                  </a:cubicBezTo>
                  <a:cubicBezTo>
                    <a:pt x="136" y="93"/>
                    <a:pt x="218" y="77"/>
                    <a:pt x="301" y="77"/>
                  </a:cubicBezTo>
                  <a:cubicBezTo>
                    <a:pt x="436" y="77"/>
                    <a:pt x="573" y="121"/>
                    <a:pt x="675" y="206"/>
                  </a:cubicBezTo>
                  <a:cubicBezTo>
                    <a:pt x="683" y="214"/>
                    <a:pt x="690" y="214"/>
                    <a:pt x="699" y="214"/>
                  </a:cubicBezTo>
                  <a:cubicBezTo>
                    <a:pt x="710" y="214"/>
                    <a:pt x="722" y="210"/>
                    <a:pt x="730" y="203"/>
                  </a:cubicBezTo>
                  <a:cubicBezTo>
                    <a:pt x="741" y="187"/>
                    <a:pt x="741" y="163"/>
                    <a:pt x="726" y="147"/>
                  </a:cubicBezTo>
                  <a:cubicBezTo>
                    <a:pt x="608" y="51"/>
                    <a:pt x="456" y="0"/>
                    <a:pt x="30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3"/>
            <p:cNvSpPr/>
            <p:nvPr/>
          </p:nvSpPr>
          <p:spPr>
            <a:xfrm>
              <a:off x="6956013" y="1519317"/>
              <a:ext cx="52126" cy="20329"/>
            </a:xfrm>
            <a:custGeom>
              <a:rect b="b" l="l" r="r" t="t"/>
              <a:pathLst>
                <a:path extrusionOk="0" h="273" w="700">
                  <a:moveTo>
                    <a:pt x="484" y="1"/>
                  </a:moveTo>
                  <a:cubicBezTo>
                    <a:pt x="309" y="1"/>
                    <a:pt x="132" y="76"/>
                    <a:pt x="17" y="207"/>
                  </a:cubicBezTo>
                  <a:cubicBezTo>
                    <a:pt x="1" y="226"/>
                    <a:pt x="4" y="249"/>
                    <a:pt x="20" y="261"/>
                  </a:cubicBezTo>
                  <a:cubicBezTo>
                    <a:pt x="24" y="269"/>
                    <a:pt x="36" y="273"/>
                    <a:pt x="44" y="273"/>
                  </a:cubicBezTo>
                  <a:cubicBezTo>
                    <a:pt x="55" y="273"/>
                    <a:pt x="64" y="269"/>
                    <a:pt x="71" y="258"/>
                  </a:cubicBezTo>
                  <a:cubicBezTo>
                    <a:pt x="176" y="141"/>
                    <a:pt x="332" y="76"/>
                    <a:pt x="486" y="76"/>
                  </a:cubicBezTo>
                  <a:cubicBezTo>
                    <a:pt x="540" y="76"/>
                    <a:pt x="593" y="84"/>
                    <a:pt x="644" y="100"/>
                  </a:cubicBezTo>
                  <a:cubicBezTo>
                    <a:pt x="648" y="102"/>
                    <a:pt x="652" y="103"/>
                    <a:pt x="657" y="103"/>
                  </a:cubicBezTo>
                  <a:cubicBezTo>
                    <a:pt x="673" y="103"/>
                    <a:pt x="689" y="92"/>
                    <a:pt x="696" y="77"/>
                  </a:cubicBezTo>
                  <a:cubicBezTo>
                    <a:pt x="699" y="57"/>
                    <a:pt x="687" y="37"/>
                    <a:pt x="667" y="30"/>
                  </a:cubicBezTo>
                  <a:cubicBezTo>
                    <a:pt x="608" y="10"/>
                    <a:pt x="546" y="1"/>
                    <a:pt x="48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3"/>
            <p:cNvSpPr/>
            <p:nvPr/>
          </p:nvSpPr>
          <p:spPr>
            <a:xfrm>
              <a:off x="7041946" y="1698852"/>
              <a:ext cx="71933" cy="22861"/>
            </a:xfrm>
            <a:custGeom>
              <a:rect b="b" l="l" r="r" t="t"/>
              <a:pathLst>
                <a:path extrusionOk="0" h="307" w="966">
                  <a:moveTo>
                    <a:pt x="923" y="1"/>
                  </a:moveTo>
                  <a:cubicBezTo>
                    <a:pt x="913" y="1"/>
                    <a:pt x="903" y="5"/>
                    <a:pt x="895" y="13"/>
                  </a:cubicBezTo>
                  <a:cubicBezTo>
                    <a:pt x="768" y="154"/>
                    <a:pt x="572" y="230"/>
                    <a:pt x="379" y="230"/>
                  </a:cubicBezTo>
                  <a:cubicBezTo>
                    <a:pt x="269" y="230"/>
                    <a:pt x="159" y="205"/>
                    <a:pt x="63" y="154"/>
                  </a:cubicBezTo>
                  <a:cubicBezTo>
                    <a:pt x="57" y="150"/>
                    <a:pt x="51" y="148"/>
                    <a:pt x="45" y="148"/>
                  </a:cubicBezTo>
                  <a:cubicBezTo>
                    <a:pt x="32" y="148"/>
                    <a:pt x="20" y="156"/>
                    <a:pt x="12" y="169"/>
                  </a:cubicBezTo>
                  <a:cubicBezTo>
                    <a:pt x="0" y="185"/>
                    <a:pt x="8" y="208"/>
                    <a:pt x="28" y="221"/>
                  </a:cubicBezTo>
                  <a:cubicBezTo>
                    <a:pt x="138" y="279"/>
                    <a:pt x="259" y="306"/>
                    <a:pt x="381" y="306"/>
                  </a:cubicBezTo>
                  <a:cubicBezTo>
                    <a:pt x="593" y="306"/>
                    <a:pt x="808" y="224"/>
                    <a:pt x="954" y="63"/>
                  </a:cubicBezTo>
                  <a:cubicBezTo>
                    <a:pt x="965" y="47"/>
                    <a:pt x="965" y="24"/>
                    <a:pt x="949" y="13"/>
                  </a:cubicBezTo>
                  <a:cubicBezTo>
                    <a:pt x="942" y="5"/>
                    <a:pt x="932" y="1"/>
                    <a:pt x="92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3"/>
            <p:cNvSpPr/>
            <p:nvPr/>
          </p:nvSpPr>
          <p:spPr>
            <a:xfrm>
              <a:off x="7098315" y="1253254"/>
              <a:ext cx="360932" cy="402483"/>
            </a:xfrm>
            <a:custGeom>
              <a:rect b="b" l="l" r="r" t="t"/>
              <a:pathLst>
                <a:path extrusionOk="0" h="5405" w="4847">
                  <a:moveTo>
                    <a:pt x="1346" y="0"/>
                  </a:moveTo>
                  <a:cubicBezTo>
                    <a:pt x="1258" y="0"/>
                    <a:pt x="1171" y="3"/>
                    <a:pt x="1083" y="8"/>
                  </a:cubicBezTo>
                  <a:cubicBezTo>
                    <a:pt x="974" y="17"/>
                    <a:pt x="868" y="28"/>
                    <a:pt x="762" y="48"/>
                  </a:cubicBezTo>
                  <a:cubicBezTo>
                    <a:pt x="518" y="87"/>
                    <a:pt x="279" y="154"/>
                    <a:pt x="51" y="248"/>
                  </a:cubicBezTo>
                  <a:cubicBezTo>
                    <a:pt x="0" y="680"/>
                    <a:pt x="111" y="1134"/>
                    <a:pt x="346" y="1500"/>
                  </a:cubicBezTo>
                  <a:cubicBezTo>
                    <a:pt x="652" y="1978"/>
                    <a:pt x="1158" y="2300"/>
                    <a:pt x="1695" y="2418"/>
                  </a:cubicBezTo>
                  <a:cubicBezTo>
                    <a:pt x="1621" y="2927"/>
                    <a:pt x="1727" y="3445"/>
                    <a:pt x="2025" y="3858"/>
                  </a:cubicBezTo>
                  <a:cubicBezTo>
                    <a:pt x="2324" y="4274"/>
                    <a:pt x="2787" y="4548"/>
                    <a:pt x="3277" y="4615"/>
                  </a:cubicBezTo>
                  <a:cubicBezTo>
                    <a:pt x="3324" y="4796"/>
                    <a:pt x="3379" y="4968"/>
                    <a:pt x="3454" y="5137"/>
                  </a:cubicBezTo>
                  <a:cubicBezTo>
                    <a:pt x="3497" y="5227"/>
                    <a:pt x="3544" y="5318"/>
                    <a:pt x="3599" y="5404"/>
                  </a:cubicBezTo>
                  <a:cubicBezTo>
                    <a:pt x="3744" y="5149"/>
                    <a:pt x="3917" y="4863"/>
                    <a:pt x="4101" y="4642"/>
                  </a:cubicBezTo>
                  <a:cubicBezTo>
                    <a:pt x="4223" y="4497"/>
                    <a:pt x="4364" y="4368"/>
                    <a:pt x="4524" y="4269"/>
                  </a:cubicBezTo>
                  <a:cubicBezTo>
                    <a:pt x="4584" y="4235"/>
                    <a:pt x="4647" y="4199"/>
                    <a:pt x="4713" y="4175"/>
                  </a:cubicBezTo>
                  <a:cubicBezTo>
                    <a:pt x="4741" y="3999"/>
                    <a:pt x="4756" y="3818"/>
                    <a:pt x="4768" y="3626"/>
                  </a:cubicBezTo>
                  <a:cubicBezTo>
                    <a:pt x="4846" y="2112"/>
                    <a:pt x="3932" y="770"/>
                    <a:pt x="2599" y="240"/>
                  </a:cubicBezTo>
                  <a:cubicBezTo>
                    <a:pt x="2508" y="205"/>
                    <a:pt x="2410" y="173"/>
                    <a:pt x="2316" y="142"/>
                  </a:cubicBezTo>
                  <a:cubicBezTo>
                    <a:pt x="2284" y="134"/>
                    <a:pt x="2249" y="122"/>
                    <a:pt x="2213" y="114"/>
                  </a:cubicBezTo>
                  <a:cubicBezTo>
                    <a:pt x="1986" y="55"/>
                    <a:pt x="1755" y="17"/>
                    <a:pt x="1511" y="4"/>
                  </a:cubicBezTo>
                  <a:cubicBezTo>
                    <a:pt x="1455" y="1"/>
                    <a:pt x="1401" y="0"/>
                    <a:pt x="1346"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3"/>
            <p:cNvSpPr/>
            <p:nvPr/>
          </p:nvSpPr>
          <p:spPr>
            <a:xfrm>
              <a:off x="7399301" y="1705852"/>
              <a:ext cx="65753" cy="65827"/>
            </a:xfrm>
            <a:custGeom>
              <a:rect b="b" l="l" r="r" t="t"/>
              <a:pathLst>
                <a:path extrusionOk="0" h="884" w="883">
                  <a:moveTo>
                    <a:pt x="444" y="0"/>
                  </a:moveTo>
                  <a:cubicBezTo>
                    <a:pt x="200" y="0"/>
                    <a:pt x="0" y="201"/>
                    <a:pt x="0" y="444"/>
                  </a:cubicBezTo>
                  <a:cubicBezTo>
                    <a:pt x="0" y="687"/>
                    <a:pt x="200" y="884"/>
                    <a:pt x="444" y="884"/>
                  </a:cubicBezTo>
                  <a:cubicBezTo>
                    <a:pt x="687" y="884"/>
                    <a:pt x="883" y="687"/>
                    <a:pt x="883" y="444"/>
                  </a:cubicBezTo>
                  <a:cubicBezTo>
                    <a:pt x="883" y="201"/>
                    <a:pt x="687" y="0"/>
                    <a:pt x="44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3"/>
            <p:cNvSpPr/>
            <p:nvPr/>
          </p:nvSpPr>
          <p:spPr>
            <a:xfrm>
              <a:off x="7163472" y="2249669"/>
              <a:ext cx="299871" cy="439939"/>
            </a:xfrm>
            <a:custGeom>
              <a:rect b="b" l="l" r="r" t="t"/>
              <a:pathLst>
                <a:path extrusionOk="0" h="5908" w="4027">
                  <a:moveTo>
                    <a:pt x="2101" y="0"/>
                  </a:moveTo>
                  <a:cubicBezTo>
                    <a:pt x="1519" y="0"/>
                    <a:pt x="879" y="48"/>
                    <a:pt x="868" y="200"/>
                  </a:cubicBezTo>
                  <a:cubicBezTo>
                    <a:pt x="848" y="475"/>
                    <a:pt x="2430" y="588"/>
                    <a:pt x="2430" y="588"/>
                  </a:cubicBezTo>
                  <a:lnTo>
                    <a:pt x="2936" y="1683"/>
                  </a:lnTo>
                  <a:cubicBezTo>
                    <a:pt x="2936" y="1683"/>
                    <a:pt x="1991" y="702"/>
                    <a:pt x="1628" y="702"/>
                  </a:cubicBezTo>
                  <a:cubicBezTo>
                    <a:pt x="1614" y="702"/>
                    <a:pt x="1602" y="703"/>
                    <a:pt x="1590" y="706"/>
                  </a:cubicBezTo>
                  <a:cubicBezTo>
                    <a:pt x="1260" y="785"/>
                    <a:pt x="1083" y="1252"/>
                    <a:pt x="1083" y="1252"/>
                  </a:cubicBezTo>
                  <a:cubicBezTo>
                    <a:pt x="675" y="1389"/>
                    <a:pt x="617" y="1935"/>
                    <a:pt x="617" y="1935"/>
                  </a:cubicBezTo>
                  <a:cubicBezTo>
                    <a:pt x="382" y="2170"/>
                    <a:pt x="868" y="2892"/>
                    <a:pt x="868" y="2892"/>
                  </a:cubicBezTo>
                  <a:lnTo>
                    <a:pt x="99" y="4512"/>
                  </a:lnTo>
                  <a:cubicBezTo>
                    <a:pt x="0" y="4717"/>
                    <a:pt x="24" y="4956"/>
                    <a:pt x="154" y="5137"/>
                  </a:cubicBezTo>
                  <a:cubicBezTo>
                    <a:pt x="581" y="5737"/>
                    <a:pt x="1043" y="5908"/>
                    <a:pt x="1434" y="5908"/>
                  </a:cubicBezTo>
                  <a:cubicBezTo>
                    <a:pt x="1653" y="5908"/>
                    <a:pt x="1851" y="5854"/>
                    <a:pt x="2006" y="5791"/>
                  </a:cubicBezTo>
                  <a:cubicBezTo>
                    <a:pt x="2213" y="5706"/>
                    <a:pt x="2359" y="5505"/>
                    <a:pt x="2378" y="5278"/>
                  </a:cubicBezTo>
                  <a:cubicBezTo>
                    <a:pt x="2425" y="4775"/>
                    <a:pt x="2704" y="3991"/>
                    <a:pt x="2720" y="3865"/>
                  </a:cubicBezTo>
                  <a:cubicBezTo>
                    <a:pt x="2740" y="3688"/>
                    <a:pt x="2936" y="3359"/>
                    <a:pt x="3167" y="3183"/>
                  </a:cubicBezTo>
                  <a:cubicBezTo>
                    <a:pt x="3403" y="3006"/>
                    <a:pt x="4026" y="2401"/>
                    <a:pt x="3987" y="2150"/>
                  </a:cubicBezTo>
                  <a:cubicBezTo>
                    <a:pt x="3948" y="1895"/>
                    <a:pt x="3147" y="141"/>
                    <a:pt x="3030" y="63"/>
                  </a:cubicBezTo>
                  <a:cubicBezTo>
                    <a:pt x="2980" y="30"/>
                    <a:pt x="2558" y="0"/>
                    <a:pt x="210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3"/>
            <p:cNvSpPr/>
            <p:nvPr/>
          </p:nvSpPr>
          <p:spPr>
            <a:xfrm>
              <a:off x="7189162" y="2385195"/>
              <a:ext cx="124580" cy="152653"/>
            </a:xfrm>
            <a:custGeom>
              <a:rect b="b" l="l" r="r" t="t"/>
              <a:pathLst>
                <a:path extrusionOk="0" h="2050" w="1673">
                  <a:moveTo>
                    <a:pt x="472" y="0"/>
                  </a:moveTo>
                  <a:cubicBezTo>
                    <a:pt x="400" y="0"/>
                    <a:pt x="325" y="25"/>
                    <a:pt x="248" y="83"/>
                  </a:cubicBezTo>
                  <a:cubicBezTo>
                    <a:pt x="1" y="271"/>
                    <a:pt x="323" y="809"/>
                    <a:pt x="460" y="1041"/>
                  </a:cubicBezTo>
                  <a:cubicBezTo>
                    <a:pt x="472" y="1060"/>
                    <a:pt x="484" y="1075"/>
                    <a:pt x="491" y="1088"/>
                  </a:cubicBezTo>
                  <a:cubicBezTo>
                    <a:pt x="566" y="1225"/>
                    <a:pt x="978" y="2022"/>
                    <a:pt x="982" y="2029"/>
                  </a:cubicBezTo>
                  <a:cubicBezTo>
                    <a:pt x="990" y="2041"/>
                    <a:pt x="1006" y="2049"/>
                    <a:pt x="1017" y="2049"/>
                  </a:cubicBezTo>
                  <a:cubicBezTo>
                    <a:pt x="1025" y="2049"/>
                    <a:pt x="1029" y="2049"/>
                    <a:pt x="1037" y="2045"/>
                  </a:cubicBezTo>
                  <a:cubicBezTo>
                    <a:pt x="1053" y="2037"/>
                    <a:pt x="1060" y="2013"/>
                    <a:pt x="1053" y="1994"/>
                  </a:cubicBezTo>
                  <a:cubicBezTo>
                    <a:pt x="1033" y="1963"/>
                    <a:pt x="633" y="1186"/>
                    <a:pt x="558" y="1052"/>
                  </a:cubicBezTo>
                  <a:cubicBezTo>
                    <a:pt x="550" y="1037"/>
                    <a:pt x="539" y="1021"/>
                    <a:pt x="526" y="1001"/>
                  </a:cubicBezTo>
                  <a:cubicBezTo>
                    <a:pt x="421" y="825"/>
                    <a:pt x="103" y="291"/>
                    <a:pt x="296" y="146"/>
                  </a:cubicBezTo>
                  <a:cubicBezTo>
                    <a:pt x="355" y="100"/>
                    <a:pt x="413" y="78"/>
                    <a:pt x="472" y="78"/>
                  </a:cubicBezTo>
                  <a:cubicBezTo>
                    <a:pt x="612" y="78"/>
                    <a:pt x="757" y="202"/>
                    <a:pt x="950" y="412"/>
                  </a:cubicBezTo>
                  <a:cubicBezTo>
                    <a:pt x="1205" y="695"/>
                    <a:pt x="1594" y="1287"/>
                    <a:pt x="1598" y="1292"/>
                  </a:cubicBezTo>
                  <a:cubicBezTo>
                    <a:pt x="1603" y="1304"/>
                    <a:pt x="1614" y="1310"/>
                    <a:pt x="1626" y="1310"/>
                  </a:cubicBezTo>
                  <a:cubicBezTo>
                    <a:pt x="1634" y="1310"/>
                    <a:pt x="1641" y="1308"/>
                    <a:pt x="1649" y="1303"/>
                  </a:cubicBezTo>
                  <a:cubicBezTo>
                    <a:pt x="1665" y="1292"/>
                    <a:pt x="1672" y="1268"/>
                    <a:pt x="1661" y="1252"/>
                  </a:cubicBezTo>
                  <a:cubicBezTo>
                    <a:pt x="1645" y="1225"/>
                    <a:pt x="1265" y="648"/>
                    <a:pt x="1006" y="362"/>
                  </a:cubicBezTo>
                  <a:cubicBezTo>
                    <a:pt x="833" y="169"/>
                    <a:pt x="659" y="0"/>
                    <a:pt x="47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3"/>
            <p:cNvSpPr/>
            <p:nvPr/>
          </p:nvSpPr>
          <p:spPr>
            <a:xfrm>
              <a:off x="7205246" y="2340218"/>
              <a:ext cx="139771" cy="83624"/>
            </a:xfrm>
            <a:custGeom>
              <a:rect b="b" l="l" r="r" t="t"/>
              <a:pathLst>
                <a:path extrusionOk="0" h="1123" w="1877">
                  <a:moveTo>
                    <a:pt x="562" y="0"/>
                  </a:moveTo>
                  <a:cubicBezTo>
                    <a:pt x="550" y="0"/>
                    <a:pt x="452" y="4"/>
                    <a:pt x="232" y="169"/>
                  </a:cubicBezTo>
                  <a:cubicBezTo>
                    <a:pt x="0" y="346"/>
                    <a:pt x="60" y="648"/>
                    <a:pt x="64" y="663"/>
                  </a:cubicBezTo>
                  <a:cubicBezTo>
                    <a:pt x="67" y="680"/>
                    <a:pt x="82" y="692"/>
                    <a:pt x="98" y="692"/>
                  </a:cubicBezTo>
                  <a:cubicBezTo>
                    <a:pt x="101" y="692"/>
                    <a:pt x="104" y="691"/>
                    <a:pt x="107" y="691"/>
                  </a:cubicBezTo>
                  <a:cubicBezTo>
                    <a:pt x="127" y="687"/>
                    <a:pt x="142" y="667"/>
                    <a:pt x="138" y="648"/>
                  </a:cubicBezTo>
                  <a:cubicBezTo>
                    <a:pt x="138" y="643"/>
                    <a:pt x="87" y="377"/>
                    <a:pt x="279" y="228"/>
                  </a:cubicBezTo>
                  <a:cubicBezTo>
                    <a:pt x="444" y="107"/>
                    <a:pt x="531" y="83"/>
                    <a:pt x="554" y="75"/>
                  </a:cubicBezTo>
                  <a:cubicBezTo>
                    <a:pt x="640" y="118"/>
                    <a:pt x="1280" y="460"/>
                    <a:pt x="1806" y="1107"/>
                  </a:cubicBezTo>
                  <a:cubicBezTo>
                    <a:pt x="1813" y="1114"/>
                    <a:pt x="1822" y="1123"/>
                    <a:pt x="1833" y="1123"/>
                  </a:cubicBezTo>
                  <a:cubicBezTo>
                    <a:pt x="1841" y="1123"/>
                    <a:pt x="1853" y="1119"/>
                    <a:pt x="1857" y="1111"/>
                  </a:cubicBezTo>
                  <a:cubicBezTo>
                    <a:pt x="1876" y="1099"/>
                    <a:pt x="1876" y="1076"/>
                    <a:pt x="1864" y="1060"/>
                  </a:cubicBezTo>
                  <a:cubicBezTo>
                    <a:pt x="1292" y="353"/>
                    <a:pt x="585" y="4"/>
                    <a:pt x="578" y="4"/>
                  </a:cubicBezTo>
                  <a:cubicBezTo>
                    <a:pt x="574" y="0"/>
                    <a:pt x="566" y="0"/>
                    <a:pt x="56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3"/>
            <p:cNvSpPr/>
            <p:nvPr/>
          </p:nvSpPr>
          <p:spPr>
            <a:xfrm>
              <a:off x="7240915" y="2298667"/>
              <a:ext cx="154366" cy="90103"/>
            </a:xfrm>
            <a:custGeom>
              <a:rect b="b" l="l" r="r" t="t"/>
              <a:pathLst>
                <a:path extrusionOk="0" h="1210" w="2073">
                  <a:moveTo>
                    <a:pt x="589" y="1"/>
                  </a:moveTo>
                  <a:cubicBezTo>
                    <a:pt x="181" y="1"/>
                    <a:pt x="12" y="558"/>
                    <a:pt x="8" y="586"/>
                  </a:cubicBezTo>
                  <a:cubicBezTo>
                    <a:pt x="1" y="605"/>
                    <a:pt x="12" y="625"/>
                    <a:pt x="32" y="633"/>
                  </a:cubicBezTo>
                  <a:cubicBezTo>
                    <a:pt x="34" y="633"/>
                    <a:pt x="37" y="633"/>
                    <a:pt x="40" y="633"/>
                  </a:cubicBezTo>
                  <a:cubicBezTo>
                    <a:pt x="57" y="633"/>
                    <a:pt x="76" y="623"/>
                    <a:pt x="79" y="605"/>
                  </a:cubicBezTo>
                  <a:cubicBezTo>
                    <a:pt x="83" y="602"/>
                    <a:pt x="236" y="80"/>
                    <a:pt x="585" y="80"/>
                  </a:cubicBezTo>
                  <a:cubicBezTo>
                    <a:pt x="589" y="80"/>
                    <a:pt x="593" y="80"/>
                    <a:pt x="597" y="80"/>
                  </a:cubicBezTo>
                  <a:cubicBezTo>
                    <a:pt x="903" y="84"/>
                    <a:pt x="1715" y="888"/>
                    <a:pt x="2002" y="1194"/>
                  </a:cubicBezTo>
                  <a:cubicBezTo>
                    <a:pt x="2010" y="1206"/>
                    <a:pt x="2021" y="1210"/>
                    <a:pt x="2029" y="1210"/>
                  </a:cubicBezTo>
                  <a:cubicBezTo>
                    <a:pt x="2041" y="1210"/>
                    <a:pt x="2049" y="1206"/>
                    <a:pt x="2057" y="1198"/>
                  </a:cubicBezTo>
                  <a:cubicBezTo>
                    <a:pt x="2073" y="1183"/>
                    <a:pt x="2073" y="1159"/>
                    <a:pt x="2060" y="1143"/>
                  </a:cubicBezTo>
                  <a:cubicBezTo>
                    <a:pt x="2017" y="1096"/>
                    <a:pt x="1001" y="13"/>
                    <a:pt x="601"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3"/>
            <p:cNvSpPr/>
            <p:nvPr/>
          </p:nvSpPr>
          <p:spPr>
            <a:xfrm>
              <a:off x="6161029" y="1889557"/>
              <a:ext cx="94719" cy="131952"/>
            </a:xfrm>
            <a:custGeom>
              <a:rect b="b" l="l" r="r" t="t"/>
              <a:pathLst>
                <a:path extrusionOk="0" h="1772" w="1272">
                  <a:moveTo>
                    <a:pt x="429" y="0"/>
                  </a:moveTo>
                  <a:cubicBezTo>
                    <a:pt x="417" y="0"/>
                    <a:pt x="405" y="6"/>
                    <a:pt x="396" y="18"/>
                  </a:cubicBezTo>
                  <a:cubicBezTo>
                    <a:pt x="384" y="33"/>
                    <a:pt x="388" y="61"/>
                    <a:pt x="404" y="72"/>
                  </a:cubicBezTo>
                  <a:cubicBezTo>
                    <a:pt x="600" y="221"/>
                    <a:pt x="1189" y="1108"/>
                    <a:pt x="1192" y="1516"/>
                  </a:cubicBezTo>
                  <a:cubicBezTo>
                    <a:pt x="1192" y="1591"/>
                    <a:pt x="1173" y="1642"/>
                    <a:pt x="1134" y="1673"/>
                  </a:cubicBezTo>
                  <a:cubicBezTo>
                    <a:pt x="1118" y="1684"/>
                    <a:pt x="1101" y="1689"/>
                    <a:pt x="1081" y="1689"/>
                  </a:cubicBezTo>
                  <a:cubicBezTo>
                    <a:pt x="1072" y="1689"/>
                    <a:pt x="1062" y="1688"/>
                    <a:pt x="1051" y="1686"/>
                  </a:cubicBezTo>
                  <a:cubicBezTo>
                    <a:pt x="769" y="1622"/>
                    <a:pt x="255" y="751"/>
                    <a:pt x="82" y="418"/>
                  </a:cubicBezTo>
                  <a:cubicBezTo>
                    <a:pt x="77" y="404"/>
                    <a:pt x="63" y="397"/>
                    <a:pt x="48" y="397"/>
                  </a:cubicBezTo>
                  <a:cubicBezTo>
                    <a:pt x="41" y="397"/>
                    <a:pt x="34" y="398"/>
                    <a:pt x="28" y="402"/>
                  </a:cubicBezTo>
                  <a:cubicBezTo>
                    <a:pt x="8" y="409"/>
                    <a:pt x="0" y="438"/>
                    <a:pt x="12" y="457"/>
                  </a:cubicBezTo>
                  <a:cubicBezTo>
                    <a:pt x="35" y="508"/>
                    <a:pt x="655" y="1681"/>
                    <a:pt x="1031" y="1767"/>
                  </a:cubicBezTo>
                  <a:cubicBezTo>
                    <a:pt x="1047" y="1771"/>
                    <a:pt x="1063" y="1771"/>
                    <a:pt x="1079" y="1771"/>
                  </a:cubicBezTo>
                  <a:cubicBezTo>
                    <a:pt x="1118" y="1771"/>
                    <a:pt x="1154" y="1760"/>
                    <a:pt x="1181" y="1736"/>
                  </a:cubicBezTo>
                  <a:cubicBezTo>
                    <a:pt x="1243" y="1693"/>
                    <a:pt x="1272" y="1619"/>
                    <a:pt x="1272" y="1516"/>
                  </a:cubicBezTo>
                  <a:cubicBezTo>
                    <a:pt x="1272" y="1077"/>
                    <a:pt x="667" y="167"/>
                    <a:pt x="455" y="9"/>
                  </a:cubicBezTo>
                  <a:cubicBezTo>
                    <a:pt x="447" y="3"/>
                    <a:pt x="438" y="0"/>
                    <a:pt x="429"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3"/>
            <p:cNvSpPr/>
            <p:nvPr/>
          </p:nvSpPr>
          <p:spPr>
            <a:xfrm>
              <a:off x="6239291" y="1848899"/>
              <a:ext cx="69923" cy="160621"/>
            </a:xfrm>
            <a:custGeom>
              <a:rect b="b" l="l" r="r" t="t"/>
              <a:pathLst>
                <a:path extrusionOk="0" h="2157" w="939">
                  <a:moveTo>
                    <a:pt x="185" y="0"/>
                  </a:moveTo>
                  <a:cubicBezTo>
                    <a:pt x="173" y="0"/>
                    <a:pt x="162" y="5"/>
                    <a:pt x="154" y="14"/>
                  </a:cubicBezTo>
                  <a:cubicBezTo>
                    <a:pt x="138" y="34"/>
                    <a:pt x="141" y="57"/>
                    <a:pt x="157" y="73"/>
                  </a:cubicBezTo>
                  <a:cubicBezTo>
                    <a:pt x="471" y="343"/>
                    <a:pt x="856" y="1439"/>
                    <a:pt x="804" y="1906"/>
                  </a:cubicBezTo>
                  <a:cubicBezTo>
                    <a:pt x="797" y="1988"/>
                    <a:pt x="773" y="2038"/>
                    <a:pt x="739" y="2058"/>
                  </a:cubicBezTo>
                  <a:cubicBezTo>
                    <a:pt x="717" y="2070"/>
                    <a:pt x="694" y="2076"/>
                    <a:pt x="670" y="2076"/>
                  </a:cubicBezTo>
                  <a:cubicBezTo>
                    <a:pt x="463" y="2076"/>
                    <a:pt x="185" y="1673"/>
                    <a:pt x="83" y="1497"/>
                  </a:cubicBezTo>
                  <a:cubicBezTo>
                    <a:pt x="75" y="1485"/>
                    <a:pt x="63" y="1479"/>
                    <a:pt x="50" y="1479"/>
                  </a:cubicBezTo>
                  <a:cubicBezTo>
                    <a:pt x="43" y="1479"/>
                    <a:pt x="35" y="1481"/>
                    <a:pt x="28" y="1486"/>
                  </a:cubicBezTo>
                  <a:cubicBezTo>
                    <a:pt x="9" y="1493"/>
                    <a:pt x="0" y="1521"/>
                    <a:pt x="12" y="1540"/>
                  </a:cubicBezTo>
                  <a:cubicBezTo>
                    <a:pt x="51" y="1611"/>
                    <a:pt x="377" y="2156"/>
                    <a:pt x="672" y="2156"/>
                  </a:cubicBezTo>
                  <a:cubicBezTo>
                    <a:pt x="707" y="2156"/>
                    <a:pt x="742" y="2149"/>
                    <a:pt x="777" y="2129"/>
                  </a:cubicBezTo>
                  <a:cubicBezTo>
                    <a:pt x="836" y="2098"/>
                    <a:pt x="875" y="2027"/>
                    <a:pt x="887" y="1917"/>
                  </a:cubicBezTo>
                  <a:cubicBezTo>
                    <a:pt x="938" y="1458"/>
                    <a:pt x="569" y="320"/>
                    <a:pt x="212" y="10"/>
                  </a:cubicBezTo>
                  <a:cubicBezTo>
                    <a:pt x="203" y="3"/>
                    <a:pt x="194" y="0"/>
                    <a:pt x="185"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3"/>
            <p:cNvSpPr/>
            <p:nvPr/>
          </p:nvSpPr>
          <p:spPr>
            <a:xfrm>
              <a:off x="6296554" y="1827677"/>
              <a:ext cx="60912" cy="159951"/>
            </a:xfrm>
            <a:custGeom>
              <a:rect b="b" l="l" r="r" t="t"/>
              <a:pathLst>
                <a:path extrusionOk="0" h="2148" w="818">
                  <a:moveTo>
                    <a:pt x="300" y="0"/>
                  </a:moveTo>
                  <a:cubicBezTo>
                    <a:pt x="291" y="0"/>
                    <a:pt x="283" y="3"/>
                    <a:pt x="276" y="9"/>
                  </a:cubicBezTo>
                  <a:cubicBezTo>
                    <a:pt x="256" y="21"/>
                    <a:pt x="252" y="44"/>
                    <a:pt x="263" y="63"/>
                  </a:cubicBezTo>
                  <a:cubicBezTo>
                    <a:pt x="471" y="369"/>
                    <a:pt x="730" y="1539"/>
                    <a:pt x="640" y="1935"/>
                  </a:cubicBezTo>
                  <a:cubicBezTo>
                    <a:pt x="624" y="1990"/>
                    <a:pt x="605" y="2030"/>
                    <a:pt x="585" y="2041"/>
                  </a:cubicBezTo>
                  <a:cubicBezTo>
                    <a:pt x="559" y="2056"/>
                    <a:pt x="532" y="2063"/>
                    <a:pt x="504" y="2063"/>
                  </a:cubicBezTo>
                  <a:cubicBezTo>
                    <a:pt x="305" y="2063"/>
                    <a:pt x="87" y="1710"/>
                    <a:pt x="83" y="1704"/>
                  </a:cubicBezTo>
                  <a:cubicBezTo>
                    <a:pt x="76" y="1692"/>
                    <a:pt x="64" y="1685"/>
                    <a:pt x="51" y="1685"/>
                  </a:cubicBezTo>
                  <a:cubicBezTo>
                    <a:pt x="44" y="1685"/>
                    <a:pt x="35" y="1688"/>
                    <a:pt x="28" y="1693"/>
                  </a:cubicBezTo>
                  <a:cubicBezTo>
                    <a:pt x="8" y="1704"/>
                    <a:pt x="1" y="1727"/>
                    <a:pt x="12" y="1747"/>
                  </a:cubicBezTo>
                  <a:cubicBezTo>
                    <a:pt x="24" y="1767"/>
                    <a:pt x="260" y="2147"/>
                    <a:pt x="506" y="2147"/>
                  </a:cubicBezTo>
                  <a:cubicBezTo>
                    <a:pt x="546" y="2147"/>
                    <a:pt x="585" y="2135"/>
                    <a:pt x="624" y="2112"/>
                  </a:cubicBezTo>
                  <a:cubicBezTo>
                    <a:pt x="667" y="2088"/>
                    <a:pt x="699" y="2037"/>
                    <a:pt x="718" y="1955"/>
                  </a:cubicBezTo>
                  <a:cubicBezTo>
                    <a:pt x="817" y="1535"/>
                    <a:pt x="553" y="342"/>
                    <a:pt x="334" y="16"/>
                  </a:cubicBezTo>
                  <a:cubicBezTo>
                    <a:pt x="327" y="7"/>
                    <a:pt x="313" y="0"/>
                    <a:pt x="30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3"/>
            <p:cNvSpPr/>
            <p:nvPr/>
          </p:nvSpPr>
          <p:spPr>
            <a:xfrm>
              <a:off x="6344733" y="1856718"/>
              <a:ext cx="61806" cy="114825"/>
            </a:xfrm>
            <a:custGeom>
              <a:rect b="b" l="l" r="r" t="t"/>
              <a:pathLst>
                <a:path extrusionOk="0" h="1542" w="830">
                  <a:moveTo>
                    <a:pt x="619" y="1"/>
                  </a:moveTo>
                  <a:cubicBezTo>
                    <a:pt x="615" y="1"/>
                    <a:pt x="610" y="1"/>
                    <a:pt x="605" y="3"/>
                  </a:cubicBezTo>
                  <a:cubicBezTo>
                    <a:pt x="585" y="11"/>
                    <a:pt x="574" y="35"/>
                    <a:pt x="582" y="55"/>
                  </a:cubicBezTo>
                  <a:cubicBezTo>
                    <a:pt x="743" y="502"/>
                    <a:pt x="676" y="980"/>
                    <a:pt x="538" y="1259"/>
                  </a:cubicBezTo>
                  <a:cubicBezTo>
                    <a:pt x="487" y="1365"/>
                    <a:pt x="424" y="1435"/>
                    <a:pt x="373" y="1455"/>
                  </a:cubicBezTo>
                  <a:cubicBezTo>
                    <a:pt x="364" y="1458"/>
                    <a:pt x="356" y="1459"/>
                    <a:pt x="347" y="1459"/>
                  </a:cubicBezTo>
                  <a:cubicBezTo>
                    <a:pt x="330" y="1459"/>
                    <a:pt x="314" y="1454"/>
                    <a:pt x="295" y="1444"/>
                  </a:cubicBezTo>
                  <a:cubicBezTo>
                    <a:pt x="189" y="1384"/>
                    <a:pt x="107" y="1157"/>
                    <a:pt x="83" y="1075"/>
                  </a:cubicBezTo>
                  <a:cubicBezTo>
                    <a:pt x="80" y="1054"/>
                    <a:pt x="62" y="1043"/>
                    <a:pt x="43" y="1043"/>
                  </a:cubicBezTo>
                  <a:cubicBezTo>
                    <a:pt x="39" y="1043"/>
                    <a:pt x="36" y="1043"/>
                    <a:pt x="33" y="1044"/>
                  </a:cubicBezTo>
                  <a:cubicBezTo>
                    <a:pt x="13" y="1051"/>
                    <a:pt x="1" y="1071"/>
                    <a:pt x="5" y="1094"/>
                  </a:cubicBezTo>
                  <a:cubicBezTo>
                    <a:pt x="9" y="1106"/>
                    <a:pt x="95" y="1428"/>
                    <a:pt x="256" y="1518"/>
                  </a:cubicBezTo>
                  <a:cubicBezTo>
                    <a:pt x="283" y="1533"/>
                    <a:pt x="315" y="1542"/>
                    <a:pt x="342" y="1542"/>
                  </a:cubicBezTo>
                  <a:cubicBezTo>
                    <a:pt x="362" y="1542"/>
                    <a:pt x="382" y="1538"/>
                    <a:pt x="397" y="1533"/>
                  </a:cubicBezTo>
                  <a:cubicBezTo>
                    <a:pt x="471" y="1506"/>
                    <a:pt x="551" y="1424"/>
                    <a:pt x="613" y="1294"/>
                  </a:cubicBezTo>
                  <a:cubicBezTo>
                    <a:pt x="759" y="1000"/>
                    <a:pt x="829" y="494"/>
                    <a:pt x="660" y="26"/>
                  </a:cubicBezTo>
                  <a:cubicBezTo>
                    <a:pt x="654" y="11"/>
                    <a:pt x="638" y="1"/>
                    <a:pt x="61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3"/>
            <p:cNvSpPr/>
            <p:nvPr/>
          </p:nvSpPr>
          <p:spPr>
            <a:xfrm>
              <a:off x="6060204" y="1963277"/>
              <a:ext cx="132473" cy="282893"/>
            </a:xfrm>
            <a:custGeom>
              <a:rect b="b" l="l" r="r" t="t"/>
              <a:pathLst>
                <a:path extrusionOk="0" h="3799" w="1779">
                  <a:moveTo>
                    <a:pt x="1699" y="1"/>
                  </a:moveTo>
                  <a:cubicBezTo>
                    <a:pt x="1166" y="915"/>
                    <a:pt x="703" y="1967"/>
                    <a:pt x="397" y="2724"/>
                  </a:cubicBezTo>
                  <a:cubicBezTo>
                    <a:pt x="322" y="2904"/>
                    <a:pt x="259" y="3069"/>
                    <a:pt x="204" y="3210"/>
                  </a:cubicBezTo>
                  <a:cubicBezTo>
                    <a:pt x="87" y="3516"/>
                    <a:pt x="16" y="3717"/>
                    <a:pt x="0" y="3756"/>
                  </a:cubicBezTo>
                  <a:lnTo>
                    <a:pt x="122" y="3799"/>
                  </a:lnTo>
                  <a:cubicBezTo>
                    <a:pt x="125" y="3787"/>
                    <a:pt x="224" y="3508"/>
                    <a:pt x="393" y="3081"/>
                  </a:cubicBezTo>
                  <a:cubicBezTo>
                    <a:pt x="440" y="2963"/>
                    <a:pt x="491" y="2838"/>
                    <a:pt x="545" y="2700"/>
                  </a:cubicBezTo>
                  <a:cubicBezTo>
                    <a:pt x="848" y="1971"/>
                    <a:pt x="1284" y="989"/>
                    <a:pt x="1778" y="126"/>
                  </a:cubicBezTo>
                  <a:cubicBezTo>
                    <a:pt x="1746" y="79"/>
                    <a:pt x="1719" y="40"/>
                    <a:pt x="16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3"/>
            <p:cNvSpPr/>
            <p:nvPr/>
          </p:nvSpPr>
          <p:spPr>
            <a:xfrm>
              <a:off x="6325819" y="1836240"/>
              <a:ext cx="117506" cy="412015"/>
            </a:xfrm>
            <a:custGeom>
              <a:rect b="b" l="l" r="r" t="t"/>
              <a:pathLst>
                <a:path extrusionOk="0" h="5533" w="1578">
                  <a:moveTo>
                    <a:pt x="745" y="0"/>
                  </a:moveTo>
                  <a:lnTo>
                    <a:pt x="745" y="0"/>
                  </a:lnTo>
                  <a:cubicBezTo>
                    <a:pt x="785" y="82"/>
                    <a:pt x="820" y="145"/>
                    <a:pt x="839" y="212"/>
                  </a:cubicBezTo>
                  <a:cubicBezTo>
                    <a:pt x="855" y="254"/>
                    <a:pt x="895" y="298"/>
                    <a:pt x="902" y="341"/>
                  </a:cubicBezTo>
                  <a:cubicBezTo>
                    <a:pt x="1370" y="1138"/>
                    <a:pt x="1016" y="2684"/>
                    <a:pt x="624" y="3876"/>
                  </a:cubicBezTo>
                  <a:cubicBezTo>
                    <a:pt x="604" y="3932"/>
                    <a:pt x="584" y="3986"/>
                    <a:pt x="569" y="4037"/>
                  </a:cubicBezTo>
                  <a:cubicBezTo>
                    <a:pt x="290" y="4850"/>
                    <a:pt x="8" y="5462"/>
                    <a:pt x="0" y="5477"/>
                  </a:cubicBezTo>
                  <a:lnTo>
                    <a:pt x="118" y="5533"/>
                  </a:lnTo>
                  <a:cubicBezTo>
                    <a:pt x="149" y="5462"/>
                    <a:pt x="439" y="4830"/>
                    <a:pt x="718" y="4006"/>
                  </a:cubicBezTo>
                  <a:cubicBezTo>
                    <a:pt x="734" y="3959"/>
                    <a:pt x="749" y="3908"/>
                    <a:pt x="769" y="3856"/>
                  </a:cubicBezTo>
                  <a:cubicBezTo>
                    <a:pt x="1216" y="2483"/>
                    <a:pt x="1578" y="694"/>
                    <a:pt x="74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3"/>
            <p:cNvSpPr/>
            <p:nvPr/>
          </p:nvSpPr>
          <p:spPr>
            <a:xfrm>
              <a:off x="5469103" y="2112579"/>
              <a:ext cx="986810" cy="1088232"/>
            </a:xfrm>
            <a:custGeom>
              <a:rect b="b" l="l" r="r" t="t"/>
              <a:pathLst>
                <a:path extrusionOk="0" h="14614" w="13252">
                  <a:moveTo>
                    <a:pt x="13251" y="0"/>
                  </a:moveTo>
                  <a:lnTo>
                    <a:pt x="13125" y="20"/>
                  </a:lnTo>
                  <a:lnTo>
                    <a:pt x="12980" y="40"/>
                  </a:lnTo>
                  <a:lnTo>
                    <a:pt x="12274" y="145"/>
                  </a:lnTo>
                  <a:lnTo>
                    <a:pt x="12129" y="165"/>
                  </a:lnTo>
                  <a:lnTo>
                    <a:pt x="12109" y="169"/>
                  </a:lnTo>
                  <a:lnTo>
                    <a:pt x="11446" y="268"/>
                  </a:lnTo>
                  <a:lnTo>
                    <a:pt x="11435" y="268"/>
                  </a:lnTo>
                  <a:lnTo>
                    <a:pt x="11324" y="283"/>
                  </a:lnTo>
                  <a:lnTo>
                    <a:pt x="10548" y="397"/>
                  </a:lnTo>
                  <a:lnTo>
                    <a:pt x="9457" y="554"/>
                  </a:lnTo>
                  <a:lnTo>
                    <a:pt x="9339" y="574"/>
                  </a:lnTo>
                  <a:lnTo>
                    <a:pt x="9311" y="578"/>
                  </a:lnTo>
                  <a:lnTo>
                    <a:pt x="8483" y="695"/>
                  </a:lnTo>
                  <a:lnTo>
                    <a:pt x="8335" y="719"/>
                  </a:lnTo>
                  <a:lnTo>
                    <a:pt x="7447" y="848"/>
                  </a:lnTo>
                  <a:lnTo>
                    <a:pt x="0" y="14613"/>
                  </a:lnTo>
                  <a:lnTo>
                    <a:pt x="11167" y="14613"/>
                  </a:lnTo>
                  <a:lnTo>
                    <a:pt x="11171" y="14586"/>
                  </a:lnTo>
                  <a:lnTo>
                    <a:pt x="11736" y="9249"/>
                  </a:lnTo>
                  <a:lnTo>
                    <a:pt x="12066" y="7248"/>
                  </a:lnTo>
                  <a:lnTo>
                    <a:pt x="12172" y="6585"/>
                  </a:lnTo>
                  <a:lnTo>
                    <a:pt x="12219" y="6318"/>
                  </a:lnTo>
                  <a:lnTo>
                    <a:pt x="12227" y="6271"/>
                  </a:lnTo>
                  <a:lnTo>
                    <a:pt x="12227" y="6267"/>
                  </a:lnTo>
                  <a:lnTo>
                    <a:pt x="12243" y="6161"/>
                  </a:lnTo>
                  <a:lnTo>
                    <a:pt x="12902" y="2123"/>
                  </a:lnTo>
                  <a:lnTo>
                    <a:pt x="12913" y="2072"/>
                  </a:lnTo>
                  <a:lnTo>
                    <a:pt x="12913" y="2068"/>
                  </a:lnTo>
                  <a:lnTo>
                    <a:pt x="12933" y="1939"/>
                  </a:lnTo>
                  <a:lnTo>
                    <a:pt x="13208" y="268"/>
                  </a:lnTo>
                  <a:lnTo>
                    <a:pt x="13235" y="95"/>
                  </a:lnTo>
                  <a:lnTo>
                    <a:pt x="13251"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3"/>
            <p:cNvSpPr/>
            <p:nvPr/>
          </p:nvSpPr>
          <p:spPr>
            <a:xfrm>
              <a:off x="6125062" y="2112579"/>
              <a:ext cx="330848" cy="1087934"/>
            </a:xfrm>
            <a:custGeom>
              <a:rect b="b" l="l" r="r" t="t"/>
              <a:pathLst>
                <a:path extrusionOk="0" h="14610" w="4443">
                  <a:moveTo>
                    <a:pt x="4442" y="0"/>
                  </a:moveTo>
                  <a:lnTo>
                    <a:pt x="4406" y="98"/>
                  </a:lnTo>
                  <a:lnTo>
                    <a:pt x="4348" y="263"/>
                  </a:lnTo>
                  <a:lnTo>
                    <a:pt x="3901" y="1547"/>
                  </a:lnTo>
                  <a:lnTo>
                    <a:pt x="3865" y="1652"/>
                  </a:lnTo>
                  <a:lnTo>
                    <a:pt x="3822" y="1778"/>
                  </a:lnTo>
                  <a:lnTo>
                    <a:pt x="1527" y="8371"/>
                  </a:lnTo>
                  <a:lnTo>
                    <a:pt x="1527" y="8374"/>
                  </a:lnTo>
                  <a:lnTo>
                    <a:pt x="1452" y="8582"/>
                  </a:lnTo>
                  <a:lnTo>
                    <a:pt x="1452" y="8586"/>
                  </a:lnTo>
                  <a:lnTo>
                    <a:pt x="1405" y="8720"/>
                  </a:lnTo>
                  <a:lnTo>
                    <a:pt x="185" y="14075"/>
                  </a:lnTo>
                  <a:lnTo>
                    <a:pt x="181" y="14095"/>
                  </a:lnTo>
                  <a:lnTo>
                    <a:pt x="0" y="14609"/>
                  </a:lnTo>
                  <a:lnTo>
                    <a:pt x="2358" y="14609"/>
                  </a:lnTo>
                  <a:lnTo>
                    <a:pt x="2362" y="14586"/>
                  </a:lnTo>
                  <a:lnTo>
                    <a:pt x="2932" y="9249"/>
                  </a:lnTo>
                  <a:lnTo>
                    <a:pt x="3257" y="7248"/>
                  </a:lnTo>
                  <a:lnTo>
                    <a:pt x="3410" y="6318"/>
                  </a:lnTo>
                  <a:lnTo>
                    <a:pt x="3418" y="6271"/>
                  </a:lnTo>
                  <a:lnTo>
                    <a:pt x="3418" y="6267"/>
                  </a:lnTo>
                  <a:lnTo>
                    <a:pt x="3434" y="6161"/>
                  </a:lnTo>
                  <a:lnTo>
                    <a:pt x="4093" y="2123"/>
                  </a:lnTo>
                  <a:lnTo>
                    <a:pt x="4104" y="2072"/>
                  </a:lnTo>
                  <a:lnTo>
                    <a:pt x="4104" y="2068"/>
                  </a:lnTo>
                  <a:lnTo>
                    <a:pt x="4124" y="1939"/>
                  </a:lnTo>
                  <a:lnTo>
                    <a:pt x="4399" y="263"/>
                  </a:lnTo>
                  <a:lnTo>
                    <a:pt x="4426" y="91"/>
                  </a:lnTo>
                  <a:lnTo>
                    <a:pt x="4442"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3"/>
            <p:cNvSpPr/>
            <p:nvPr/>
          </p:nvSpPr>
          <p:spPr>
            <a:xfrm>
              <a:off x="6128562" y="2007137"/>
              <a:ext cx="101719" cy="254000"/>
            </a:xfrm>
            <a:custGeom>
              <a:rect b="b" l="l" r="r" t="t"/>
              <a:pathLst>
                <a:path extrusionOk="0" h="3411" w="1366">
                  <a:moveTo>
                    <a:pt x="1268" y="0"/>
                  </a:moveTo>
                  <a:cubicBezTo>
                    <a:pt x="946" y="687"/>
                    <a:pt x="667" y="1397"/>
                    <a:pt x="455" y="1994"/>
                  </a:cubicBezTo>
                  <a:cubicBezTo>
                    <a:pt x="413" y="2108"/>
                    <a:pt x="377" y="2213"/>
                    <a:pt x="337" y="2320"/>
                  </a:cubicBezTo>
                  <a:cubicBezTo>
                    <a:pt x="138" y="2900"/>
                    <a:pt x="16" y="3316"/>
                    <a:pt x="0" y="3371"/>
                  </a:cubicBezTo>
                  <a:lnTo>
                    <a:pt x="122" y="3410"/>
                  </a:lnTo>
                  <a:cubicBezTo>
                    <a:pt x="125" y="3390"/>
                    <a:pt x="259" y="2939"/>
                    <a:pt x="487" y="2288"/>
                  </a:cubicBezTo>
                  <a:cubicBezTo>
                    <a:pt x="522" y="2186"/>
                    <a:pt x="561" y="2084"/>
                    <a:pt x="601" y="1970"/>
                  </a:cubicBezTo>
                  <a:cubicBezTo>
                    <a:pt x="804" y="1405"/>
                    <a:pt x="1067" y="737"/>
                    <a:pt x="1366" y="98"/>
                  </a:cubicBezTo>
                  <a:lnTo>
                    <a:pt x="126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3"/>
            <p:cNvSpPr/>
            <p:nvPr/>
          </p:nvSpPr>
          <p:spPr>
            <a:xfrm>
              <a:off x="6372806" y="1818294"/>
              <a:ext cx="121899" cy="430557"/>
            </a:xfrm>
            <a:custGeom>
              <a:rect b="b" l="l" r="r" t="t"/>
              <a:pathLst>
                <a:path extrusionOk="0" h="5782" w="1637">
                  <a:moveTo>
                    <a:pt x="190" y="0"/>
                  </a:moveTo>
                  <a:cubicBezTo>
                    <a:pt x="126" y="0"/>
                    <a:pt x="62" y="7"/>
                    <a:pt x="0" y="21"/>
                  </a:cubicBezTo>
                  <a:cubicBezTo>
                    <a:pt x="24" y="57"/>
                    <a:pt x="47" y="104"/>
                    <a:pt x="71" y="142"/>
                  </a:cubicBezTo>
                  <a:cubicBezTo>
                    <a:pt x="112" y="136"/>
                    <a:pt x="155" y="133"/>
                    <a:pt x="198" y="133"/>
                  </a:cubicBezTo>
                  <a:cubicBezTo>
                    <a:pt x="291" y="133"/>
                    <a:pt x="386" y="148"/>
                    <a:pt x="471" y="186"/>
                  </a:cubicBezTo>
                  <a:cubicBezTo>
                    <a:pt x="1507" y="629"/>
                    <a:pt x="1233" y="2536"/>
                    <a:pt x="844" y="3992"/>
                  </a:cubicBezTo>
                  <a:cubicBezTo>
                    <a:pt x="837" y="4027"/>
                    <a:pt x="824" y="4066"/>
                    <a:pt x="817" y="4102"/>
                  </a:cubicBezTo>
                  <a:cubicBezTo>
                    <a:pt x="570" y="5008"/>
                    <a:pt x="291" y="5718"/>
                    <a:pt x="283" y="5734"/>
                  </a:cubicBezTo>
                  <a:lnTo>
                    <a:pt x="400" y="5781"/>
                  </a:lnTo>
                  <a:cubicBezTo>
                    <a:pt x="433" y="5707"/>
                    <a:pt x="715" y="4985"/>
                    <a:pt x="962" y="4074"/>
                  </a:cubicBezTo>
                  <a:cubicBezTo>
                    <a:pt x="970" y="4039"/>
                    <a:pt x="982" y="4003"/>
                    <a:pt x="989" y="3972"/>
                  </a:cubicBezTo>
                  <a:cubicBezTo>
                    <a:pt x="1378" y="2485"/>
                    <a:pt x="1637" y="547"/>
                    <a:pt x="523" y="68"/>
                  </a:cubicBezTo>
                  <a:cubicBezTo>
                    <a:pt x="419" y="22"/>
                    <a:pt x="305" y="0"/>
                    <a:pt x="19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3"/>
            <p:cNvSpPr/>
            <p:nvPr/>
          </p:nvSpPr>
          <p:spPr>
            <a:xfrm>
              <a:off x="5574024" y="2107069"/>
              <a:ext cx="942355" cy="1093742"/>
            </a:xfrm>
            <a:custGeom>
              <a:rect b="b" l="l" r="r" t="t"/>
              <a:pathLst>
                <a:path extrusionOk="0" h="14688" w="12655">
                  <a:moveTo>
                    <a:pt x="12654" y="0"/>
                  </a:moveTo>
                  <a:lnTo>
                    <a:pt x="12207" y="90"/>
                  </a:lnTo>
                  <a:lnTo>
                    <a:pt x="11826" y="169"/>
                  </a:lnTo>
                  <a:lnTo>
                    <a:pt x="11806" y="172"/>
                  </a:lnTo>
                  <a:lnTo>
                    <a:pt x="11689" y="196"/>
                  </a:lnTo>
                  <a:lnTo>
                    <a:pt x="11544" y="224"/>
                  </a:lnTo>
                  <a:lnTo>
                    <a:pt x="10967" y="342"/>
                  </a:lnTo>
                  <a:lnTo>
                    <a:pt x="10814" y="369"/>
                  </a:lnTo>
                  <a:lnTo>
                    <a:pt x="10665" y="400"/>
                  </a:lnTo>
                  <a:lnTo>
                    <a:pt x="10272" y="478"/>
                  </a:lnTo>
                  <a:lnTo>
                    <a:pt x="10151" y="502"/>
                  </a:lnTo>
                  <a:lnTo>
                    <a:pt x="9432" y="648"/>
                  </a:lnTo>
                  <a:lnTo>
                    <a:pt x="9268" y="679"/>
                  </a:lnTo>
                  <a:lnTo>
                    <a:pt x="7934" y="946"/>
                  </a:lnTo>
                  <a:lnTo>
                    <a:pt x="7918" y="949"/>
                  </a:lnTo>
                  <a:lnTo>
                    <a:pt x="7784" y="978"/>
                  </a:lnTo>
                  <a:lnTo>
                    <a:pt x="6922" y="1150"/>
                  </a:lnTo>
                  <a:lnTo>
                    <a:pt x="6792" y="1177"/>
                  </a:lnTo>
                  <a:lnTo>
                    <a:pt x="6733" y="1279"/>
                  </a:lnTo>
                  <a:lnTo>
                    <a:pt x="6038" y="2543"/>
                  </a:lnTo>
                  <a:lnTo>
                    <a:pt x="0" y="14687"/>
                  </a:lnTo>
                  <a:lnTo>
                    <a:pt x="11254" y="14687"/>
                  </a:lnTo>
                  <a:lnTo>
                    <a:pt x="11560" y="10026"/>
                  </a:lnTo>
                  <a:lnTo>
                    <a:pt x="11685" y="8865"/>
                  </a:lnTo>
                  <a:lnTo>
                    <a:pt x="11968" y="6282"/>
                  </a:lnTo>
                  <a:lnTo>
                    <a:pt x="12125" y="4870"/>
                  </a:lnTo>
                  <a:lnTo>
                    <a:pt x="12129" y="4819"/>
                  </a:lnTo>
                  <a:lnTo>
                    <a:pt x="12136" y="4725"/>
                  </a:lnTo>
                  <a:lnTo>
                    <a:pt x="12136" y="4721"/>
                  </a:lnTo>
                  <a:lnTo>
                    <a:pt x="12274" y="3500"/>
                  </a:lnTo>
                  <a:lnTo>
                    <a:pt x="12290" y="3363"/>
                  </a:lnTo>
                  <a:lnTo>
                    <a:pt x="12305" y="3218"/>
                  </a:lnTo>
                  <a:lnTo>
                    <a:pt x="12333" y="2947"/>
                  </a:lnTo>
                  <a:lnTo>
                    <a:pt x="12333" y="2943"/>
                  </a:lnTo>
                  <a:lnTo>
                    <a:pt x="12619" y="342"/>
                  </a:lnTo>
                  <a:lnTo>
                    <a:pt x="12654"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3"/>
            <p:cNvSpPr/>
            <p:nvPr/>
          </p:nvSpPr>
          <p:spPr>
            <a:xfrm>
              <a:off x="6239514" y="2107069"/>
              <a:ext cx="276861" cy="1093444"/>
            </a:xfrm>
            <a:custGeom>
              <a:rect b="b" l="l" r="r" t="t"/>
              <a:pathLst>
                <a:path extrusionOk="0" h="14684" w="3718">
                  <a:moveTo>
                    <a:pt x="3717" y="0"/>
                  </a:moveTo>
                  <a:lnTo>
                    <a:pt x="3619" y="337"/>
                  </a:lnTo>
                  <a:lnTo>
                    <a:pt x="3325" y="1354"/>
                  </a:lnTo>
                  <a:lnTo>
                    <a:pt x="3325" y="1358"/>
                  </a:lnTo>
                  <a:lnTo>
                    <a:pt x="53" y="14506"/>
                  </a:lnTo>
                  <a:lnTo>
                    <a:pt x="6" y="14671"/>
                  </a:lnTo>
                  <a:lnTo>
                    <a:pt x="1" y="14683"/>
                  </a:lnTo>
                  <a:lnTo>
                    <a:pt x="2317" y="14683"/>
                  </a:lnTo>
                  <a:lnTo>
                    <a:pt x="3396" y="2947"/>
                  </a:lnTo>
                  <a:lnTo>
                    <a:pt x="3682" y="337"/>
                  </a:lnTo>
                  <a:lnTo>
                    <a:pt x="3717"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3"/>
            <p:cNvSpPr/>
            <p:nvPr/>
          </p:nvSpPr>
          <p:spPr>
            <a:xfrm>
              <a:off x="6134966" y="2209011"/>
              <a:ext cx="30158" cy="29860"/>
            </a:xfrm>
            <a:custGeom>
              <a:rect b="b" l="l" r="r" t="t"/>
              <a:pathLst>
                <a:path extrusionOk="0" h="401" w="405">
                  <a:moveTo>
                    <a:pt x="201" y="0"/>
                  </a:moveTo>
                  <a:cubicBezTo>
                    <a:pt x="91" y="0"/>
                    <a:pt x="1" y="91"/>
                    <a:pt x="1" y="201"/>
                  </a:cubicBezTo>
                  <a:cubicBezTo>
                    <a:pt x="1" y="310"/>
                    <a:pt x="91" y="401"/>
                    <a:pt x="201" y="401"/>
                  </a:cubicBezTo>
                  <a:cubicBezTo>
                    <a:pt x="314" y="401"/>
                    <a:pt x="405" y="310"/>
                    <a:pt x="405" y="201"/>
                  </a:cubicBezTo>
                  <a:cubicBezTo>
                    <a:pt x="405" y="91"/>
                    <a:pt x="314"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3"/>
            <p:cNvSpPr/>
            <p:nvPr/>
          </p:nvSpPr>
          <p:spPr>
            <a:xfrm>
              <a:off x="6364392" y="2169321"/>
              <a:ext cx="29860" cy="30158"/>
            </a:xfrm>
            <a:custGeom>
              <a:rect b="b" l="l" r="r" t="t"/>
              <a:pathLst>
                <a:path extrusionOk="0" h="405" w="401">
                  <a:moveTo>
                    <a:pt x="200" y="0"/>
                  </a:moveTo>
                  <a:cubicBezTo>
                    <a:pt x="90" y="0"/>
                    <a:pt x="0" y="90"/>
                    <a:pt x="0" y="200"/>
                  </a:cubicBezTo>
                  <a:cubicBezTo>
                    <a:pt x="0" y="314"/>
                    <a:pt x="90" y="404"/>
                    <a:pt x="200" y="404"/>
                  </a:cubicBezTo>
                  <a:cubicBezTo>
                    <a:pt x="310" y="404"/>
                    <a:pt x="400" y="314"/>
                    <a:pt x="400" y="200"/>
                  </a:cubicBezTo>
                  <a:cubicBezTo>
                    <a:pt x="400" y="90"/>
                    <a:pt x="310"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 name="Google Shape;2168;p73"/>
          <p:cNvGrpSpPr/>
          <p:nvPr/>
        </p:nvGrpSpPr>
        <p:grpSpPr>
          <a:xfrm>
            <a:off x="2689741" y="2401795"/>
            <a:ext cx="2513628" cy="2741615"/>
            <a:chOff x="-379224" y="940350"/>
            <a:chExt cx="2062379" cy="2249438"/>
          </a:xfrm>
        </p:grpSpPr>
        <p:sp>
          <p:nvSpPr>
            <p:cNvPr id="2169" name="Google Shape;2169;p73"/>
            <p:cNvSpPr/>
            <p:nvPr/>
          </p:nvSpPr>
          <p:spPr>
            <a:xfrm>
              <a:off x="84542" y="1417000"/>
              <a:ext cx="471587" cy="757458"/>
            </a:xfrm>
            <a:custGeom>
              <a:rect b="b" l="l" r="r" t="t"/>
              <a:pathLst>
                <a:path extrusionOk="0" h="10172" w="6333">
                  <a:moveTo>
                    <a:pt x="3618" y="0"/>
                  </a:moveTo>
                  <a:cubicBezTo>
                    <a:pt x="3607" y="0"/>
                    <a:pt x="3597" y="0"/>
                    <a:pt x="3586" y="1"/>
                  </a:cubicBezTo>
                  <a:cubicBezTo>
                    <a:pt x="828" y="79"/>
                    <a:pt x="39" y="8829"/>
                    <a:pt x="39" y="8829"/>
                  </a:cubicBezTo>
                  <a:lnTo>
                    <a:pt x="0" y="9579"/>
                  </a:lnTo>
                  <a:lnTo>
                    <a:pt x="4693" y="10171"/>
                  </a:lnTo>
                  <a:cubicBezTo>
                    <a:pt x="4693" y="10171"/>
                    <a:pt x="6332" y="0"/>
                    <a:pt x="361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3"/>
            <p:cNvSpPr/>
            <p:nvPr/>
          </p:nvSpPr>
          <p:spPr>
            <a:xfrm>
              <a:off x="84542" y="1417000"/>
              <a:ext cx="471587" cy="757458"/>
            </a:xfrm>
            <a:custGeom>
              <a:rect b="b" l="l" r="r" t="t"/>
              <a:pathLst>
                <a:path extrusionOk="0" h="10172" w="6333">
                  <a:moveTo>
                    <a:pt x="3618" y="0"/>
                  </a:moveTo>
                  <a:cubicBezTo>
                    <a:pt x="3607" y="0"/>
                    <a:pt x="3597" y="0"/>
                    <a:pt x="3586" y="1"/>
                  </a:cubicBezTo>
                  <a:cubicBezTo>
                    <a:pt x="2668" y="28"/>
                    <a:pt x="1969" y="1013"/>
                    <a:pt x="1444" y="2320"/>
                  </a:cubicBezTo>
                  <a:cubicBezTo>
                    <a:pt x="1353" y="2547"/>
                    <a:pt x="1263" y="2791"/>
                    <a:pt x="1181" y="3038"/>
                  </a:cubicBezTo>
                  <a:cubicBezTo>
                    <a:pt x="1044" y="3454"/>
                    <a:pt x="918" y="3889"/>
                    <a:pt x="812" y="4325"/>
                  </a:cubicBezTo>
                  <a:cubicBezTo>
                    <a:pt x="714" y="4698"/>
                    <a:pt x="632" y="5075"/>
                    <a:pt x="557" y="5439"/>
                  </a:cubicBezTo>
                  <a:cubicBezTo>
                    <a:pt x="482" y="5792"/>
                    <a:pt x="420" y="6134"/>
                    <a:pt x="361" y="6459"/>
                  </a:cubicBezTo>
                  <a:cubicBezTo>
                    <a:pt x="294" y="6872"/>
                    <a:pt x="236" y="7248"/>
                    <a:pt x="189" y="7582"/>
                  </a:cubicBezTo>
                  <a:cubicBezTo>
                    <a:pt x="86" y="8335"/>
                    <a:pt x="39" y="8829"/>
                    <a:pt x="39" y="8829"/>
                  </a:cubicBezTo>
                  <a:lnTo>
                    <a:pt x="0" y="9579"/>
                  </a:lnTo>
                  <a:lnTo>
                    <a:pt x="4693" y="10171"/>
                  </a:lnTo>
                  <a:cubicBezTo>
                    <a:pt x="4693" y="10171"/>
                    <a:pt x="6332" y="0"/>
                    <a:pt x="361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3"/>
            <p:cNvSpPr/>
            <p:nvPr/>
          </p:nvSpPr>
          <p:spPr>
            <a:xfrm>
              <a:off x="172484" y="1584397"/>
              <a:ext cx="210587" cy="65827"/>
            </a:xfrm>
            <a:custGeom>
              <a:rect b="b" l="l" r="r" t="t"/>
              <a:pathLst>
                <a:path extrusionOk="0" h="884" w="2828">
                  <a:moveTo>
                    <a:pt x="1485" y="0"/>
                  </a:moveTo>
                  <a:cubicBezTo>
                    <a:pt x="1009" y="0"/>
                    <a:pt x="520" y="45"/>
                    <a:pt x="263" y="72"/>
                  </a:cubicBezTo>
                  <a:cubicBezTo>
                    <a:pt x="172" y="299"/>
                    <a:pt x="82" y="543"/>
                    <a:pt x="0" y="790"/>
                  </a:cubicBezTo>
                  <a:cubicBezTo>
                    <a:pt x="318" y="829"/>
                    <a:pt x="850" y="883"/>
                    <a:pt x="1361" y="883"/>
                  </a:cubicBezTo>
                  <a:cubicBezTo>
                    <a:pt x="2023" y="883"/>
                    <a:pt x="2651" y="792"/>
                    <a:pt x="2735" y="460"/>
                  </a:cubicBezTo>
                  <a:cubicBezTo>
                    <a:pt x="2828" y="92"/>
                    <a:pt x="2169" y="0"/>
                    <a:pt x="1485"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3"/>
            <p:cNvSpPr/>
            <p:nvPr/>
          </p:nvSpPr>
          <p:spPr>
            <a:xfrm>
              <a:off x="125944" y="1735263"/>
              <a:ext cx="251394" cy="86826"/>
            </a:xfrm>
            <a:custGeom>
              <a:rect b="b" l="l" r="r" t="t"/>
              <a:pathLst>
                <a:path extrusionOk="0" h="1166" w="3376">
                  <a:moveTo>
                    <a:pt x="1633" y="1"/>
                  </a:moveTo>
                  <a:cubicBezTo>
                    <a:pt x="1066" y="1"/>
                    <a:pt x="514" y="33"/>
                    <a:pt x="256" y="51"/>
                  </a:cubicBezTo>
                  <a:cubicBezTo>
                    <a:pt x="158" y="424"/>
                    <a:pt x="76" y="801"/>
                    <a:pt x="1" y="1165"/>
                  </a:cubicBezTo>
                  <a:cubicBezTo>
                    <a:pt x="895" y="1079"/>
                    <a:pt x="3376" y="805"/>
                    <a:pt x="3333" y="353"/>
                  </a:cubicBezTo>
                  <a:cubicBezTo>
                    <a:pt x="3307" y="70"/>
                    <a:pt x="2455" y="1"/>
                    <a:pt x="1633"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3"/>
            <p:cNvSpPr/>
            <p:nvPr/>
          </p:nvSpPr>
          <p:spPr>
            <a:xfrm>
              <a:off x="98541" y="1885235"/>
              <a:ext cx="254819" cy="96358"/>
            </a:xfrm>
            <a:custGeom>
              <a:rect b="b" l="l" r="r" t="t"/>
              <a:pathLst>
                <a:path extrusionOk="0" h="1294" w="3422">
                  <a:moveTo>
                    <a:pt x="2353" y="1"/>
                  </a:moveTo>
                  <a:cubicBezTo>
                    <a:pt x="1600" y="1"/>
                    <a:pt x="616" y="116"/>
                    <a:pt x="173" y="171"/>
                  </a:cubicBezTo>
                  <a:cubicBezTo>
                    <a:pt x="106" y="584"/>
                    <a:pt x="48" y="960"/>
                    <a:pt x="1" y="1294"/>
                  </a:cubicBezTo>
                  <a:cubicBezTo>
                    <a:pt x="816" y="1149"/>
                    <a:pt x="3422" y="650"/>
                    <a:pt x="3331" y="230"/>
                  </a:cubicBezTo>
                  <a:cubicBezTo>
                    <a:pt x="3296" y="57"/>
                    <a:pt x="2881" y="1"/>
                    <a:pt x="2353"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3"/>
            <p:cNvSpPr/>
            <p:nvPr/>
          </p:nvSpPr>
          <p:spPr>
            <a:xfrm>
              <a:off x="-373342" y="1739880"/>
              <a:ext cx="356241" cy="356241"/>
            </a:xfrm>
            <a:custGeom>
              <a:rect b="b" l="l" r="r" t="t"/>
              <a:pathLst>
                <a:path extrusionOk="0" h="4784" w="4784">
                  <a:moveTo>
                    <a:pt x="2390" y="0"/>
                  </a:moveTo>
                  <a:cubicBezTo>
                    <a:pt x="1071" y="0"/>
                    <a:pt x="1" y="1072"/>
                    <a:pt x="1" y="2394"/>
                  </a:cubicBezTo>
                  <a:cubicBezTo>
                    <a:pt x="1" y="2469"/>
                    <a:pt x="4" y="2547"/>
                    <a:pt x="12" y="2622"/>
                  </a:cubicBezTo>
                  <a:cubicBezTo>
                    <a:pt x="130" y="3834"/>
                    <a:pt x="1150" y="4783"/>
                    <a:pt x="2390" y="4783"/>
                  </a:cubicBezTo>
                  <a:cubicBezTo>
                    <a:pt x="3712" y="4783"/>
                    <a:pt x="4784" y="3713"/>
                    <a:pt x="4784" y="2394"/>
                  </a:cubicBezTo>
                  <a:cubicBezTo>
                    <a:pt x="4784" y="1786"/>
                    <a:pt x="4560" y="1237"/>
                    <a:pt x="4187" y="817"/>
                  </a:cubicBezTo>
                  <a:cubicBezTo>
                    <a:pt x="3752" y="315"/>
                    <a:pt x="3108" y="0"/>
                    <a:pt x="2390"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3"/>
            <p:cNvSpPr/>
            <p:nvPr/>
          </p:nvSpPr>
          <p:spPr>
            <a:xfrm>
              <a:off x="-214434" y="1654990"/>
              <a:ext cx="58604" cy="165014"/>
            </a:xfrm>
            <a:custGeom>
              <a:rect b="b" l="l" r="r" t="t"/>
              <a:pathLst>
                <a:path extrusionOk="0" h="2216" w="787">
                  <a:moveTo>
                    <a:pt x="695" y="1"/>
                  </a:moveTo>
                  <a:cubicBezTo>
                    <a:pt x="671" y="1"/>
                    <a:pt x="647" y="12"/>
                    <a:pt x="633" y="34"/>
                  </a:cubicBezTo>
                  <a:cubicBezTo>
                    <a:pt x="213" y="650"/>
                    <a:pt x="1" y="1399"/>
                    <a:pt x="33" y="2141"/>
                  </a:cubicBezTo>
                  <a:cubicBezTo>
                    <a:pt x="36" y="2185"/>
                    <a:pt x="71" y="2216"/>
                    <a:pt x="111" y="2216"/>
                  </a:cubicBezTo>
                  <a:lnTo>
                    <a:pt x="115" y="2216"/>
                  </a:lnTo>
                  <a:cubicBezTo>
                    <a:pt x="158" y="2216"/>
                    <a:pt x="189" y="2176"/>
                    <a:pt x="189" y="2138"/>
                  </a:cubicBezTo>
                  <a:cubicBezTo>
                    <a:pt x="158" y="1423"/>
                    <a:pt x="362" y="709"/>
                    <a:pt x="762" y="121"/>
                  </a:cubicBezTo>
                  <a:cubicBezTo>
                    <a:pt x="786" y="85"/>
                    <a:pt x="774" y="38"/>
                    <a:pt x="739" y="14"/>
                  </a:cubicBezTo>
                  <a:cubicBezTo>
                    <a:pt x="725" y="5"/>
                    <a:pt x="710" y="1"/>
                    <a:pt x="69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3"/>
            <p:cNvSpPr/>
            <p:nvPr/>
          </p:nvSpPr>
          <p:spPr>
            <a:xfrm>
              <a:off x="-372522" y="1800643"/>
              <a:ext cx="355421" cy="295477"/>
            </a:xfrm>
            <a:custGeom>
              <a:rect b="b" l="l" r="r" t="t"/>
              <a:pathLst>
                <a:path extrusionOk="0" h="3968" w="4773">
                  <a:moveTo>
                    <a:pt x="4176" y="1"/>
                  </a:moveTo>
                  <a:cubicBezTo>
                    <a:pt x="3949" y="680"/>
                    <a:pt x="3540" y="1300"/>
                    <a:pt x="2964" y="1720"/>
                  </a:cubicBezTo>
                  <a:cubicBezTo>
                    <a:pt x="2498" y="2061"/>
                    <a:pt x="1919" y="2255"/>
                    <a:pt x="1346" y="2255"/>
                  </a:cubicBezTo>
                  <a:cubicBezTo>
                    <a:pt x="1063" y="2255"/>
                    <a:pt x="781" y="2208"/>
                    <a:pt x="515" y="2108"/>
                  </a:cubicBezTo>
                  <a:cubicBezTo>
                    <a:pt x="331" y="2037"/>
                    <a:pt x="150" y="1935"/>
                    <a:pt x="1" y="1806"/>
                  </a:cubicBezTo>
                  <a:lnTo>
                    <a:pt x="1" y="1806"/>
                  </a:lnTo>
                  <a:cubicBezTo>
                    <a:pt x="119" y="3018"/>
                    <a:pt x="1139" y="3967"/>
                    <a:pt x="2379" y="3967"/>
                  </a:cubicBezTo>
                  <a:cubicBezTo>
                    <a:pt x="3701" y="3967"/>
                    <a:pt x="4773" y="2897"/>
                    <a:pt x="4773" y="1578"/>
                  </a:cubicBezTo>
                  <a:cubicBezTo>
                    <a:pt x="4773" y="970"/>
                    <a:pt x="4549" y="421"/>
                    <a:pt x="417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3"/>
            <p:cNvSpPr/>
            <p:nvPr/>
          </p:nvSpPr>
          <p:spPr>
            <a:xfrm>
              <a:off x="-135799" y="1805260"/>
              <a:ext cx="381708" cy="356241"/>
            </a:xfrm>
            <a:custGeom>
              <a:rect b="b" l="l" r="r" t="t"/>
              <a:pathLst>
                <a:path extrusionOk="0" h="4784" w="5126">
                  <a:moveTo>
                    <a:pt x="2674" y="0"/>
                  </a:moveTo>
                  <a:cubicBezTo>
                    <a:pt x="1795" y="0"/>
                    <a:pt x="949" y="487"/>
                    <a:pt x="530" y="1328"/>
                  </a:cubicBezTo>
                  <a:cubicBezTo>
                    <a:pt x="495" y="1399"/>
                    <a:pt x="464" y="1465"/>
                    <a:pt x="436" y="1540"/>
                  </a:cubicBezTo>
                  <a:cubicBezTo>
                    <a:pt x="0" y="2677"/>
                    <a:pt x="495" y="3981"/>
                    <a:pt x="1605" y="4534"/>
                  </a:cubicBezTo>
                  <a:cubicBezTo>
                    <a:pt x="1947" y="4703"/>
                    <a:pt x="2310" y="4784"/>
                    <a:pt x="2667" y="4784"/>
                  </a:cubicBezTo>
                  <a:cubicBezTo>
                    <a:pt x="3548" y="4784"/>
                    <a:pt x="4395" y="4295"/>
                    <a:pt x="4811" y="3454"/>
                  </a:cubicBezTo>
                  <a:cubicBezTo>
                    <a:pt x="5082" y="2913"/>
                    <a:pt x="5125" y="2321"/>
                    <a:pt x="4980" y="1779"/>
                  </a:cubicBezTo>
                  <a:cubicBezTo>
                    <a:pt x="4811" y="1136"/>
                    <a:pt x="4376" y="567"/>
                    <a:pt x="3732" y="249"/>
                  </a:cubicBezTo>
                  <a:cubicBezTo>
                    <a:pt x="3392" y="80"/>
                    <a:pt x="3030" y="0"/>
                    <a:pt x="267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3"/>
            <p:cNvSpPr/>
            <p:nvPr/>
          </p:nvSpPr>
          <p:spPr>
            <a:xfrm>
              <a:off x="92658" y="1761698"/>
              <a:ext cx="120782" cy="129644"/>
            </a:xfrm>
            <a:custGeom>
              <a:rect b="b" l="l" r="r" t="t"/>
              <a:pathLst>
                <a:path extrusionOk="0" h="1741" w="1622">
                  <a:moveTo>
                    <a:pt x="1532" y="0"/>
                  </a:moveTo>
                  <a:cubicBezTo>
                    <a:pt x="1519" y="0"/>
                    <a:pt x="1507" y="3"/>
                    <a:pt x="1496" y="10"/>
                  </a:cubicBezTo>
                  <a:cubicBezTo>
                    <a:pt x="844" y="375"/>
                    <a:pt x="323" y="951"/>
                    <a:pt x="20" y="1630"/>
                  </a:cubicBezTo>
                  <a:cubicBezTo>
                    <a:pt x="0" y="1670"/>
                    <a:pt x="20" y="1717"/>
                    <a:pt x="60" y="1732"/>
                  </a:cubicBezTo>
                  <a:cubicBezTo>
                    <a:pt x="67" y="1741"/>
                    <a:pt x="80" y="1741"/>
                    <a:pt x="91" y="1741"/>
                  </a:cubicBezTo>
                  <a:cubicBezTo>
                    <a:pt x="118" y="1741"/>
                    <a:pt x="150" y="1725"/>
                    <a:pt x="161" y="1694"/>
                  </a:cubicBezTo>
                  <a:cubicBezTo>
                    <a:pt x="448" y="1046"/>
                    <a:pt x="951" y="493"/>
                    <a:pt x="1570" y="143"/>
                  </a:cubicBezTo>
                  <a:cubicBezTo>
                    <a:pt x="1606" y="124"/>
                    <a:pt x="1621" y="77"/>
                    <a:pt x="1598" y="41"/>
                  </a:cubicBezTo>
                  <a:cubicBezTo>
                    <a:pt x="1584" y="14"/>
                    <a:pt x="1558" y="0"/>
                    <a:pt x="153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3"/>
            <p:cNvSpPr/>
            <p:nvPr/>
          </p:nvSpPr>
          <p:spPr>
            <a:xfrm>
              <a:off x="-135799" y="1919861"/>
              <a:ext cx="381708" cy="241639"/>
            </a:xfrm>
            <a:custGeom>
              <a:rect b="b" l="l" r="r" t="t"/>
              <a:pathLst>
                <a:path extrusionOk="0" h="3245" w="5126">
                  <a:moveTo>
                    <a:pt x="436" y="1"/>
                  </a:moveTo>
                  <a:lnTo>
                    <a:pt x="436" y="1"/>
                  </a:lnTo>
                  <a:cubicBezTo>
                    <a:pt x="0" y="1138"/>
                    <a:pt x="495" y="2442"/>
                    <a:pt x="1605" y="2995"/>
                  </a:cubicBezTo>
                  <a:cubicBezTo>
                    <a:pt x="1947" y="3164"/>
                    <a:pt x="2310" y="3245"/>
                    <a:pt x="2667" y="3245"/>
                  </a:cubicBezTo>
                  <a:cubicBezTo>
                    <a:pt x="3548" y="3245"/>
                    <a:pt x="4395" y="2756"/>
                    <a:pt x="4811" y="1915"/>
                  </a:cubicBezTo>
                  <a:cubicBezTo>
                    <a:pt x="5082" y="1374"/>
                    <a:pt x="5125" y="782"/>
                    <a:pt x="4980" y="240"/>
                  </a:cubicBezTo>
                  <a:lnTo>
                    <a:pt x="4980" y="240"/>
                  </a:lnTo>
                  <a:cubicBezTo>
                    <a:pt x="4473" y="747"/>
                    <a:pt x="3830" y="1119"/>
                    <a:pt x="3128" y="1241"/>
                  </a:cubicBezTo>
                  <a:cubicBezTo>
                    <a:pt x="2975" y="1267"/>
                    <a:pt x="2819" y="1280"/>
                    <a:pt x="2663" y="1280"/>
                  </a:cubicBezTo>
                  <a:cubicBezTo>
                    <a:pt x="1955" y="1280"/>
                    <a:pt x="1243" y="1013"/>
                    <a:pt x="761" y="495"/>
                  </a:cubicBezTo>
                  <a:cubicBezTo>
                    <a:pt x="628" y="350"/>
                    <a:pt x="511" y="182"/>
                    <a:pt x="43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3"/>
            <p:cNvSpPr/>
            <p:nvPr/>
          </p:nvSpPr>
          <p:spPr>
            <a:xfrm>
              <a:off x="648760" y="940350"/>
              <a:ext cx="706822" cy="714492"/>
            </a:xfrm>
            <a:custGeom>
              <a:rect b="b" l="l" r="r" t="t"/>
              <a:pathLst>
                <a:path extrusionOk="0" h="9595" w="9492">
                  <a:moveTo>
                    <a:pt x="4335" y="1"/>
                  </a:moveTo>
                  <a:cubicBezTo>
                    <a:pt x="4246" y="1"/>
                    <a:pt x="4157" y="6"/>
                    <a:pt x="4069" y="18"/>
                  </a:cubicBezTo>
                  <a:cubicBezTo>
                    <a:pt x="3551" y="85"/>
                    <a:pt x="2978" y="371"/>
                    <a:pt x="2731" y="830"/>
                  </a:cubicBezTo>
                  <a:cubicBezTo>
                    <a:pt x="2719" y="779"/>
                    <a:pt x="2538" y="708"/>
                    <a:pt x="2378" y="693"/>
                  </a:cubicBezTo>
                  <a:cubicBezTo>
                    <a:pt x="2323" y="689"/>
                    <a:pt x="2271" y="686"/>
                    <a:pt x="2221" y="686"/>
                  </a:cubicBezTo>
                  <a:cubicBezTo>
                    <a:pt x="1819" y="686"/>
                    <a:pt x="1574" y="827"/>
                    <a:pt x="1267" y="1089"/>
                  </a:cubicBezTo>
                  <a:cubicBezTo>
                    <a:pt x="922" y="1379"/>
                    <a:pt x="801" y="1881"/>
                    <a:pt x="801" y="2333"/>
                  </a:cubicBezTo>
                  <a:cubicBezTo>
                    <a:pt x="392" y="2733"/>
                    <a:pt x="0" y="3251"/>
                    <a:pt x="66" y="3820"/>
                  </a:cubicBezTo>
                  <a:cubicBezTo>
                    <a:pt x="102" y="4111"/>
                    <a:pt x="263" y="4381"/>
                    <a:pt x="466" y="4593"/>
                  </a:cubicBezTo>
                  <a:cubicBezTo>
                    <a:pt x="796" y="4938"/>
                    <a:pt x="1252" y="5154"/>
                    <a:pt x="1727" y="5193"/>
                  </a:cubicBezTo>
                  <a:cubicBezTo>
                    <a:pt x="1797" y="5864"/>
                    <a:pt x="1872" y="6543"/>
                    <a:pt x="2076" y="7186"/>
                  </a:cubicBezTo>
                  <a:cubicBezTo>
                    <a:pt x="2284" y="7827"/>
                    <a:pt x="2629" y="8442"/>
                    <a:pt x="3163" y="8854"/>
                  </a:cubicBezTo>
                  <a:cubicBezTo>
                    <a:pt x="3673" y="9247"/>
                    <a:pt x="4312" y="9431"/>
                    <a:pt x="4944" y="9525"/>
                  </a:cubicBezTo>
                  <a:cubicBezTo>
                    <a:pt x="5248" y="9570"/>
                    <a:pt x="5555" y="9595"/>
                    <a:pt x="5861" y="9595"/>
                  </a:cubicBezTo>
                  <a:cubicBezTo>
                    <a:pt x="6346" y="9595"/>
                    <a:pt x="6827" y="9532"/>
                    <a:pt x="7286" y="9380"/>
                  </a:cubicBezTo>
                  <a:cubicBezTo>
                    <a:pt x="8036" y="9129"/>
                    <a:pt x="8719" y="8631"/>
                    <a:pt x="9096" y="7932"/>
                  </a:cubicBezTo>
                  <a:cubicBezTo>
                    <a:pt x="9468" y="7238"/>
                    <a:pt x="9492" y="6343"/>
                    <a:pt x="9076" y="5672"/>
                  </a:cubicBezTo>
                  <a:cubicBezTo>
                    <a:pt x="8950" y="5472"/>
                    <a:pt x="8786" y="5284"/>
                    <a:pt x="8762" y="5052"/>
                  </a:cubicBezTo>
                  <a:cubicBezTo>
                    <a:pt x="8715" y="4640"/>
                    <a:pt x="9103" y="4310"/>
                    <a:pt x="9177" y="3902"/>
                  </a:cubicBezTo>
                  <a:cubicBezTo>
                    <a:pt x="9225" y="3640"/>
                    <a:pt x="9127" y="3361"/>
                    <a:pt x="8954" y="3153"/>
                  </a:cubicBezTo>
                  <a:cubicBezTo>
                    <a:pt x="8786" y="2945"/>
                    <a:pt x="8546" y="2800"/>
                    <a:pt x="8299" y="2698"/>
                  </a:cubicBezTo>
                  <a:cubicBezTo>
                    <a:pt x="8174" y="2647"/>
                    <a:pt x="8036" y="2595"/>
                    <a:pt x="7962" y="2482"/>
                  </a:cubicBezTo>
                  <a:cubicBezTo>
                    <a:pt x="7895" y="2376"/>
                    <a:pt x="7906" y="2235"/>
                    <a:pt x="7902" y="2109"/>
                  </a:cubicBezTo>
                  <a:cubicBezTo>
                    <a:pt x="7883" y="1748"/>
                    <a:pt x="7703" y="1399"/>
                    <a:pt x="7412" y="1179"/>
                  </a:cubicBezTo>
                  <a:cubicBezTo>
                    <a:pt x="7199" y="1018"/>
                    <a:pt x="6932" y="932"/>
                    <a:pt x="6663" y="932"/>
                  </a:cubicBezTo>
                  <a:cubicBezTo>
                    <a:pt x="6571" y="932"/>
                    <a:pt x="6478" y="942"/>
                    <a:pt x="6388" y="963"/>
                  </a:cubicBezTo>
                  <a:cubicBezTo>
                    <a:pt x="6243" y="748"/>
                    <a:pt x="5815" y="442"/>
                    <a:pt x="5584" y="324"/>
                  </a:cubicBezTo>
                  <a:cubicBezTo>
                    <a:pt x="5197" y="129"/>
                    <a:pt x="4766" y="1"/>
                    <a:pt x="4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3"/>
            <p:cNvSpPr/>
            <p:nvPr/>
          </p:nvSpPr>
          <p:spPr>
            <a:xfrm>
              <a:off x="390145" y="1488859"/>
              <a:ext cx="1293010" cy="1700930"/>
            </a:xfrm>
            <a:custGeom>
              <a:rect b="b" l="l" r="r" t="t"/>
              <a:pathLst>
                <a:path extrusionOk="0" h="22842" w="17364">
                  <a:moveTo>
                    <a:pt x="11089" y="1"/>
                  </a:moveTo>
                  <a:lnTo>
                    <a:pt x="10984" y="32"/>
                  </a:lnTo>
                  <a:lnTo>
                    <a:pt x="10889" y="60"/>
                  </a:lnTo>
                  <a:lnTo>
                    <a:pt x="10807" y="88"/>
                  </a:lnTo>
                  <a:lnTo>
                    <a:pt x="10442" y="197"/>
                  </a:lnTo>
                  <a:lnTo>
                    <a:pt x="7090" y="1205"/>
                  </a:lnTo>
                  <a:lnTo>
                    <a:pt x="7090" y="3552"/>
                  </a:lnTo>
                  <a:cubicBezTo>
                    <a:pt x="7090" y="3889"/>
                    <a:pt x="6895" y="4195"/>
                    <a:pt x="6589" y="4337"/>
                  </a:cubicBezTo>
                  <a:cubicBezTo>
                    <a:pt x="6581" y="4340"/>
                    <a:pt x="6573" y="4345"/>
                    <a:pt x="6565" y="4349"/>
                  </a:cubicBezTo>
                  <a:cubicBezTo>
                    <a:pt x="5620" y="4749"/>
                    <a:pt x="3685" y="5114"/>
                    <a:pt x="2162" y="6012"/>
                  </a:cubicBezTo>
                  <a:cubicBezTo>
                    <a:pt x="1726" y="6271"/>
                    <a:pt x="1378" y="7280"/>
                    <a:pt x="1099" y="8685"/>
                  </a:cubicBezTo>
                  <a:cubicBezTo>
                    <a:pt x="518" y="11612"/>
                    <a:pt x="236" y="16269"/>
                    <a:pt x="102" y="19491"/>
                  </a:cubicBezTo>
                  <a:cubicBezTo>
                    <a:pt x="36" y="21096"/>
                    <a:pt x="8" y="22343"/>
                    <a:pt x="0" y="22842"/>
                  </a:cubicBezTo>
                  <a:lnTo>
                    <a:pt x="16681" y="22842"/>
                  </a:lnTo>
                  <a:cubicBezTo>
                    <a:pt x="16786" y="21197"/>
                    <a:pt x="17364" y="11423"/>
                    <a:pt x="16786" y="9007"/>
                  </a:cubicBezTo>
                  <a:cubicBezTo>
                    <a:pt x="16155" y="6370"/>
                    <a:pt x="14106" y="5459"/>
                    <a:pt x="12647" y="4710"/>
                  </a:cubicBezTo>
                  <a:cubicBezTo>
                    <a:pt x="12313" y="4541"/>
                    <a:pt x="11842" y="4246"/>
                    <a:pt x="11482" y="4016"/>
                  </a:cubicBezTo>
                  <a:cubicBezTo>
                    <a:pt x="11352" y="3933"/>
                    <a:pt x="11243" y="3823"/>
                    <a:pt x="11160" y="3697"/>
                  </a:cubicBezTo>
                  <a:cubicBezTo>
                    <a:pt x="11034" y="3509"/>
                    <a:pt x="10964" y="3281"/>
                    <a:pt x="10971" y="3046"/>
                  </a:cubicBezTo>
                  <a:cubicBezTo>
                    <a:pt x="10984" y="2732"/>
                    <a:pt x="10999" y="2328"/>
                    <a:pt x="11011" y="1920"/>
                  </a:cubicBezTo>
                  <a:cubicBezTo>
                    <a:pt x="11026" y="1480"/>
                    <a:pt x="11046" y="1033"/>
                    <a:pt x="11058" y="680"/>
                  </a:cubicBezTo>
                  <a:cubicBezTo>
                    <a:pt x="11073" y="291"/>
                    <a:pt x="11085" y="17"/>
                    <a:pt x="1108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3"/>
            <p:cNvSpPr/>
            <p:nvPr/>
          </p:nvSpPr>
          <p:spPr>
            <a:xfrm>
              <a:off x="390145" y="1764155"/>
              <a:ext cx="1293010" cy="1425632"/>
            </a:xfrm>
            <a:custGeom>
              <a:rect b="b" l="l" r="r" t="t"/>
              <a:pathLst>
                <a:path extrusionOk="0" h="19145" w="17364">
                  <a:moveTo>
                    <a:pt x="11160" y="0"/>
                  </a:moveTo>
                  <a:cubicBezTo>
                    <a:pt x="10320" y="723"/>
                    <a:pt x="9218" y="1138"/>
                    <a:pt x="8111" y="1138"/>
                  </a:cubicBezTo>
                  <a:cubicBezTo>
                    <a:pt x="7527" y="1138"/>
                    <a:pt x="7063" y="864"/>
                    <a:pt x="6589" y="640"/>
                  </a:cubicBezTo>
                  <a:cubicBezTo>
                    <a:pt x="6581" y="643"/>
                    <a:pt x="6573" y="648"/>
                    <a:pt x="6565" y="652"/>
                  </a:cubicBezTo>
                  <a:cubicBezTo>
                    <a:pt x="5620" y="1052"/>
                    <a:pt x="3685" y="1417"/>
                    <a:pt x="2162" y="2315"/>
                  </a:cubicBezTo>
                  <a:cubicBezTo>
                    <a:pt x="1726" y="2574"/>
                    <a:pt x="1378" y="3583"/>
                    <a:pt x="1099" y="4988"/>
                  </a:cubicBezTo>
                  <a:cubicBezTo>
                    <a:pt x="518" y="7915"/>
                    <a:pt x="236" y="12572"/>
                    <a:pt x="102" y="15794"/>
                  </a:cubicBezTo>
                  <a:cubicBezTo>
                    <a:pt x="36" y="17399"/>
                    <a:pt x="8" y="18646"/>
                    <a:pt x="0" y="19145"/>
                  </a:cubicBezTo>
                  <a:lnTo>
                    <a:pt x="16681" y="19145"/>
                  </a:lnTo>
                  <a:cubicBezTo>
                    <a:pt x="16786" y="17500"/>
                    <a:pt x="17364" y="7726"/>
                    <a:pt x="16786" y="5310"/>
                  </a:cubicBezTo>
                  <a:cubicBezTo>
                    <a:pt x="16155" y="2673"/>
                    <a:pt x="14106" y="1762"/>
                    <a:pt x="12647" y="1013"/>
                  </a:cubicBezTo>
                  <a:cubicBezTo>
                    <a:pt x="12313" y="844"/>
                    <a:pt x="11842" y="549"/>
                    <a:pt x="11482" y="319"/>
                  </a:cubicBezTo>
                  <a:cubicBezTo>
                    <a:pt x="11352" y="236"/>
                    <a:pt x="11243" y="126"/>
                    <a:pt x="11160"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3"/>
            <p:cNvSpPr/>
            <p:nvPr/>
          </p:nvSpPr>
          <p:spPr>
            <a:xfrm>
              <a:off x="485981" y="2209679"/>
              <a:ext cx="1160388" cy="965513"/>
            </a:xfrm>
            <a:custGeom>
              <a:rect b="b" l="l" r="r" t="t"/>
              <a:pathLst>
                <a:path extrusionOk="0" h="12966" w="15583">
                  <a:moveTo>
                    <a:pt x="11106" y="0"/>
                  </a:moveTo>
                  <a:cubicBezTo>
                    <a:pt x="11089" y="0"/>
                    <a:pt x="11072" y="12"/>
                    <a:pt x="11066" y="28"/>
                  </a:cubicBezTo>
                  <a:lnTo>
                    <a:pt x="9520" y="6232"/>
                  </a:lnTo>
                  <a:lnTo>
                    <a:pt x="1036" y="7939"/>
                  </a:lnTo>
                  <a:cubicBezTo>
                    <a:pt x="416" y="8065"/>
                    <a:pt x="1" y="8692"/>
                    <a:pt x="106" y="9336"/>
                  </a:cubicBezTo>
                  <a:lnTo>
                    <a:pt x="542" y="11957"/>
                  </a:lnTo>
                  <a:cubicBezTo>
                    <a:pt x="640" y="12546"/>
                    <a:pt x="1122" y="12966"/>
                    <a:pt x="1687" y="12966"/>
                  </a:cubicBezTo>
                  <a:cubicBezTo>
                    <a:pt x="1719" y="12966"/>
                    <a:pt x="1750" y="12962"/>
                    <a:pt x="1781" y="12962"/>
                  </a:cubicBezTo>
                  <a:cubicBezTo>
                    <a:pt x="5302" y="12671"/>
                    <a:pt x="13538" y="11941"/>
                    <a:pt x="13973" y="11455"/>
                  </a:cubicBezTo>
                  <a:cubicBezTo>
                    <a:pt x="14507" y="10863"/>
                    <a:pt x="15531" y="5589"/>
                    <a:pt x="15578" y="5365"/>
                  </a:cubicBezTo>
                  <a:cubicBezTo>
                    <a:pt x="15582" y="5345"/>
                    <a:pt x="15566" y="5326"/>
                    <a:pt x="15547" y="5322"/>
                  </a:cubicBezTo>
                  <a:cubicBezTo>
                    <a:pt x="15544" y="5321"/>
                    <a:pt x="15542" y="5321"/>
                    <a:pt x="15539" y="5321"/>
                  </a:cubicBezTo>
                  <a:cubicBezTo>
                    <a:pt x="15522" y="5321"/>
                    <a:pt x="15507" y="5333"/>
                    <a:pt x="15503" y="5349"/>
                  </a:cubicBezTo>
                  <a:cubicBezTo>
                    <a:pt x="15492" y="5405"/>
                    <a:pt x="14436" y="10827"/>
                    <a:pt x="13918" y="11404"/>
                  </a:cubicBezTo>
                  <a:cubicBezTo>
                    <a:pt x="13487" y="11887"/>
                    <a:pt x="4517" y="12660"/>
                    <a:pt x="1778" y="12883"/>
                  </a:cubicBezTo>
                  <a:cubicBezTo>
                    <a:pt x="1747" y="12885"/>
                    <a:pt x="1717" y="12887"/>
                    <a:pt x="1688" y="12887"/>
                  </a:cubicBezTo>
                  <a:cubicBezTo>
                    <a:pt x="1157" y="12887"/>
                    <a:pt x="706" y="12495"/>
                    <a:pt x="616" y="11946"/>
                  </a:cubicBezTo>
                  <a:lnTo>
                    <a:pt x="180" y="9324"/>
                  </a:lnTo>
                  <a:cubicBezTo>
                    <a:pt x="83" y="8720"/>
                    <a:pt x="471" y="8132"/>
                    <a:pt x="1052" y="8014"/>
                  </a:cubicBezTo>
                  <a:lnTo>
                    <a:pt x="9555" y="6303"/>
                  </a:lnTo>
                  <a:cubicBezTo>
                    <a:pt x="9570" y="6299"/>
                    <a:pt x="9583" y="6287"/>
                    <a:pt x="9586" y="6276"/>
                  </a:cubicBezTo>
                  <a:lnTo>
                    <a:pt x="11140" y="48"/>
                  </a:lnTo>
                  <a:cubicBezTo>
                    <a:pt x="11144" y="25"/>
                    <a:pt x="11133" y="5"/>
                    <a:pt x="11113" y="1"/>
                  </a:cubicBezTo>
                  <a:cubicBezTo>
                    <a:pt x="11111" y="1"/>
                    <a:pt x="11108" y="0"/>
                    <a:pt x="1110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3"/>
            <p:cNvSpPr/>
            <p:nvPr/>
          </p:nvSpPr>
          <p:spPr>
            <a:xfrm>
              <a:off x="-379224" y="1946445"/>
              <a:ext cx="851284" cy="1243342"/>
            </a:xfrm>
            <a:custGeom>
              <a:rect b="b" l="l" r="r" t="t"/>
              <a:pathLst>
                <a:path extrusionOk="0" h="16697" w="11432">
                  <a:moveTo>
                    <a:pt x="6385" y="1"/>
                  </a:moveTo>
                  <a:lnTo>
                    <a:pt x="5569" y="899"/>
                  </a:lnTo>
                  <a:lnTo>
                    <a:pt x="5204" y="1299"/>
                  </a:lnTo>
                  <a:lnTo>
                    <a:pt x="4588" y="723"/>
                  </a:lnTo>
                  <a:lnTo>
                    <a:pt x="3901" y="79"/>
                  </a:lnTo>
                  <a:lnTo>
                    <a:pt x="3548" y="479"/>
                  </a:lnTo>
                  <a:lnTo>
                    <a:pt x="2720" y="1417"/>
                  </a:lnTo>
                  <a:lnTo>
                    <a:pt x="1896" y="252"/>
                  </a:lnTo>
                  <a:lnTo>
                    <a:pt x="1775" y="79"/>
                  </a:lnTo>
                  <a:lnTo>
                    <a:pt x="1665" y="283"/>
                  </a:lnTo>
                  <a:lnTo>
                    <a:pt x="1025" y="1496"/>
                  </a:lnTo>
                  <a:lnTo>
                    <a:pt x="342" y="707"/>
                  </a:lnTo>
                  <a:lnTo>
                    <a:pt x="342" y="703"/>
                  </a:lnTo>
                  <a:lnTo>
                    <a:pt x="40" y="354"/>
                  </a:lnTo>
                  <a:lnTo>
                    <a:pt x="1" y="16697"/>
                  </a:lnTo>
                  <a:lnTo>
                    <a:pt x="11431" y="16697"/>
                  </a:lnTo>
                  <a:lnTo>
                    <a:pt x="11431" y="2540"/>
                  </a:lnTo>
                  <a:lnTo>
                    <a:pt x="11431" y="314"/>
                  </a:lnTo>
                  <a:lnTo>
                    <a:pt x="11239" y="464"/>
                  </a:lnTo>
                  <a:lnTo>
                    <a:pt x="10015" y="1417"/>
                  </a:lnTo>
                  <a:lnTo>
                    <a:pt x="8633" y="118"/>
                  </a:lnTo>
                  <a:lnTo>
                    <a:pt x="8555" y="205"/>
                  </a:lnTo>
                  <a:lnTo>
                    <a:pt x="8331" y="452"/>
                  </a:lnTo>
                  <a:lnTo>
                    <a:pt x="7491" y="1378"/>
                  </a:lnTo>
                  <a:lnTo>
                    <a:pt x="6969" y="727"/>
                  </a:lnTo>
                  <a:lnTo>
                    <a:pt x="6719" y="413"/>
                  </a:lnTo>
                  <a:lnTo>
                    <a:pt x="6471" y="107"/>
                  </a:lnTo>
                  <a:lnTo>
                    <a:pt x="6471" y="102"/>
                  </a:lnTo>
                  <a:lnTo>
                    <a:pt x="6385"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3"/>
            <p:cNvSpPr/>
            <p:nvPr/>
          </p:nvSpPr>
          <p:spPr>
            <a:xfrm>
              <a:off x="257821" y="1955232"/>
              <a:ext cx="214236" cy="1234555"/>
            </a:xfrm>
            <a:custGeom>
              <a:rect b="b" l="l" r="r" t="t"/>
              <a:pathLst>
                <a:path extrusionOk="0" h="16579" w="2877">
                  <a:moveTo>
                    <a:pt x="78" y="0"/>
                  </a:moveTo>
                  <a:lnTo>
                    <a:pt x="0" y="87"/>
                  </a:lnTo>
                  <a:lnTo>
                    <a:pt x="0" y="16579"/>
                  </a:lnTo>
                  <a:lnTo>
                    <a:pt x="2876" y="16579"/>
                  </a:lnTo>
                  <a:lnTo>
                    <a:pt x="2876" y="2422"/>
                  </a:lnTo>
                  <a:lnTo>
                    <a:pt x="2876" y="196"/>
                  </a:lnTo>
                  <a:lnTo>
                    <a:pt x="2684" y="346"/>
                  </a:lnTo>
                  <a:lnTo>
                    <a:pt x="1460" y="1299"/>
                  </a:lnTo>
                  <a:lnTo>
                    <a:pt x="7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3"/>
            <p:cNvSpPr/>
            <p:nvPr/>
          </p:nvSpPr>
          <p:spPr>
            <a:xfrm>
              <a:off x="736033" y="1048548"/>
              <a:ext cx="502937" cy="630048"/>
            </a:xfrm>
            <a:custGeom>
              <a:rect b="b" l="l" r="r" t="t"/>
              <a:pathLst>
                <a:path extrusionOk="0" h="8461" w="6754">
                  <a:moveTo>
                    <a:pt x="3380" y="1"/>
                  </a:moveTo>
                  <a:cubicBezTo>
                    <a:pt x="2434" y="1"/>
                    <a:pt x="1578" y="389"/>
                    <a:pt x="966" y="1017"/>
                  </a:cubicBezTo>
                  <a:cubicBezTo>
                    <a:pt x="370" y="1625"/>
                    <a:pt x="1" y="2461"/>
                    <a:pt x="1" y="3379"/>
                  </a:cubicBezTo>
                  <a:cubicBezTo>
                    <a:pt x="1" y="3563"/>
                    <a:pt x="17" y="3744"/>
                    <a:pt x="44" y="3917"/>
                  </a:cubicBezTo>
                  <a:lnTo>
                    <a:pt x="335" y="7515"/>
                  </a:lnTo>
                  <a:cubicBezTo>
                    <a:pt x="382" y="8072"/>
                    <a:pt x="692" y="8437"/>
                    <a:pt x="1418" y="8460"/>
                  </a:cubicBezTo>
                  <a:lnTo>
                    <a:pt x="4832" y="8378"/>
                  </a:lnTo>
                  <a:cubicBezTo>
                    <a:pt x="5310" y="8351"/>
                    <a:pt x="6013" y="7876"/>
                    <a:pt x="6091" y="7405"/>
                  </a:cubicBezTo>
                  <a:lnTo>
                    <a:pt x="6566" y="4627"/>
                  </a:lnTo>
                  <a:lnTo>
                    <a:pt x="6569" y="4576"/>
                  </a:lnTo>
                  <a:cubicBezTo>
                    <a:pt x="6616" y="4462"/>
                    <a:pt x="6648" y="4353"/>
                    <a:pt x="6676" y="4239"/>
                  </a:cubicBezTo>
                  <a:cubicBezTo>
                    <a:pt x="6739" y="3967"/>
                    <a:pt x="6754" y="3690"/>
                    <a:pt x="6754" y="3379"/>
                  </a:cubicBezTo>
                  <a:cubicBezTo>
                    <a:pt x="6754" y="1892"/>
                    <a:pt x="5792" y="624"/>
                    <a:pt x="4455" y="177"/>
                  </a:cubicBezTo>
                  <a:cubicBezTo>
                    <a:pt x="4365" y="146"/>
                    <a:pt x="4271" y="122"/>
                    <a:pt x="4176" y="99"/>
                  </a:cubicBezTo>
                  <a:cubicBezTo>
                    <a:pt x="3917" y="36"/>
                    <a:pt x="3655" y="1"/>
                    <a:pt x="3380"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3"/>
            <p:cNvSpPr/>
            <p:nvPr/>
          </p:nvSpPr>
          <p:spPr>
            <a:xfrm>
              <a:off x="799551" y="1356237"/>
              <a:ext cx="51977" cy="51530"/>
            </a:xfrm>
            <a:custGeom>
              <a:rect b="b" l="l" r="r" t="t"/>
              <a:pathLst>
                <a:path extrusionOk="0" h="692" w="698">
                  <a:moveTo>
                    <a:pt x="348" y="0"/>
                  </a:moveTo>
                  <a:cubicBezTo>
                    <a:pt x="346" y="0"/>
                    <a:pt x="343" y="0"/>
                    <a:pt x="341" y="0"/>
                  </a:cubicBezTo>
                  <a:cubicBezTo>
                    <a:pt x="149" y="5"/>
                    <a:pt x="0" y="161"/>
                    <a:pt x="4" y="353"/>
                  </a:cubicBezTo>
                  <a:cubicBezTo>
                    <a:pt x="8" y="539"/>
                    <a:pt x="161" y="692"/>
                    <a:pt x="350" y="692"/>
                  </a:cubicBezTo>
                  <a:cubicBezTo>
                    <a:pt x="352" y="692"/>
                    <a:pt x="355" y="692"/>
                    <a:pt x="357" y="691"/>
                  </a:cubicBezTo>
                  <a:cubicBezTo>
                    <a:pt x="545" y="683"/>
                    <a:pt x="698" y="527"/>
                    <a:pt x="694" y="338"/>
                  </a:cubicBezTo>
                  <a:cubicBezTo>
                    <a:pt x="690" y="149"/>
                    <a:pt x="533" y="0"/>
                    <a:pt x="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3"/>
            <p:cNvSpPr/>
            <p:nvPr/>
          </p:nvSpPr>
          <p:spPr>
            <a:xfrm>
              <a:off x="1004925" y="1351620"/>
              <a:ext cx="52051" cy="51455"/>
            </a:xfrm>
            <a:custGeom>
              <a:rect b="b" l="l" r="r" t="t"/>
              <a:pathLst>
                <a:path extrusionOk="0" h="691" w="699">
                  <a:moveTo>
                    <a:pt x="348" y="0"/>
                  </a:moveTo>
                  <a:cubicBezTo>
                    <a:pt x="346" y="0"/>
                    <a:pt x="344" y="0"/>
                    <a:pt x="341" y="0"/>
                  </a:cubicBezTo>
                  <a:cubicBezTo>
                    <a:pt x="149" y="8"/>
                    <a:pt x="0" y="165"/>
                    <a:pt x="4" y="353"/>
                  </a:cubicBezTo>
                  <a:cubicBezTo>
                    <a:pt x="8" y="543"/>
                    <a:pt x="161" y="690"/>
                    <a:pt x="350" y="690"/>
                  </a:cubicBezTo>
                  <a:cubicBezTo>
                    <a:pt x="353" y="690"/>
                    <a:pt x="355" y="690"/>
                    <a:pt x="357" y="690"/>
                  </a:cubicBezTo>
                  <a:cubicBezTo>
                    <a:pt x="546" y="687"/>
                    <a:pt x="698" y="529"/>
                    <a:pt x="694" y="337"/>
                  </a:cubicBezTo>
                  <a:cubicBezTo>
                    <a:pt x="691" y="151"/>
                    <a:pt x="533" y="0"/>
                    <a:pt x="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3"/>
            <p:cNvSpPr/>
            <p:nvPr/>
          </p:nvSpPr>
          <p:spPr>
            <a:xfrm>
              <a:off x="861729" y="1368672"/>
              <a:ext cx="59423" cy="106262"/>
            </a:xfrm>
            <a:custGeom>
              <a:rect b="b" l="l" r="r" t="t"/>
              <a:pathLst>
                <a:path extrusionOk="0" h="1427" w="798">
                  <a:moveTo>
                    <a:pt x="491" y="1"/>
                  </a:moveTo>
                  <a:cubicBezTo>
                    <a:pt x="479" y="1"/>
                    <a:pt x="467" y="8"/>
                    <a:pt x="460" y="18"/>
                  </a:cubicBezTo>
                  <a:cubicBezTo>
                    <a:pt x="440" y="50"/>
                    <a:pt x="0" y="795"/>
                    <a:pt x="224" y="1191"/>
                  </a:cubicBezTo>
                  <a:cubicBezTo>
                    <a:pt x="314" y="1348"/>
                    <a:pt x="495" y="1427"/>
                    <a:pt x="757" y="1427"/>
                  </a:cubicBezTo>
                  <a:cubicBezTo>
                    <a:pt x="777" y="1427"/>
                    <a:pt x="797" y="1411"/>
                    <a:pt x="797" y="1387"/>
                  </a:cubicBezTo>
                  <a:cubicBezTo>
                    <a:pt x="797" y="1368"/>
                    <a:pt x="777" y="1352"/>
                    <a:pt x="757" y="1352"/>
                  </a:cubicBezTo>
                  <a:cubicBezTo>
                    <a:pt x="522" y="1352"/>
                    <a:pt x="366" y="1285"/>
                    <a:pt x="290" y="1152"/>
                  </a:cubicBezTo>
                  <a:cubicBezTo>
                    <a:pt x="91" y="795"/>
                    <a:pt x="518" y="65"/>
                    <a:pt x="526" y="57"/>
                  </a:cubicBezTo>
                  <a:cubicBezTo>
                    <a:pt x="534" y="41"/>
                    <a:pt x="531" y="18"/>
                    <a:pt x="511" y="7"/>
                  </a:cubicBezTo>
                  <a:cubicBezTo>
                    <a:pt x="504" y="2"/>
                    <a:pt x="498" y="1"/>
                    <a:pt x="491"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3"/>
            <p:cNvSpPr/>
            <p:nvPr/>
          </p:nvSpPr>
          <p:spPr>
            <a:xfrm>
              <a:off x="906706" y="1491241"/>
              <a:ext cx="80720" cy="27775"/>
            </a:xfrm>
            <a:custGeom>
              <a:rect b="b" l="l" r="r" t="t"/>
              <a:pathLst>
                <a:path extrusionOk="0" h="373" w="1084">
                  <a:moveTo>
                    <a:pt x="1040" y="0"/>
                  </a:moveTo>
                  <a:cubicBezTo>
                    <a:pt x="1030" y="0"/>
                    <a:pt x="1021" y="4"/>
                    <a:pt x="1013" y="12"/>
                  </a:cubicBezTo>
                  <a:cubicBezTo>
                    <a:pt x="794" y="242"/>
                    <a:pt x="549" y="298"/>
                    <a:pt x="362" y="298"/>
                  </a:cubicBezTo>
                  <a:cubicBezTo>
                    <a:pt x="191" y="298"/>
                    <a:pt x="69" y="251"/>
                    <a:pt x="59" y="248"/>
                  </a:cubicBezTo>
                  <a:cubicBezTo>
                    <a:pt x="55" y="246"/>
                    <a:pt x="51" y="245"/>
                    <a:pt x="46" y="245"/>
                  </a:cubicBezTo>
                  <a:cubicBezTo>
                    <a:pt x="30" y="245"/>
                    <a:pt x="14" y="256"/>
                    <a:pt x="8" y="271"/>
                  </a:cubicBezTo>
                  <a:cubicBezTo>
                    <a:pt x="1" y="291"/>
                    <a:pt x="12" y="315"/>
                    <a:pt x="32" y="322"/>
                  </a:cubicBezTo>
                  <a:cubicBezTo>
                    <a:pt x="32" y="322"/>
                    <a:pt x="170" y="373"/>
                    <a:pt x="358" y="373"/>
                  </a:cubicBezTo>
                  <a:cubicBezTo>
                    <a:pt x="562" y="373"/>
                    <a:pt x="832" y="315"/>
                    <a:pt x="1068" y="67"/>
                  </a:cubicBezTo>
                  <a:cubicBezTo>
                    <a:pt x="1084" y="52"/>
                    <a:pt x="1084" y="24"/>
                    <a:pt x="1068" y="12"/>
                  </a:cubicBezTo>
                  <a:cubicBezTo>
                    <a:pt x="1060" y="4"/>
                    <a:pt x="1050" y="0"/>
                    <a:pt x="104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3"/>
            <p:cNvSpPr/>
            <p:nvPr/>
          </p:nvSpPr>
          <p:spPr>
            <a:xfrm>
              <a:off x="998446" y="1288027"/>
              <a:ext cx="84518" cy="44902"/>
            </a:xfrm>
            <a:custGeom>
              <a:rect b="b" l="l" r="r" t="t"/>
              <a:pathLst>
                <a:path extrusionOk="0" h="603" w="1135">
                  <a:moveTo>
                    <a:pt x="568" y="0"/>
                  </a:moveTo>
                  <a:cubicBezTo>
                    <a:pt x="421" y="0"/>
                    <a:pt x="245" y="34"/>
                    <a:pt x="138" y="116"/>
                  </a:cubicBezTo>
                  <a:cubicBezTo>
                    <a:pt x="17" y="210"/>
                    <a:pt x="1" y="403"/>
                    <a:pt x="138" y="492"/>
                  </a:cubicBezTo>
                  <a:cubicBezTo>
                    <a:pt x="193" y="528"/>
                    <a:pt x="256" y="540"/>
                    <a:pt x="319" y="556"/>
                  </a:cubicBezTo>
                  <a:cubicBezTo>
                    <a:pt x="456" y="583"/>
                    <a:pt x="597" y="603"/>
                    <a:pt x="734" y="603"/>
                  </a:cubicBezTo>
                  <a:cubicBezTo>
                    <a:pt x="876" y="603"/>
                    <a:pt x="1053" y="568"/>
                    <a:pt x="1103" y="418"/>
                  </a:cubicBezTo>
                  <a:cubicBezTo>
                    <a:pt x="1135" y="324"/>
                    <a:pt x="1087" y="218"/>
                    <a:pt x="1013" y="152"/>
                  </a:cubicBezTo>
                  <a:cubicBezTo>
                    <a:pt x="942" y="85"/>
                    <a:pt x="844" y="54"/>
                    <a:pt x="750" y="22"/>
                  </a:cubicBezTo>
                  <a:cubicBezTo>
                    <a:pt x="703" y="8"/>
                    <a:pt x="639" y="0"/>
                    <a:pt x="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3"/>
            <p:cNvSpPr/>
            <p:nvPr/>
          </p:nvSpPr>
          <p:spPr>
            <a:xfrm>
              <a:off x="775276" y="1286463"/>
              <a:ext cx="84518" cy="44977"/>
            </a:xfrm>
            <a:custGeom>
              <a:rect b="b" l="l" r="r" t="t"/>
              <a:pathLst>
                <a:path extrusionOk="0" h="604" w="1135">
                  <a:moveTo>
                    <a:pt x="574" y="1"/>
                  </a:moveTo>
                  <a:cubicBezTo>
                    <a:pt x="500" y="1"/>
                    <a:pt x="433" y="9"/>
                    <a:pt x="384" y="24"/>
                  </a:cubicBezTo>
                  <a:cubicBezTo>
                    <a:pt x="290" y="55"/>
                    <a:pt x="192" y="86"/>
                    <a:pt x="118" y="153"/>
                  </a:cubicBezTo>
                  <a:cubicBezTo>
                    <a:pt x="47" y="220"/>
                    <a:pt x="0" y="325"/>
                    <a:pt x="31" y="419"/>
                  </a:cubicBezTo>
                  <a:cubicBezTo>
                    <a:pt x="82" y="569"/>
                    <a:pt x="259" y="604"/>
                    <a:pt x="400" y="604"/>
                  </a:cubicBezTo>
                  <a:cubicBezTo>
                    <a:pt x="538" y="604"/>
                    <a:pt x="674" y="584"/>
                    <a:pt x="812" y="557"/>
                  </a:cubicBezTo>
                  <a:cubicBezTo>
                    <a:pt x="879" y="542"/>
                    <a:pt x="942" y="529"/>
                    <a:pt x="997" y="495"/>
                  </a:cubicBezTo>
                  <a:cubicBezTo>
                    <a:pt x="1134" y="404"/>
                    <a:pt x="1118" y="212"/>
                    <a:pt x="997" y="118"/>
                  </a:cubicBezTo>
                  <a:cubicBezTo>
                    <a:pt x="892" y="34"/>
                    <a:pt x="720"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3"/>
            <p:cNvSpPr/>
            <p:nvPr/>
          </p:nvSpPr>
          <p:spPr>
            <a:xfrm>
              <a:off x="1142535" y="1353630"/>
              <a:ext cx="202843" cy="186758"/>
            </a:xfrm>
            <a:custGeom>
              <a:rect b="b" l="l" r="r" t="t"/>
              <a:pathLst>
                <a:path extrusionOk="0" h="2508" w="2724">
                  <a:moveTo>
                    <a:pt x="1482" y="1"/>
                  </a:moveTo>
                  <a:cubicBezTo>
                    <a:pt x="751" y="1"/>
                    <a:pt x="0" y="969"/>
                    <a:pt x="0" y="969"/>
                  </a:cubicBezTo>
                  <a:cubicBezTo>
                    <a:pt x="0" y="969"/>
                    <a:pt x="172" y="2507"/>
                    <a:pt x="1079" y="2507"/>
                  </a:cubicBezTo>
                  <a:cubicBezTo>
                    <a:pt x="1082" y="2507"/>
                    <a:pt x="1084" y="2507"/>
                    <a:pt x="1087" y="2507"/>
                  </a:cubicBezTo>
                  <a:cubicBezTo>
                    <a:pt x="2476" y="2496"/>
                    <a:pt x="2723" y="656"/>
                    <a:pt x="1896" y="122"/>
                  </a:cubicBezTo>
                  <a:cubicBezTo>
                    <a:pt x="1762" y="37"/>
                    <a:pt x="1623" y="1"/>
                    <a:pt x="1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3"/>
            <p:cNvSpPr/>
            <p:nvPr/>
          </p:nvSpPr>
          <p:spPr>
            <a:xfrm>
              <a:off x="1192501" y="1372470"/>
              <a:ext cx="85337" cy="138430"/>
            </a:xfrm>
            <a:custGeom>
              <a:rect b="b" l="l" r="r" t="t"/>
              <a:pathLst>
                <a:path extrusionOk="0" h="1859" w="1146">
                  <a:moveTo>
                    <a:pt x="1104" y="1"/>
                  </a:moveTo>
                  <a:cubicBezTo>
                    <a:pt x="1097" y="1"/>
                    <a:pt x="1090" y="2"/>
                    <a:pt x="1083" y="6"/>
                  </a:cubicBezTo>
                  <a:cubicBezTo>
                    <a:pt x="781" y="171"/>
                    <a:pt x="522" y="441"/>
                    <a:pt x="334" y="783"/>
                  </a:cubicBezTo>
                  <a:cubicBezTo>
                    <a:pt x="173" y="1073"/>
                    <a:pt x="63" y="1411"/>
                    <a:pt x="0" y="1815"/>
                  </a:cubicBezTo>
                  <a:cubicBezTo>
                    <a:pt x="0" y="1835"/>
                    <a:pt x="12" y="1854"/>
                    <a:pt x="35" y="1859"/>
                  </a:cubicBezTo>
                  <a:lnTo>
                    <a:pt x="39" y="1859"/>
                  </a:lnTo>
                  <a:cubicBezTo>
                    <a:pt x="59" y="1859"/>
                    <a:pt x="75" y="1847"/>
                    <a:pt x="79" y="1827"/>
                  </a:cubicBezTo>
                  <a:cubicBezTo>
                    <a:pt x="138" y="1435"/>
                    <a:pt x="243" y="1105"/>
                    <a:pt x="401" y="823"/>
                  </a:cubicBezTo>
                  <a:cubicBezTo>
                    <a:pt x="581" y="493"/>
                    <a:pt x="832" y="234"/>
                    <a:pt x="1122" y="73"/>
                  </a:cubicBezTo>
                  <a:cubicBezTo>
                    <a:pt x="1138" y="61"/>
                    <a:pt x="1146" y="37"/>
                    <a:pt x="1138" y="18"/>
                  </a:cubicBezTo>
                  <a:cubicBezTo>
                    <a:pt x="1131" y="8"/>
                    <a:pt x="1118" y="1"/>
                    <a:pt x="1104"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3"/>
            <p:cNvSpPr/>
            <p:nvPr/>
          </p:nvSpPr>
          <p:spPr>
            <a:xfrm>
              <a:off x="1009541" y="1053537"/>
              <a:ext cx="239703" cy="365847"/>
            </a:xfrm>
            <a:custGeom>
              <a:rect b="b" l="l" r="r" t="t"/>
              <a:pathLst>
                <a:path extrusionOk="0" h="4913" w="3219">
                  <a:moveTo>
                    <a:pt x="507" y="1"/>
                  </a:moveTo>
                  <a:lnTo>
                    <a:pt x="507" y="1"/>
                  </a:lnTo>
                  <a:cubicBezTo>
                    <a:pt x="330" y="350"/>
                    <a:pt x="1" y="1221"/>
                    <a:pt x="613" y="1861"/>
                  </a:cubicBezTo>
                  <a:cubicBezTo>
                    <a:pt x="1355" y="2640"/>
                    <a:pt x="1732" y="2657"/>
                    <a:pt x="1764" y="2657"/>
                  </a:cubicBezTo>
                  <a:cubicBezTo>
                    <a:pt x="1766" y="2657"/>
                    <a:pt x="1766" y="2657"/>
                    <a:pt x="1766" y="2657"/>
                  </a:cubicBezTo>
                  <a:lnTo>
                    <a:pt x="1766" y="2657"/>
                  </a:lnTo>
                  <a:cubicBezTo>
                    <a:pt x="1766" y="2657"/>
                    <a:pt x="1210" y="3458"/>
                    <a:pt x="1610" y="4014"/>
                  </a:cubicBezTo>
                  <a:cubicBezTo>
                    <a:pt x="2006" y="4576"/>
                    <a:pt x="2528" y="4913"/>
                    <a:pt x="2528" y="4913"/>
                  </a:cubicBezTo>
                  <a:lnTo>
                    <a:pt x="3155" y="4007"/>
                  </a:lnTo>
                  <a:cubicBezTo>
                    <a:pt x="3218" y="3732"/>
                    <a:pt x="3120" y="3638"/>
                    <a:pt x="3120" y="3324"/>
                  </a:cubicBezTo>
                  <a:cubicBezTo>
                    <a:pt x="3120" y="1716"/>
                    <a:pt x="2006" y="361"/>
                    <a:pt x="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3"/>
            <p:cNvSpPr/>
            <p:nvPr/>
          </p:nvSpPr>
          <p:spPr>
            <a:xfrm>
              <a:off x="805359" y="1046239"/>
              <a:ext cx="263010" cy="93305"/>
            </a:xfrm>
            <a:custGeom>
              <a:rect b="b" l="l" r="r" t="t"/>
              <a:pathLst>
                <a:path extrusionOk="0" h="1253" w="3532">
                  <a:moveTo>
                    <a:pt x="2441" y="1"/>
                  </a:moveTo>
                  <a:cubicBezTo>
                    <a:pt x="1483" y="1"/>
                    <a:pt x="620" y="393"/>
                    <a:pt x="0" y="1028"/>
                  </a:cubicBezTo>
                  <a:cubicBezTo>
                    <a:pt x="82" y="1178"/>
                    <a:pt x="263" y="1252"/>
                    <a:pt x="440" y="1252"/>
                  </a:cubicBezTo>
                  <a:cubicBezTo>
                    <a:pt x="624" y="1249"/>
                    <a:pt x="797" y="1173"/>
                    <a:pt x="962" y="1091"/>
                  </a:cubicBezTo>
                  <a:cubicBezTo>
                    <a:pt x="1224" y="958"/>
                    <a:pt x="1480" y="801"/>
                    <a:pt x="1715" y="617"/>
                  </a:cubicBezTo>
                  <a:lnTo>
                    <a:pt x="1715" y="617"/>
                  </a:lnTo>
                  <a:cubicBezTo>
                    <a:pt x="1612" y="860"/>
                    <a:pt x="1833" y="1142"/>
                    <a:pt x="2088" y="1193"/>
                  </a:cubicBezTo>
                  <a:cubicBezTo>
                    <a:pt x="2132" y="1202"/>
                    <a:pt x="2177" y="1206"/>
                    <a:pt x="2221" y="1206"/>
                  </a:cubicBezTo>
                  <a:cubicBezTo>
                    <a:pt x="2436" y="1206"/>
                    <a:pt x="2648" y="1111"/>
                    <a:pt x="2833" y="997"/>
                  </a:cubicBezTo>
                  <a:cubicBezTo>
                    <a:pt x="3053" y="863"/>
                    <a:pt x="3260" y="707"/>
                    <a:pt x="3398" y="491"/>
                  </a:cubicBezTo>
                  <a:cubicBezTo>
                    <a:pt x="3461" y="396"/>
                    <a:pt x="3508" y="291"/>
                    <a:pt x="3532" y="177"/>
                  </a:cubicBezTo>
                  <a:cubicBezTo>
                    <a:pt x="3437" y="150"/>
                    <a:pt x="3343" y="122"/>
                    <a:pt x="3249" y="99"/>
                  </a:cubicBezTo>
                  <a:cubicBezTo>
                    <a:pt x="2990" y="32"/>
                    <a:pt x="2719" y="1"/>
                    <a:pt x="2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3"/>
            <p:cNvSpPr/>
            <p:nvPr/>
          </p:nvSpPr>
          <p:spPr>
            <a:xfrm>
              <a:off x="-37357" y="2928488"/>
              <a:ext cx="566306" cy="261298"/>
            </a:xfrm>
            <a:custGeom>
              <a:rect b="b" l="l" r="r" t="t"/>
              <a:pathLst>
                <a:path extrusionOk="0" h="3509" w="7605">
                  <a:moveTo>
                    <a:pt x="7190" y="1"/>
                  </a:moveTo>
                  <a:cubicBezTo>
                    <a:pt x="7158" y="9"/>
                    <a:pt x="7029" y="20"/>
                    <a:pt x="6840" y="40"/>
                  </a:cubicBezTo>
                  <a:cubicBezTo>
                    <a:pt x="6593" y="68"/>
                    <a:pt x="6239" y="107"/>
                    <a:pt x="5843" y="158"/>
                  </a:cubicBezTo>
                  <a:cubicBezTo>
                    <a:pt x="5223" y="240"/>
                    <a:pt x="4501" y="350"/>
                    <a:pt x="3964" y="468"/>
                  </a:cubicBezTo>
                  <a:cubicBezTo>
                    <a:pt x="3865" y="488"/>
                    <a:pt x="3771" y="511"/>
                    <a:pt x="3689" y="535"/>
                  </a:cubicBezTo>
                  <a:cubicBezTo>
                    <a:pt x="2583" y="828"/>
                    <a:pt x="0" y="1460"/>
                    <a:pt x="98" y="1755"/>
                  </a:cubicBezTo>
                  <a:cubicBezTo>
                    <a:pt x="181" y="1993"/>
                    <a:pt x="1859" y="2015"/>
                    <a:pt x="2498" y="2015"/>
                  </a:cubicBezTo>
                  <a:cubicBezTo>
                    <a:pt x="2650" y="2015"/>
                    <a:pt x="2744" y="2014"/>
                    <a:pt x="2744" y="2014"/>
                  </a:cubicBezTo>
                  <a:lnTo>
                    <a:pt x="2744" y="2014"/>
                  </a:lnTo>
                  <a:cubicBezTo>
                    <a:pt x="2744" y="2014"/>
                    <a:pt x="2092" y="3313"/>
                    <a:pt x="1440" y="3509"/>
                  </a:cubicBezTo>
                  <a:lnTo>
                    <a:pt x="5819" y="3509"/>
                  </a:lnTo>
                  <a:cubicBezTo>
                    <a:pt x="6232" y="3093"/>
                    <a:pt x="6628" y="2688"/>
                    <a:pt x="6840" y="2505"/>
                  </a:cubicBezTo>
                  <a:cubicBezTo>
                    <a:pt x="6902" y="2449"/>
                    <a:pt x="6949" y="2414"/>
                    <a:pt x="6978" y="2406"/>
                  </a:cubicBezTo>
                  <a:cubicBezTo>
                    <a:pt x="7170" y="2344"/>
                    <a:pt x="7464" y="2312"/>
                    <a:pt x="7570" y="2300"/>
                  </a:cubicBezTo>
                  <a:cubicBezTo>
                    <a:pt x="7594" y="2297"/>
                    <a:pt x="7605" y="2297"/>
                    <a:pt x="7605" y="2297"/>
                  </a:cubicBezTo>
                  <a:lnTo>
                    <a:pt x="7197"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 name="Google Shape;2198;p73"/>
          <p:cNvGrpSpPr/>
          <p:nvPr/>
        </p:nvGrpSpPr>
        <p:grpSpPr>
          <a:xfrm>
            <a:off x="715124" y="2401796"/>
            <a:ext cx="1925713" cy="2741599"/>
            <a:chOff x="2734295" y="1131203"/>
            <a:chExt cx="1537250" cy="2188377"/>
          </a:xfrm>
        </p:grpSpPr>
        <p:sp>
          <p:nvSpPr>
            <p:cNvPr id="2199" name="Google Shape;2199;p73"/>
            <p:cNvSpPr/>
            <p:nvPr/>
          </p:nvSpPr>
          <p:spPr>
            <a:xfrm>
              <a:off x="2774878" y="1139766"/>
              <a:ext cx="1197174" cy="2179814"/>
            </a:xfrm>
            <a:custGeom>
              <a:rect b="b" l="l" r="r" t="t"/>
              <a:pathLst>
                <a:path extrusionOk="0" h="29273" w="16077">
                  <a:moveTo>
                    <a:pt x="1492" y="0"/>
                  </a:moveTo>
                  <a:cubicBezTo>
                    <a:pt x="668" y="0"/>
                    <a:pt x="1" y="668"/>
                    <a:pt x="1" y="1492"/>
                  </a:cubicBezTo>
                  <a:lnTo>
                    <a:pt x="1" y="27781"/>
                  </a:lnTo>
                  <a:cubicBezTo>
                    <a:pt x="1" y="28190"/>
                    <a:pt x="165" y="28562"/>
                    <a:pt x="433" y="28833"/>
                  </a:cubicBezTo>
                  <a:cubicBezTo>
                    <a:pt x="703" y="29103"/>
                    <a:pt x="1080" y="29273"/>
                    <a:pt x="1492" y="29273"/>
                  </a:cubicBezTo>
                  <a:lnTo>
                    <a:pt x="14582" y="29273"/>
                  </a:lnTo>
                  <a:cubicBezTo>
                    <a:pt x="15406" y="29273"/>
                    <a:pt x="16077" y="28605"/>
                    <a:pt x="16077" y="27781"/>
                  </a:cubicBezTo>
                  <a:lnTo>
                    <a:pt x="16077" y="1492"/>
                  </a:lnTo>
                  <a:cubicBezTo>
                    <a:pt x="16077" y="911"/>
                    <a:pt x="15743" y="409"/>
                    <a:pt x="15261" y="161"/>
                  </a:cubicBezTo>
                  <a:cubicBezTo>
                    <a:pt x="15057" y="60"/>
                    <a:pt x="14829" y="0"/>
                    <a:pt x="14582"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3"/>
            <p:cNvSpPr/>
            <p:nvPr/>
          </p:nvSpPr>
          <p:spPr>
            <a:xfrm>
              <a:off x="2734295" y="1491836"/>
              <a:ext cx="40658" cy="258691"/>
            </a:xfrm>
            <a:custGeom>
              <a:rect b="b" l="l" r="r" t="t"/>
              <a:pathLst>
                <a:path extrusionOk="0" h="3474" w="546">
                  <a:moveTo>
                    <a:pt x="338" y="1"/>
                  </a:moveTo>
                  <a:cubicBezTo>
                    <a:pt x="154" y="1"/>
                    <a:pt x="0" y="154"/>
                    <a:pt x="0" y="338"/>
                  </a:cubicBezTo>
                  <a:lnTo>
                    <a:pt x="0" y="3136"/>
                  </a:lnTo>
                  <a:cubicBezTo>
                    <a:pt x="0" y="3324"/>
                    <a:pt x="154" y="3474"/>
                    <a:pt x="338" y="3474"/>
                  </a:cubicBezTo>
                  <a:lnTo>
                    <a:pt x="546" y="3474"/>
                  </a:lnTo>
                  <a:lnTo>
                    <a:pt x="546"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3"/>
            <p:cNvSpPr/>
            <p:nvPr/>
          </p:nvSpPr>
          <p:spPr>
            <a:xfrm>
              <a:off x="3971972" y="1472252"/>
              <a:ext cx="33137" cy="210736"/>
            </a:xfrm>
            <a:custGeom>
              <a:rect b="b" l="l" r="r" t="t"/>
              <a:pathLst>
                <a:path extrusionOk="0" h="2830" w="445">
                  <a:moveTo>
                    <a:pt x="1" y="1"/>
                  </a:moveTo>
                  <a:lnTo>
                    <a:pt x="1" y="2830"/>
                  </a:lnTo>
                  <a:lnTo>
                    <a:pt x="169" y="2830"/>
                  </a:lnTo>
                  <a:cubicBezTo>
                    <a:pt x="323" y="2830"/>
                    <a:pt x="444" y="2705"/>
                    <a:pt x="444" y="2551"/>
                  </a:cubicBezTo>
                  <a:lnTo>
                    <a:pt x="444" y="276"/>
                  </a:lnTo>
                  <a:cubicBezTo>
                    <a:pt x="444" y="126"/>
                    <a:pt x="323" y="1"/>
                    <a:pt x="16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3"/>
            <p:cNvSpPr/>
            <p:nvPr/>
          </p:nvSpPr>
          <p:spPr>
            <a:xfrm>
              <a:off x="2734295" y="1785526"/>
              <a:ext cx="40658" cy="258617"/>
            </a:xfrm>
            <a:custGeom>
              <a:rect b="b" l="l" r="r" t="t"/>
              <a:pathLst>
                <a:path extrusionOk="0" h="3473" w="546">
                  <a:moveTo>
                    <a:pt x="338" y="1"/>
                  </a:moveTo>
                  <a:cubicBezTo>
                    <a:pt x="154" y="1"/>
                    <a:pt x="0" y="153"/>
                    <a:pt x="0" y="342"/>
                  </a:cubicBezTo>
                  <a:lnTo>
                    <a:pt x="0" y="3136"/>
                  </a:lnTo>
                  <a:cubicBezTo>
                    <a:pt x="0" y="3324"/>
                    <a:pt x="154" y="3473"/>
                    <a:pt x="338" y="3473"/>
                  </a:cubicBezTo>
                  <a:lnTo>
                    <a:pt x="546" y="3473"/>
                  </a:lnTo>
                  <a:lnTo>
                    <a:pt x="546"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3"/>
            <p:cNvSpPr/>
            <p:nvPr/>
          </p:nvSpPr>
          <p:spPr>
            <a:xfrm>
              <a:off x="2830429" y="1195317"/>
              <a:ext cx="1086146" cy="2068712"/>
            </a:xfrm>
            <a:custGeom>
              <a:rect b="b" l="l" r="r" t="t"/>
              <a:pathLst>
                <a:path extrusionOk="0" h="27781" w="14586">
                  <a:moveTo>
                    <a:pt x="656" y="0"/>
                  </a:moveTo>
                  <a:cubicBezTo>
                    <a:pt x="295" y="0"/>
                    <a:pt x="0" y="294"/>
                    <a:pt x="0" y="656"/>
                  </a:cubicBezTo>
                  <a:lnTo>
                    <a:pt x="0" y="27126"/>
                  </a:lnTo>
                  <a:cubicBezTo>
                    <a:pt x="0" y="27216"/>
                    <a:pt x="16" y="27303"/>
                    <a:pt x="51" y="27381"/>
                  </a:cubicBezTo>
                  <a:cubicBezTo>
                    <a:pt x="154" y="27616"/>
                    <a:pt x="385" y="27781"/>
                    <a:pt x="656" y="27781"/>
                  </a:cubicBezTo>
                  <a:lnTo>
                    <a:pt x="13927" y="27781"/>
                  </a:lnTo>
                  <a:cubicBezTo>
                    <a:pt x="14291" y="27781"/>
                    <a:pt x="14586" y="27486"/>
                    <a:pt x="14586" y="27126"/>
                  </a:cubicBezTo>
                  <a:lnTo>
                    <a:pt x="14586" y="656"/>
                  </a:lnTo>
                  <a:cubicBezTo>
                    <a:pt x="14586" y="384"/>
                    <a:pt x="14421" y="153"/>
                    <a:pt x="14186" y="51"/>
                  </a:cubicBezTo>
                  <a:cubicBezTo>
                    <a:pt x="14107" y="16"/>
                    <a:pt x="14021" y="0"/>
                    <a:pt x="1392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3"/>
            <p:cNvSpPr/>
            <p:nvPr/>
          </p:nvSpPr>
          <p:spPr>
            <a:xfrm>
              <a:off x="2928350" y="2180860"/>
              <a:ext cx="912866" cy="12882"/>
            </a:xfrm>
            <a:custGeom>
              <a:rect b="b" l="l" r="r" t="t"/>
              <a:pathLst>
                <a:path extrusionOk="0" h="173" w="12259">
                  <a:moveTo>
                    <a:pt x="87" y="0"/>
                  </a:moveTo>
                  <a:cubicBezTo>
                    <a:pt x="40" y="0"/>
                    <a:pt x="0" y="40"/>
                    <a:pt x="0" y="87"/>
                  </a:cubicBezTo>
                  <a:cubicBezTo>
                    <a:pt x="0" y="134"/>
                    <a:pt x="40" y="172"/>
                    <a:pt x="87" y="172"/>
                  </a:cubicBezTo>
                  <a:lnTo>
                    <a:pt x="12172" y="172"/>
                  </a:lnTo>
                  <a:cubicBezTo>
                    <a:pt x="12219" y="172"/>
                    <a:pt x="12259" y="134"/>
                    <a:pt x="12259" y="87"/>
                  </a:cubicBezTo>
                  <a:cubicBezTo>
                    <a:pt x="12259" y="40"/>
                    <a:pt x="12219" y="0"/>
                    <a:pt x="121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3"/>
            <p:cNvSpPr/>
            <p:nvPr/>
          </p:nvSpPr>
          <p:spPr>
            <a:xfrm>
              <a:off x="2928350" y="2234922"/>
              <a:ext cx="912866" cy="12882"/>
            </a:xfrm>
            <a:custGeom>
              <a:rect b="b" l="l" r="r" t="t"/>
              <a:pathLst>
                <a:path extrusionOk="0" h="173" w="12259">
                  <a:moveTo>
                    <a:pt x="87" y="0"/>
                  </a:moveTo>
                  <a:cubicBezTo>
                    <a:pt x="40" y="0"/>
                    <a:pt x="0" y="40"/>
                    <a:pt x="0" y="87"/>
                  </a:cubicBezTo>
                  <a:cubicBezTo>
                    <a:pt x="0" y="138"/>
                    <a:pt x="40" y="173"/>
                    <a:pt x="87" y="173"/>
                  </a:cubicBezTo>
                  <a:lnTo>
                    <a:pt x="12172" y="173"/>
                  </a:lnTo>
                  <a:cubicBezTo>
                    <a:pt x="12219" y="173"/>
                    <a:pt x="12259" y="138"/>
                    <a:pt x="12259" y="87"/>
                  </a:cubicBezTo>
                  <a:cubicBezTo>
                    <a:pt x="12259" y="40"/>
                    <a:pt x="12219" y="0"/>
                    <a:pt x="1217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3"/>
            <p:cNvSpPr/>
            <p:nvPr/>
          </p:nvSpPr>
          <p:spPr>
            <a:xfrm>
              <a:off x="3396658" y="1501815"/>
              <a:ext cx="444556" cy="12882"/>
            </a:xfrm>
            <a:custGeom>
              <a:rect b="b" l="l" r="r" t="t"/>
              <a:pathLst>
                <a:path extrusionOk="0" h="173" w="5970">
                  <a:moveTo>
                    <a:pt x="88" y="0"/>
                  </a:moveTo>
                  <a:cubicBezTo>
                    <a:pt x="37" y="0"/>
                    <a:pt x="1" y="39"/>
                    <a:pt x="1" y="86"/>
                  </a:cubicBezTo>
                  <a:cubicBezTo>
                    <a:pt x="1" y="133"/>
                    <a:pt x="37" y="173"/>
                    <a:pt x="88" y="173"/>
                  </a:cubicBezTo>
                  <a:lnTo>
                    <a:pt x="5883" y="173"/>
                  </a:lnTo>
                  <a:cubicBezTo>
                    <a:pt x="5930" y="173"/>
                    <a:pt x="5970" y="133"/>
                    <a:pt x="5970" y="86"/>
                  </a:cubicBezTo>
                  <a:cubicBezTo>
                    <a:pt x="5970" y="39"/>
                    <a:pt x="5930" y="0"/>
                    <a:pt x="5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3"/>
            <p:cNvSpPr/>
            <p:nvPr/>
          </p:nvSpPr>
          <p:spPr>
            <a:xfrm>
              <a:off x="3396658" y="1555876"/>
              <a:ext cx="444556" cy="13180"/>
            </a:xfrm>
            <a:custGeom>
              <a:rect b="b" l="l" r="r" t="t"/>
              <a:pathLst>
                <a:path extrusionOk="0" h="177" w="5970">
                  <a:moveTo>
                    <a:pt x="88" y="0"/>
                  </a:moveTo>
                  <a:cubicBezTo>
                    <a:pt x="37" y="0"/>
                    <a:pt x="1" y="39"/>
                    <a:pt x="1" y="86"/>
                  </a:cubicBezTo>
                  <a:cubicBezTo>
                    <a:pt x="1" y="137"/>
                    <a:pt x="37" y="177"/>
                    <a:pt x="88" y="177"/>
                  </a:cubicBezTo>
                  <a:lnTo>
                    <a:pt x="5883" y="177"/>
                  </a:lnTo>
                  <a:cubicBezTo>
                    <a:pt x="5930" y="177"/>
                    <a:pt x="5970" y="137"/>
                    <a:pt x="5970" y="86"/>
                  </a:cubicBezTo>
                  <a:cubicBezTo>
                    <a:pt x="5970" y="39"/>
                    <a:pt x="5930" y="0"/>
                    <a:pt x="5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3"/>
            <p:cNvSpPr/>
            <p:nvPr/>
          </p:nvSpPr>
          <p:spPr>
            <a:xfrm>
              <a:off x="3396658" y="1610236"/>
              <a:ext cx="444556" cy="12882"/>
            </a:xfrm>
            <a:custGeom>
              <a:rect b="b" l="l" r="r" t="t"/>
              <a:pathLst>
                <a:path extrusionOk="0" h="173" w="5970">
                  <a:moveTo>
                    <a:pt x="88" y="0"/>
                  </a:moveTo>
                  <a:cubicBezTo>
                    <a:pt x="37" y="0"/>
                    <a:pt x="1" y="39"/>
                    <a:pt x="1" y="86"/>
                  </a:cubicBezTo>
                  <a:cubicBezTo>
                    <a:pt x="1" y="133"/>
                    <a:pt x="37" y="173"/>
                    <a:pt x="88" y="173"/>
                  </a:cubicBezTo>
                  <a:lnTo>
                    <a:pt x="5883" y="173"/>
                  </a:lnTo>
                  <a:cubicBezTo>
                    <a:pt x="5930" y="173"/>
                    <a:pt x="5970" y="133"/>
                    <a:pt x="5970" y="86"/>
                  </a:cubicBezTo>
                  <a:cubicBezTo>
                    <a:pt x="5970" y="39"/>
                    <a:pt x="5930" y="0"/>
                    <a:pt x="5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3"/>
            <p:cNvSpPr/>
            <p:nvPr/>
          </p:nvSpPr>
          <p:spPr>
            <a:xfrm>
              <a:off x="3396658" y="1664223"/>
              <a:ext cx="444556" cy="12957"/>
            </a:xfrm>
            <a:custGeom>
              <a:rect b="b" l="l" r="r" t="t"/>
              <a:pathLst>
                <a:path extrusionOk="0" h="174" w="5970">
                  <a:moveTo>
                    <a:pt x="88" y="0"/>
                  </a:moveTo>
                  <a:cubicBezTo>
                    <a:pt x="37" y="0"/>
                    <a:pt x="1" y="40"/>
                    <a:pt x="1" y="87"/>
                  </a:cubicBezTo>
                  <a:cubicBezTo>
                    <a:pt x="1" y="134"/>
                    <a:pt x="37" y="174"/>
                    <a:pt x="88" y="174"/>
                  </a:cubicBezTo>
                  <a:lnTo>
                    <a:pt x="5883" y="174"/>
                  </a:lnTo>
                  <a:cubicBezTo>
                    <a:pt x="5930" y="174"/>
                    <a:pt x="5970" y="134"/>
                    <a:pt x="5970" y="87"/>
                  </a:cubicBezTo>
                  <a:cubicBezTo>
                    <a:pt x="5970" y="40"/>
                    <a:pt x="5930" y="0"/>
                    <a:pt x="5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3"/>
            <p:cNvSpPr/>
            <p:nvPr/>
          </p:nvSpPr>
          <p:spPr>
            <a:xfrm>
              <a:off x="3396658" y="1718284"/>
              <a:ext cx="444556" cy="13255"/>
            </a:xfrm>
            <a:custGeom>
              <a:rect b="b" l="l" r="r" t="t"/>
              <a:pathLst>
                <a:path extrusionOk="0" h="178" w="5970">
                  <a:moveTo>
                    <a:pt x="88" y="0"/>
                  </a:moveTo>
                  <a:cubicBezTo>
                    <a:pt x="37" y="0"/>
                    <a:pt x="1" y="40"/>
                    <a:pt x="1" y="87"/>
                  </a:cubicBezTo>
                  <a:cubicBezTo>
                    <a:pt x="1" y="138"/>
                    <a:pt x="37" y="178"/>
                    <a:pt x="88" y="178"/>
                  </a:cubicBezTo>
                  <a:lnTo>
                    <a:pt x="5883" y="178"/>
                  </a:lnTo>
                  <a:cubicBezTo>
                    <a:pt x="5930" y="178"/>
                    <a:pt x="5970" y="138"/>
                    <a:pt x="5970" y="87"/>
                  </a:cubicBezTo>
                  <a:cubicBezTo>
                    <a:pt x="5970" y="40"/>
                    <a:pt x="5930" y="0"/>
                    <a:pt x="5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3"/>
            <p:cNvSpPr/>
            <p:nvPr/>
          </p:nvSpPr>
          <p:spPr>
            <a:xfrm>
              <a:off x="3396658" y="1772643"/>
              <a:ext cx="444556" cy="12957"/>
            </a:xfrm>
            <a:custGeom>
              <a:rect b="b" l="l" r="r" t="t"/>
              <a:pathLst>
                <a:path extrusionOk="0" h="174" w="5970">
                  <a:moveTo>
                    <a:pt x="88" y="0"/>
                  </a:moveTo>
                  <a:cubicBezTo>
                    <a:pt x="37" y="0"/>
                    <a:pt x="1" y="36"/>
                    <a:pt x="1" y="87"/>
                  </a:cubicBezTo>
                  <a:cubicBezTo>
                    <a:pt x="1" y="134"/>
                    <a:pt x="37" y="174"/>
                    <a:pt x="88" y="174"/>
                  </a:cubicBezTo>
                  <a:lnTo>
                    <a:pt x="5883" y="174"/>
                  </a:lnTo>
                  <a:cubicBezTo>
                    <a:pt x="5930" y="174"/>
                    <a:pt x="5970" y="134"/>
                    <a:pt x="5970" y="87"/>
                  </a:cubicBezTo>
                  <a:cubicBezTo>
                    <a:pt x="5970" y="36"/>
                    <a:pt x="5930" y="0"/>
                    <a:pt x="588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3"/>
            <p:cNvSpPr/>
            <p:nvPr/>
          </p:nvSpPr>
          <p:spPr>
            <a:xfrm>
              <a:off x="3158818" y="2655946"/>
              <a:ext cx="364730" cy="277084"/>
            </a:xfrm>
            <a:custGeom>
              <a:rect b="b" l="l" r="r" t="t"/>
              <a:pathLst>
                <a:path extrusionOk="0" h="3721" w="4898">
                  <a:moveTo>
                    <a:pt x="1" y="0"/>
                  </a:moveTo>
                  <a:lnTo>
                    <a:pt x="1" y="3720"/>
                  </a:lnTo>
                  <a:lnTo>
                    <a:pt x="4898" y="3720"/>
                  </a:lnTo>
                  <a:lnTo>
                    <a:pt x="489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3"/>
            <p:cNvSpPr/>
            <p:nvPr/>
          </p:nvSpPr>
          <p:spPr>
            <a:xfrm>
              <a:off x="3146903" y="2642170"/>
              <a:ext cx="388633" cy="45945"/>
            </a:xfrm>
            <a:custGeom>
              <a:rect b="b" l="l" r="r" t="t"/>
              <a:pathLst>
                <a:path extrusionOk="0" h="617" w="5219">
                  <a:moveTo>
                    <a:pt x="0" y="1"/>
                  </a:moveTo>
                  <a:lnTo>
                    <a:pt x="0" y="617"/>
                  </a:lnTo>
                  <a:lnTo>
                    <a:pt x="5219" y="617"/>
                  </a:lnTo>
                  <a:lnTo>
                    <a:pt x="5219"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3"/>
            <p:cNvSpPr/>
            <p:nvPr/>
          </p:nvSpPr>
          <p:spPr>
            <a:xfrm>
              <a:off x="3158818" y="2688040"/>
              <a:ext cx="364730" cy="25541"/>
            </a:xfrm>
            <a:custGeom>
              <a:rect b="b" l="l" r="r" t="t"/>
              <a:pathLst>
                <a:path extrusionOk="0" h="343" w="4898">
                  <a:moveTo>
                    <a:pt x="1" y="1"/>
                  </a:moveTo>
                  <a:lnTo>
                    <a:pt x="1" y="342"/>
                  </a:lnTo>
                  <a:lnTo>
                    <a:pt x="4898" y="342"/>
                  </a:lnTo>
                  <a:lnTo>
                    <a:pt x="4898"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3"/>
            <p:cNvSpPr/>
            <p:nvPr/>
          </p:nvSpPr>
          <p:spPr>
            <a:xfrm>
              <a:off x="3325395" y="2642170"/>
              <a:ext cx="31945" cy="291084"/>
            </a:xfrm>
            <a:custGeom>
              <a:rect b="b" l="l" r="r" t="t"/>
              <a:pathLst>
                <a:path extrusionOk="0" h="3909" w="429">
                  <a:moveTo>
                    <a:pt x="0" y="1"/>
                  </a:moveTo>
                  <a:lnTo>
                    <a:pt x="0" y="3909"/>
                  </a:lnTo>
                  <a:lnTo>
                    <a:pt x="429" y="3909"/>
                  </a:lnTo>
                  <a:lnTo>
                    <a:pt x="429"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3"/>
            <p:cNvSpPr/>
            <p:nvPr/>
          </p:nvSpPr>
          <p:spPr>
            <a:xfrm>
              <a:off x="3325395" y="2711720"/>
              <a:ext cx="31945" cy="221533"/>
            </a:xfrm>
            <a:custGeom>
              <a:rect b="b" l="l" r="r" t="t"/>
              <a:pathLst>
                <a:path extrusionOk="0" h="2975" w="429">
                  <a:moveTo>
                    <a:pt x="0" y="1"/>
                  </a:moveTo>
                  <a:lnTo>
                    <a:pt x="0" y="2975"/>
                  </a:lnTo>
                  <a:lnTo>
                    <a:pt x="429" y="2975"/>
                  </a:lnTo>
                  <a:lnTo>
                    <a:pt x="429"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3"/>
            <p:cNvSpPr/>
            <p:nvPr/>
          </p:nvSpPr>
          <p:spPr>
            <a:xfrm>
              <a:off x="3325395" y="2688040"/>
              <a:ext cx="31945" cy="25541"/>
            </a:xfrm>
            <a:custGeom>
              <a:rect b="b" l="l" r="r" t="t"/>
              <a:pathLst>
                <a:path extrusionOk="0" h="343" w="429">
                  <a:moveTo>
                    <a:pt x="0" y="1"/>
                  </a:moveTo>
                  <a:lnTo>
                    <a:pt x="0" y="342"/>
                  </a:lnTo>
                  <a:lnTo>
                    <a:pt x="429" y="342"/>
                  </a:lnTo>
                  <a:lnTo>
                    <a:pt x="429"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3"/>
            <p:cNvSpPr/>
            <p:nvPr/>
          </p:nvSpPr>
          <p:spPr>
            <a:xfrm>
              <a:off x="3351383" y="2309759"/>
              <a:ext cx="446567" cy="402930"/>
            </a:xfrm>
            <a:custGeom>
              <a:rect b="b" l="l" r="r" t="t"/>
              <a:pathLst>
                <a:path extrusionOk="0" h="5411" w="5997">
                  <a:moveTo>
                    <a:pt x="1539" y="0"/>
                  </a:moveTo>
                  <a:lnTo>
                    <a:pt x="1" y="3386"/>
                  </a:lnTo>
                  <a:lnTo>
                    <a:pt x="4459" y="5410"/>
                  </a:lnTo>
                  <a:lnTo>
                    <a:pt x="5996" y="2025"/>
                  </a:lnTo>
                  <a:lnTo>
                    <a:pt x="1539"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3"/>
            <p:cNvSpPr/>
            <p:nvPr/>
          </p:nvSpPr>
          <p:spPr>
            <a:xfrm>
              <a:off x="3441709" y="2292185"/>
              <a:ext cx="373219" cy="202843"/>
            </a:xfrm>
            <a:custGeom>
              <a:rect b="b" l="l" r="r" t="t"/>
              <a:pathLst>
                <a:path extrusionOk="0" h="2724" w="5012">
                  <a:moveTo>
                    <a:pt x="256" y="1"/>
                  </a:moveTo>
                  <a:lnTo>
                    <a:pt x="0" y="561"/>
                  </a:lnTo>
                  <a:lnTo>
                    <a:pt x="4752" y="2723"/>
                  </a:lnTo>
                  <a:lnTo>
                    <a:pt x="5011" y="2158"/>
                  </a:lnTo>
                  <a:lnTo>
                    <a:pt x="256"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3"/>
            <p:cNvSpPr/>
            <p:nvPr/>
          </p:nvSpPr>
          <p:spPr>
            <a:xfrm>
              <a:off x="3442305" y="2338875"/>
              <a:ext cx="342465" cy="173950"/>
            </a:xfrm>
            <a:custGeom>
              <a:rect b="b" l="l" r="r" t="t"/>
              <a:pathLst>
                <a:path extrusionOk="0" h="2336" w="4599">
                  <a:moveTo>
                    <a:pt x="141" y="1"/>
                  </a:moveTo>
                  <a:lnTo>
                    <a:pt x="0" y="311"/>
                  </a:lnTo>
                  <a:lnTo>
                    <a:pt x="4457" y="2335"/>
                  </a:lnTo>
                  <a:lnTo>
                    <a:pt x="4598" y="2029"/>
                  </a:lnTo>
                  <a:lnTo>
                    <a:pt x="141"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3"/>
            <p:cNvSpPr/>
            <p:nvPr/>
          </p:nvSpPr>
          <p:spPr>
            <a:xfrm>
              <a:off x="3502770" y="2365831"/>
              <a:ext cx="149675" cy="278201"/>
            </a:xfrm>
            <a:custGeom>
              <a:rect b="b" l="l" r="r" t="t"/>
              <a:pathLst>
                <a:path extrusionOk="0" h="3736" w="2010">
                  <a:moveTo>
                    <a:pt x="1617" y="0"/>
                  </a:moveTo>
                  <a:lnTo>
                    <a:pt x="1" y="3559"/>
                  </a:lnTo>
                  <a:lnTo>
                    <a:pt x="392" y="3735"/>
                  </a:lnTo>
                  <a:lnTo>
                    <a:pt x="2009" y="176"/>
                  </a:lnTo>
                  <a:lnTo>
                    <a:pt x="1617"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3"/>
            <p:cNvSpPr/>
            <p:nvPr/>
          </p:nvSpPr>
          <p:spPr>
            <a:xfrm>
              <a:off x="3502770" y="2429200"/>
              <a:ext cx="120708" cy="214832"/>
            </a:xfrm>
            <a:custGeom>
              <a:rect b="b" l="l" r="r" t="t"/>
              <a:pathLst>
                <a:path extrusionOk="0" h="2885" w="1621">
                  <a:moveTo>
                    <a:pt x="1229" y="1"/>
                  </a:moveTo>
                  <a:lnTo>
                    <a:pt x="1" y="2708"/>
                  </a:lnTo>
                  <a:lnTo>
                    <a:pt x="392" y="2884"/>
                  </a:lnTo>
                  <a:lnTo>
                    <a:pt x="1620" y="181"/>
                  </a:lnTo>
                  <a:lnTo>
                    <a:pt x="1229"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3"/>
            <p:cNvSpPr/>
            <p:nvPr/>
          </p:nvSpPr>
          <p:spPr>
            <a:xfrm>
              <a:off x="3593617" y="2407903"/>
              <a:ext cx="39541" cy="36264"/>
            </a:xfrm>
            <a:custGeom>
              <a:rect b="b" l="l" r="r" t="t"/>
              <a:pathLst>
                <a:path extrusionOk="0" h="487" w="531">
                  <a:moveTo>
                    <a:pt x="142" y="0"/>
                  </a:moveTo>
                  <a:lnTo>
                    <a:pt x="0" y="310"/>
                  </a:lnTo>
                  <a:lnTo>
                    <a:pt x="393" y="486"/>
                  </a:lnTo>
                  <a:lnTo>
                    <a:pt x="530" y="177"/>
                  </a:lnTo>
                  <a:lnTo>
                    <a:pt x="142"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3"/>
            <p:cNvSpPr/>
            <p:nvPr/>
          </p:nvSpPr>
          <p:spPr>
            <a:xfrm>
              <a:off x="3515876" y="3088959"/>
              <a:ext cx="97400" cy="97400"/>
            </a:xfrm>
            <a:custGeom>
              <a:rect b="b" l="l" r="r" t="t"/>
              <a:pathLst>
                <a:path extrusionOk="0" h="1308" w="1308">
                  <a:moveTo>
                    <a:pt x="656" y="0"/>
                  </a:moveTo>
                  <a:cubicBezTo>
                    <a:pt x="296" y="0"/>
                    <a:pt x="1" y="295"/>
                    <a:pt x="1" y="656"/>
                  </a:cubicBezTo>
                  <a:cubicBezTo>
                    <a:pt x="1" y="1017"/>
                    <a:pt x="296" y="1308"/>
                    <a:pt x="656" y="1308"/>
                  </a:cubicBezTo>
                  <a:cubicBezTo>
                    <a:pt x="1013" y="1308"/>
                    <a:pt x="1308" y="1017"/>
                    <a:pt x="1308" y="656"/>
                  </a:cubicBezTo>
                  <a:cubicBezTo>
                    <a:pt x="1308" y="295"/>
                    <a:pt x="1013" y="0"/>
                    <a:pt x="65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3"/>
            <p:cNvSpPr/>
            <p:nvPr/>
          </p:nvSpPr>
          <p:spPr>
            <a:xfrm>
              <a:off x="3534343" y="3107427"/>
              <a:ext cx="60838" cy="60763"/>
            </a:xfrm>
            <a:custGeom>
              <a:rect b="b" l="l" r="r" t="t"/>
              <a:pathLst>
                <a:path extrusionOk="0" h="816" w="817">
                  <a:moveTo>
                    <a:pt x="408" y="0"/>
                  </a:moveTo>
                  <a:cubicBezTo>
                    <a:pt x="180" y="0"/>
                    <a:pt x="0" y="180"/>
                    <a:pt x="0" y="408"/>
                  </a:cubicBezTo>
                  <a:cubicBezTo>
                    <a:pt x="0" y="631"/>
                    <a:pt x="180" y="816"/>
                    <a:pt x="408" y="816"/>
                  </a:cubicBezTo>
                  <a:cubicBezTo>
                    <a:pt x="631" y="816"/>
                    <a:pt x="816" y="631"/>
                    <a:pt x="816" y="408"/>
                  </a:cubicBezTo>
                  <a:cubicBezTo>
                    <a:pt x="816" y="180"/>
                    <a:pt x="631"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3"/>
            <p:cNvSpPr/>
            <p:nvPr/>
          </p:nvSpPr>
          <p:spPr>
            <a:xfrm>
              <a:off x="3250633" y="3088959"/>
              <a:ext cx="97326" cy="97400"/>
            </a:xfrm>
            <a:custGeom>
              <a:rect b="b" l="l" r="r" t="t"/>
              <a:pathLst>
                <a:path extrusionOk="0" h="1308" w="1307">
                  <a:moveTo>
                    <a:pt x="656" y="0"/>
                  </a:moveTo>
                  <a:cubicBezTo>
                    <a:pt x="294" y="0"/>
                    <a:pt x="0" y="295"/>
                    <a:pt x="0" y="656"/>
                  </a:cubicBezTo>
                  <a:cubicBezTo>
                    <a:pt x="0" y="1017"/>
                    <a:pt x="294" y="1308"/>
                    <a:pt x="656" y="1308"/>
                  </a:cubicBezTo>
                  <a:cubicBezTo>
                    <a:pt x="1013" y="1308"/>
                    <a:pt x="1306" y="1017"/>
                    <a:pt x="1306" y="656"/>
                  </a:cubicBezTo>
                  <a:cubicBezTo>
                    <a:pt x="1306" y="295"/>
                    <a:pt x="1013" y="0"/>
                    <a:pt x="65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3"/>
            <p:cNvSpPr/>
            <p:nvPr/>
          </p:nvSpPr>
          <p:spPr>
            <a:xfrm>
              <a:off x="3269026" y="3107427"/>
              <a:ext cx="60838" cy="60763"/>
            </a:xfrm>
            <a:custGeom>
              <a:rect b="b" l="l" r="r" t="t"/>
              <a:pathLst>
                <a:path extrusionOk="0" h="816" w="817">
                  <a:moveTo>
                    <a:pt x="409" y="0"/>
                  </a:moveTo>
                  <a:cubicBezTo>
                    <a:pt x="181" y="0"/>
                    <a:pt x="0" y="180"/>
                    <a:pt x="0" y="408"/>
                  </a:cubicBezTo>
                  <a:cubicBezTo>
                    <a:pt x="0" y="631"/>
                    <a:pt x="181" y="816"/>
                    <a:pt x="409" y="816"/>
                  </a:cubicBezTo>
                  <a:cubicBezTo>
                    <a:pt x="632" y="816"/>
                    <a:pt x="816" y="631"/>
                    <a:pt x="816" y="408"/>
                  </a:cubicBezTo>
                  <a:cubicBezTo>
                    <a:pt x="816" y="180"/>
                    <a:pt x="632"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3"/>
            <p:cNvSpPr/>
            <p:nvPr/>
          </p:nvSpPr>
          <p:spPr>
            <a:xfrm>
              <a:off x="2950168" y="2454593"/>
              <a:ext cx="830508" cy="642335"/>
            </a:xfrm>
            <a:custGeom>
              <a:rect b="b" l="l" r="r" t="t"/>
              <a:pathLst>
                <a:path extrusionOk="0" h="8626" w="11153">
                  <a:moveTo>
                    <a:pt x="10788" y="1017"/>
                  </a:moveTo>
                  <a:lnTo>
                    <a:pt x="10674" y="1857"/>
                  </a:lnTo>
                  <a:lnTo>
                    <a:pt x="1677" y="1857"/>
                  </a:lnTo>
                  <a:lnTo>
                    <a:pt x="1446" y="1017"/>
                  </a:lnTo>
                  <a:close/>
                  <a:moveTo>
                    <a:pt x="10627" y="2190"/>
                  </a:moveTo>
                  <a:lnTo>
                    <a:pt x="10443" y="3505"/>
                  </a:lnTo>
                  <a:lnTo>
                    <a:pt x="2136" y="3505"/>
                  </a:lnTo>
                  <a:lnTo>
                    <a:pt x="1771" y="2190"/>
                  </a:lnTo>
                  <a:close/>
                  <a:moveTo>
                    <a:pt x="10396" y="3838"/>
                  </a:moveTo>
                  <a:lnTo>
                    <a:pt x="10215" y="5157"/>
                  </a:lnTo>
                  <a:lnTo>
                    <a:pt x="2595" y="5157"/>
                  </a:lnTo>
                  <a:lnTo>
                    <a:pt x="2230" y="3838"/>
                  </a:lnTo>
                  <a:close/>
                  <a:moveTo>
                    <a:pt x="10168" y="5486"/>
                  </a:moveTo>
                  <a:lnTo>
                    <a:pt x="10030" y="6467"/>
                  </a:lnTo>
                  <a:lnTo>
                    <a:pt x="2964" y="6467"/>
                  </a:lnTo>
                  <a:lnTo>
                    <a:pt x="2737" y="5647"/>
                  </a:lnTo>
                  <a:cubicBezTo>
                    <a:pt x="2732" y="5643"/>
                    <a:pt x="2732" y="5636"/>
                    <a:pt x="2728" y="5627"/>
                  </a:cubicBezTo>
                  <a:lnTo>
                    <a:pt x="2690" y="5486"/>
                  </a:lnTo>
                  <a:close/>
                  <a:moveTo>
                    <a:pt x="1" y="1"/>
                  </a:moveTo>
                  <a:lnTo>
                    <a:pt x="1" y="339"/>
                  </a:lnTo>
                  <a:lnTo>
                    <a:pt x="915" y="339"/>
                  </a:lnTo>
                  <a:lnTo>
                    <a:pt x="1060" y="880"/>
                  </a:lnTo>
                  <a:cubicBezTo>
                    <a:pt x="1065" y="888"/>
                    <a:pt x="1065" y="891"/>
                    <a:pt x="1065" y="895"/>
                  </a:cubicBezTo>
                  <a:lnTo>
                    <a:pt x="1366" y="1978"/>
                  </a:lnTo>
                  <a:lnTo>
                    <a:pt x="1414" y="2143"/>
                  </a:lnTo>
                  <a:lnTo>
                    <a:pt x="1790" y="3505"/>
                  </a:lnTo>
                  <a:lnTo>
                    <a:pt x="1884" y="3838"/>
                  </a:lnTo>
                  <a:lnTo>
                    <a:pt x="2254" y="5157"/>
                  </a:lnTo>
                  <a:lnTo>
                    <a:pt x="2344" y="5486"/>
                  </a:lnTo>
                  <a:lnTo>
                    <a:pt x="2674" y="6676"/>
                  </a:lnTo>
                  <a:cubicBezTo>
                    <a:pt x="2677" y="6683"/>
                    <a:pt x="2681" y="6691"/>
                    <a:pt x="2681" y="6695"/>
                  </a:cubicBezTo>
                  <a:lnTo>
                    <a:pt x="2681" y="6699"/>
                  </a:lnTo>
                  <a:lnTo>
                    <a:pt x="2967" y="7719"/>
                  </a:lnTo>
                  <a:cubicBezTo>
                    <a:pt x="3117" y="8253"/>
                    <a:pt x="3608" y="8626"/>
                    <a:pt x="4161" y="8626"/>
                  </a:cubicBezTo>
                  <a:lnTo>
                    <a:pt x="9235" y="8626"/>
                  </a:lnTo>
                  <a:cubicBezTo>
                    <a:pt x="9329" y="8626"/>
                    <a:pt x="9403" y="8551"/>
                    <a:pt x="9403" y="8461"/>
                  </a:cubicBezTo>
                  <a:cubicBezTo>
                    <a:pt x="9403" y="8367"/>
                    <a:pt x="9329" y="8292"/>
                    <a:pt x="9235" y="8292"/>
                  </a:cubicBezTo>
                  <a:lnTo>
                    <a:pt x="4161" y="8292"/>
                  </a:lnTo>
                  <a:cubicBezTo>
                    <a:pt x="3753" y="8292"/>
                    <a:pt x="3396" y="8021"/>
                    <a:pt x="3286" y="7629"/>
                  </a:cubicBezTo>
                  <a:lnTo>
                    <a:pt x="3054" y="6797"/>
                  </a:lnTo>
                  <a:lnTo>
                    <a:pt x="10176" y="6797"/>
                  </a:lnTo>
                  <a:cubicBezTo>
                    <a:pt x="10258" y="6797"/>
                    <a:pt x="10329" y="6738"/>
                    <a:pt x="10341" y="6656"/>
                  </a:cubicBezTo>
                  <a:lnTo>
                    <a:pt x="10501" y="5486"/>
                  </a:lnTo>
                  <a:lnTo>
                    <a:pt x="10548" y="5157"/>
                  </a:lnTo>
                  <a:lnTo>
                    <a:pt x="10733" y="3838"/>
                  </a:lnTo>
                  <a:lnTo>
                    <a:pt x="10780" y="3505"/>
                  </a:lnTo>
                  <a:lnTo>
                    <a:pt x="10972" y="2108"/>
                  </a:lnTo>
                  <a:cubicBezTo>
                    <a:pt x="10988" y="2081"/>
                    <a:pt x="10996" y="2053"/>
                    <a:pt x="10996" y="2022"/>
                  </a:cubicBezTo>
                  <a:cubicBezTo>
                    <a:pt x="10996" y="2010"/>
                    <a:pt x="10996" y="1994"/>
                    <a:pt x="10992" y="1982"/>
                  </a:cubicBezTo>
                  <a:lnTo>
                    <a:pt x="11145" y="875"/>
                  </a:lnTo>
                  <a:cubicBezTo>
                    <a:pt x="11153" y="828"/>
                    <a:pt x="11137" y="778"/>
                    <a:pt x="11106" y="743"/>
                  </a:cubicBezTo>
                  <a:cubicBezTo>
                    <a:pt x="11075" y="707"/>
                    <a:pt x="11028" y="687"/>
                    <a:pt x="10980" y="687"/>
                  </a:cubicBezTo>
                  <a:lnTo>
                    <a:pt x="1355" y="687"/>
                  </a:lnTo>
                  <a:lnTo>
                    <a:pt x="1202" y="127"/>
                  </a:lnTo>
                  <a:cubicBezTo>
                    <a:pt x="1183" y="51"/>
                    <a:pt x="1116" y="1"/>
                    <a:pt x="10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3"/>
            <p:cNvSpPr/>
            <p:nvPr/>
          </p:nvSpPr>
          <p:spPr>
            <a:xfrm>
              <a:off x="2874512" y="2454593"/>
              <a:ext cx="98517" cy="25244"/>
            </a:xfrm>
            <a:custGeom>
              <a:rect b="b" l="l" r="r" t="t"/>
              <a:pathLst>
                <a:path extrusionOk="0" h="339" w="1323">
                  <a:moveTo>
                    <a:pt x="169" y="1"/>
                  </a:moveTo>
                  <a:cubicBezTo>
                    <a:pt x="75" y="1"/>
                    <a:pt x="1" y="80"/>
                    <a:pt x="1" y="169"/>
                  </a:cubicBezTo>
                  <a:cubicBezTo>
                    <a:pt x="1" y="263"/>
                    <a:pt x="75" y="339"/>
                    <a:pt x="169" y="339"/>
                  </a:cubicBezTo>
                  <a:lnTo>
                    <a:pt x="1323" y="339"/>
                  </a:lnTo>
                  <a:lnTo>
                    <a:pt x="1323"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3"/>
            <p:cNvSpPr/>
            <p:nvPr/>
          </p:nvSpPr>
          <p:spPr>
            <a:xfrm>
              <a:off x="2928350" y="1481039"/>
              <a:ext cx="408217" cy="321465"/>
            </a:xfrm>
            <a:custGeom>
              <a:rect b="b" l="l" r="r" t="t"/>
              <a:pathLst>
                <a:path extrusionOk="0" h="4317" w="5482">
                  <a:moveTo>
                    <a:pt x="620" y="1"/>
                  </a:moveTo>
                  <a:cubicBezTo>
                    <a:pt x="279" y="1"/>
                    <a:pt x="0" y="279"/>
                    <a:pt x="0" y="620"/>
                  </a:cubicBezTo>
                  <a:lnTo>
                    <a:pt x="0" y="3697"/>
                  </a:lnTo>
                  <a:cubicBezTo>
                    <a:pt x="0" y="4038"/>
                    <a:pt x="279" y="4317"/>
                    <a:pt x="620" y="4317"/>
                  </a:cubicBezTo>
                  <a:lnTo>
                    <a:pt x="4861" y="4317"/>
                  </a:lnTo>
                  <a:cubicBezTo>
                    <a:pt x="5203" y="4317"/>
                    <a:pt x="5482" y="4038"/>
                    <a:pt x="5482" y="3697"/>
                  </a:cubicBezTo>
                  <a:lnTo>
                    <a:pt x="5482" y="620"/>
                  </a:lnTo>
                  <a:cubicBezTo>
                    <a:pt x="5482" y="279"/>
                    <a:pt x="5203" y="1"/>
                    <a:pt x="4861"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3"/>
            <p:cNvSpPr/>
            <p:nvPr/>
          </p:nvSpPr>
          <p:spPr>
            <a:xfrm>
              <a:off x="2949944" y="1569652"/>
              <a:ext cx="334050" cy="159876"/>
            </a:xfrm>
            <a:custGeom>
              <a:rect b="b" l="l" r="r" t="t"/>
              <a:pathLst>
                <a:path extrusionOk="0" h="2147" w="4486">
                  <a:moveTo>
                    <a:pt x="2923" y="1"/>
                  </a:moveTo>
                  <a:cubicBezTo>
                    <a:pt x="2871" y="1"/>
                    <a:pt x="2822" y="14"/>
                    <a:pt x="2778" y="46"/>
                  </a:cubicBezTo>
                  <a:cubicBezTo>
                    <a:pt x="2778" y="46"/>
                    <a:pt x="2653" y="137"/>
                    <a:pt x="2311" y="446"/>
                  </a:cubicBezTo>
                  <a:cubicBezTo>
                    <a:pt x="1970" y="757"/>
                    <a:pt x="1385" y="964"/>
                    <a:pt x="887" y="1176"/>
                  </a:cubicBezTo>
                  <a:cubicBezTo>
                    <a:pt x="244" y="1447"/>
                    <a:pt x="63" y="1718"/>
                    <a:pt x="27" y="1902"/>
                  </a:cubicBezTo>
                  <a:cubicBezTo>
                    <a:pt x="0" y="2052"/>
                    <a:pt x="63" y="2146"/>
                    <a:pt x="63" y="2146"/>
                  </a:cubicBezTo>
                  <a:lnTo>
                    <a:pt x="4403" y="2126"/>
                  </a:lnTo>
                  <a:cubicBezTo>
                    <a:pt x="4435" y="2067"/>
                    <a:pt x="4450" y="1985"/>
                    <a:pt x="4458" y="1883"/>
                  </a:cubicBezTo>
                  <a:cubicBezTo>
                    <a:pt x="4486" y="1518"/>
                    <a:pt x="4364" y="933"/>
                    <a:pt x="4305" y="564"/>
                  </a:cubicBezTo>
                  <a:cubicBezTo>
                    <a:pt x="4297" y="522"/>
                    <a:pt x="4293" y="478"/>
                    <a:pt x="4289" y="443"/>
                  </a:cubicBezTo>
                  <a:cubicBezTo>
                    <a:pt x="4277" y="380"/>
                    <a:pt x="4274" y="329"/>
                    <a:pt x="4274" y="294"/>
                  </a:cubicBezTo>
                  <a:cubicBezTo>
                    <a:pt x="4274" y="68"/>
                    <a:pt x="4124" y="39"/>
                    <a:pt x="4049" y="39"/>
                  </a:cubicBezTo>
                  <a:cubicBezTo>
                    <a:pt x="4023" y="39"/>
                    <a:pt x="4006" y="42"/>
                    <a:pt x="4006" y="42"/>
                  </a:cubicBezTo>
                  <a:cubicBezTo>
                    <a:pt x="3891" y="156"/>
                    <a:pt x="3771" y="195"/>
                    <a:pt x="3653" y="195"/>
                  </a:cubicBezTo>
                  <a:cubicBezTo>
                    <a:pt x="3388" y="195"/>
                    <a:pt x="3127" y="1"/>
                    <a:pt x="292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3"/>
            <p:cNvSpPr/>
            <p:nvPr/>
          </p:nvSpPr>
          <p:spPr>
            <a:xfrm>
              <a:off x="3228070" y="1602566"/>
              <a:ext cx="42445" cy="125474"/>
            </a:xfrm>
            <a:custGeom>
              <a:rect b="b" l="l" r="r" t="t"/>
              <a:pathLst>
                <a:path extrusionOk="0" h="1685" w="570">
                  <a:moveTo>
                    <a:pt x="554" y="1"/>
                  </a:moveTo>
                  <a:cubicBezTo>
                    <a:pt x="362" y="150"/>
                    <a:pt x="36" y="472"/>
                    <a:pt x="12" y="986"/>
                  </a:cubicBezTo>
                  <a:cubicBezTo>
                    <a:pt x="1" y="1296"/>
                    <a:pt x="103" y="1523"/>
                    <a:pt x="224" y="1684"/>
                  </a:cubicBezTo>
                  <a:lnTo>
                    <a:pt x="354" y="1684"/>
                  </a:lnTo>
                  <a:cubicBezTo>
                    <a:pt x="224" y="1539"/>
                    <a:pt x="103" y="1315"/>
                    <a:pt x="119" y="989"/>
                  </a:cubicBezTo>
                  <a:cubicBezTo>
                    <a:pt x="138" y="562"/>
                    <a:pt x="394" y="272"/>
                    <a:pt x="570" y="122"/>
                  </a:cubicBezTo>
                  <a:cubicBezTo>
                    <a:pt x="562" y="80"/>
                    <a:pt x="558" y="36"/>
                    <a:pt x="5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3"/>
            <p:cNvSpPr/>
            <p:nvPr/>
          </p:nvSpPr>
          <p:spPr>
            <a:xfrm>
              <a:off x="2949944" y="1709795"/>
              <a:ext cx="332039" cy="19733"/>
            </a:xfrm>
            <a:custGeom>
              <a:rect b="b" l="l" r="r" t="t"/>
              <a:pathLst>
                <a:path extrusionOk="0" h="265" w="4459">
                  <a:moveTo>
                    <a:pt x="4458" y="1"/>
                  </a:moveTo>
                  <a:lnTo>
                    <a:pt x="27" y="20"/>
                  </a:lnTo>
                  <a:cubicBezTo>
                    <a:pt x="0" y="170"/>
                    <a:pt x="63" y="264"/>
                    <a:pt x="63" y="264"/>
                  </a:cubicBezTo>
                  <a:lnTo>
                    <a:pt x="4403" y="244"/>
                  </a:lnTo>
                  <a:cubicBezTo>
                    <a:pt x="4435" y="185"/>
                    <a:pt x="4450" y="103"/>
                    <a:pt x="4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3"/>
            <p:cNvSpPr/>
            <p:nvPr/>
          </p:nvSpPr>
          <p:spPr>
            <a:xfrm>
              <a:off x="3120617" y="1576354"/>
              <a:ext cx="31648" cy="31797"/>
            </a:xfrm>
            <a:custGeom>
              <a:rect b="b" l="l" r="r" t="t"/>
              <a:pathLst>
                <a:path extrusionOk="0" h="427" w="425">
                  <a:moveTo>
                    <a:pt x="238" y="0"/>
                  </a:moveTo>
                  <a:cubicBezTo>
                    <a:pt x="218" y="0"/>
                    <a:pt x="196" y="4"/>
                    <a:pt x="173" y="12"/>
                  </a:cubicBezTo>
                  <a:cubicBezTo>
                    <a:pt x="0" y="74"/>
                    <a:pt x="19" y="356"/>
                    <a:pt x="19" y="356"/>
                  </a:cubicBezTo>
                  <a:cubicBezTo>
                    <a:pt x="19" y="356"/>
                    <a:pt x="48" y="427"/>
                    <a:pt x="118" y="427"/>
                  </a:cubicBezTo>
                  <a:cubicBezTo>
                    <a:pt x="183" y="427"/>
                    <a:pt x="281" y="368"/>
                    <a:pt x="424" y="141"/>
                  </a:cubicBezTo>
                  <a:cubicBezTo>
                    <a:pt x="424" y="141"/>
                    <a:pt x="365" y="0"/>
                    <a:pt x="23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3"/>
            <p:cNvSpPr/>
            <p:nvPr/>
          </p:nvSpPr>
          <p:spPr>
            <a:xfrm>
              <a:off x="3131117" y="1593555"/>
              <a:ext cx="30754" cy="56742"/>
            </a:xfrm>
            <a:custGeom>
              <a:rect b="b" l="l" r="r" t="t"/>
              <a:pathLst>
                <a:path extrusionOk="0" h="762" w="413">
                  <a:moveTo>
                    <a:pt x="83" y="1"/>
                  </a:moveTo>
                  <a:cubicBezTo>
                    <a:pt x="62" y="1"/>
                    <a:pt x="41" y="10"/>
                    <a:pt x="28" y="27"/>
                  </a:cubicBezTo>
                  <a:cubicBezTo>
                    <a:pt x="1" y="55"/>
                    <a:pt x="4" y="102"/>
                    <a:pt x="35" y="125"/>
                  </a:cubicBezTo>
                  <a:cubicBezTo>
                    <a:pt x="43" y="134"/>
                    <a:pt x="267" y="330"/>
                    <a:pt x="267" y="690"/>
                  </a:cubicBezTo>
                  <a:cubicBezTo>
                    <a:pt x="267" y="730"/>
                    <a:pt x="298" y="761"/>
                    <a:pt x="338" y="761"/>
                  </a:cubicBezTo>
                  <a:cubicBezTo>
                    <a:pt x="377" y="761"/>
                    <a:pt x="412" y="730"/>
                    <a:pt x="412" y="690"/>
                  </a:cubicBezTo>
                  <a:cubicBezTo>
                    <a:pt x="408" y="259"/>
                    <a:pt x="137" y="27"/>
                    <a:pt x="126" y="16"/>
                  </a:cubicBezTo>
                  <a:cubicBezTo>
                    <a:pt x="114" y="6"/>
                    <a:pt x="99" y="1"/>
                    <a:pt x="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3"/>
            <p:cNvSpPr/>
            <p:nvPr/>
          </p:nvSpPr>
          <p:spPr>
            <a:xfrm>
              <a:off x="3083162" y="1589981"/>
              <a:ext cx="52647" cy="18840"/>
            </a:xfrm>
            <a:custGeom>
              <a:rect b="b" l="l" r="r" t="t"/>
              <a:pathLst>
                <a:path extrusionOk="0" h="253" w="707">
                  <a:moveTo>
                    <a:pt x="567" y="0"/>
                  </a:moveTo>
                  <a:cubicBezTo>
                    <a:pt x="434" y="0"/>
                    <a:pt x="162" y="12"/>
                    <a:pt x="32" y="126"/>
                  </a:cubicBezTo>
                  <a:cubicBezTo>
                    <a:pt x="0" y="155"/>
                    <a:pt x="0" y="197"/>
                    <a:pt x="24" y="229"/>
                  </a:cubicBezTo>
                  <a:cubicBezTo>
                    <a:pt x="40" y="244"/>
                    <a:pt x="60" y="253"/>
                    <a:pt x="80" y="253"/>
                  </a:cubicBezTo>
                  <a:cubicBezTo>
                    <a:pt x="95" y="253"/>
                    <a:pt x="114" y="244"/>
                    <a:pt x="127" y="233"/>
                  </a:cubicBezTo>
                  <a:cubicBezTo>
                    <a:pt x="203" y="166"/>
                    <a:pt x="411" y="144"/>
                    <a:pt x="560" y="144"/>
                  </a:cubicBezTo>
                  <a:cubicBezTo>
                    <a:pt x="585" y="144"/>
                    <a:pt x="608" y="145"/>
                    <a:pt x="629" y="146"/>
                  </a:cubicBezTo>
                  <a:cubicBezTo>
                    <a:pt x="668" y="146"/>
                    <a:pt x="703" y="119"/>
                    <a:pt x="707" y="79"/>
                  </a:cubicBezTo>
                  <a:cubicBezTo>
                    <a:pt x="707" y="41"/>
                    <a:pt x="679" y="5"/>
                    <a:pt x="640" y="1"/>
                  </a:cubicBezTo>
                  <a:cubicBezTo>
                    <a:pt x="630" y="1"/>
                    <a:pt x="604" y="0"/>
                    <a:pt x="56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3"/>
            <p:cNvSpPr/>
            <p:nvPr/>
          </p:nvSpPr>
          <p:spPr>
            <a:xfrm>
              <a:off x="3132904" y="1558482"/>
              <a:ext cx="75731" cy="47136"/>
            </a:xfrm>
            <a:custGeom>
              <a:rect b="b" l="l" r="r" t="t"/>
              <a:pathLst>
                <a:path extrusionOk="0" h="633" w="1017">
                  <a:moveTo>
                    <a:pt x="706" y="158"/>
                  </a:moveTo>
                  <a:cubicBezTo>
                    <a:pt x="753" y="158"/>
                    <a:pt x="792" y="173"/>
                    <a:pt x="819" y="205"/>
                  </a:cubicBezTo>
                  <a:cubicBezTo>
                    <a:pt x="843" y="228"/>
                    <a:pt x="851" y="248"/>
                    <a:pt x="839" y="275"/>
                  </a:cubicBezTo>
                  <a:cubicBezTo>
                    <a:pt x="816" y="342"/>
                    <a:pt x="710" y="420"/>
                    <a:pt x="518" y="448"/>
                  </a:cubicBezTo>
                  <a:cubicBezTo>
                    <a:pt x="333" y="475"/>
                    <a:pt x="212" y="475"/>
                    <a:pt x="141" y="475"/>
                  </a:cubicBezTo>
                  <a:cubicBezTo>
                    <a:pt x="263" y="366"/>
                    <a:pt x="522" y="158"/>
                    <a:pt x="702" y="158"/>
                  </a:cubicBezTo>
                  <a:close/>
                  <a:moveTo>
                    <a:pt x="702" y="0"/>
                  </a:moveTo>
                  <a:cubicBezTo>
                    <a:pt x="404" y="0"/>
                    <a:pt x="42" y="353"/>
                    <a:pt x="0" y="397"/>
                  </a:cubicBezTo>
                  <a:lnTo>
                    <a:pt x="75" y="467"/>
                  </a:lnTo>
                  <a:lnTo>
                    <a:pt x="71" y="467"/>
                  </a:lnTo>
                  <a:lnTo>
                    <a:pt x="42" y="620"/>
                  </a:lnTo>
                  <a:cubicBezTo>
                    <a:pt x="42" y="620"/>
                    <a:pt x="94" y="632"/>
                    <a:pt x="196" y="632"/>
                  </a:cubicBezTo>
                  <a:cubicBezTo>
                    <a:pt x="274" y="628"/>
                    <a:pt x="388" y="625"/>
                    <a:pt x="542" y="601"/>
                  </a:cubicBezTo>
                  <a:cubicBezTo>
                    <a:pt x="769" y="569"/>
                    <a:pt x="937" y="464"/>
                    <a:pt x="984" y="326"/>
                  </a:cubicBezTo>
                  <a:cubicBezTo>
                    <a:pt x="1016" y="243"/>
                    <a:pt x="996" y="161"/>
                    <a:pt x="933" y="94"/>
                  </a:cubicBezTo>
                  <a:cubicBezTo>
                    <a:pt x="875" y="36"/>
                    <a:pt x="801" y="0"/>
                    <a:pt x="71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3"/>
            <p:cNvSpPr/>
            <p:nvPr/>
          </p:nvSpPr>
          <p:spPr>
            <a:xfrm>
              <a:off x="3099246" y="1545228"/>
              <a:ext cx="43860" cy="54583"/>
            </a:xfrm>
            <a:custGeom>
              <a:rect b="b" l="l" r="r" t="t"/>
              <a:pathLst>
                <a:path extrusionOk="0" h="733" w="589">
                  <a:moveTo>
                    <a:pt x="289" y="1"/>
                  </a:moveTo>
                  <a:cubicBezTo>
                    <a:pt x="263" y="1"/>
                    <a:pt x="235" y="5"/>
                    <a:pt x="204" y="13"/>
                  </a:cubicBezTo>
                  <a:cubicBezTo>
                    <a:pt x="52" y="57"/>
                    <a:pt x="20" y="167"/>
                    <a:pt x="12" y="225"/>
                  </a:cubicBezTo>
                  <a:cubicBezTo>
                    <a:pt x="0" y="417"/>
                    <a:pt x="193" y="645"/>
                    <a:pt x="373" y="732"/>
                  </a:cubicBezTo>
                  <a:lnTo>
                    <a:pt x="440" y="591"/>
                  </a:lnTo>
                  <a:cubicBezTo>
                    <a:pt x="299" y="524"/>
                    <a:pt x="161" y="347"/>
                    <a:pt x="170" y="238"/>
                  </a:cubicBezTo>
                  <a:cubicBezTo>
                    <a:pt x="170" y="214"/>
                    <a:pt x="181" y="182"/>
                    <a:pt x="248" y="162"/>
                  </a:cubicBezTo>
                  <a:cubicBezTo>
                    <a:pt x="264" y="157"/>
                    <a:pt x="277" y="155"/>
                    <a:pt x="288" y="155"/>
                  </a:cubicBezTo>
                  <a:cubicBezTo>
                    <a:pt x="310" y="155"/>
                    <a:pt x="324" y="163"/>
                    <a:pt x="334" y="171"/>
                  </a:cubicBezTo>
                  <a:cubicBezTo>
                    <a:pt x="409" y="229"/>
                    <a:pt x="432" y="421"/>
                    <a:pt x="432" y="531"/>
                  </a:cubicBezTo>
                  <a:lnTo>
                    <a:pt x="585" y="535"/>
                  </a:lnTo>
                  <a:cubicBezTo>
                    <a:pt x="585" y="500"/>
                    <a:pt x="589" y="171"/>
                    <a:pt x="429" y="49"/>
                  </a:cubicBezTo>
                  <a:cubicBezTo>
                    <a:pt x="398" y="24"/>
                    <a:pt x="351" y="1"/>
                    <a:pt x="28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3"/>
            <p:cNvSpPr/>
            <p:nvPr/>
          </p:nvSpPr>
          <p:spPr>
            <a:xfrm>
              <a:off x="3101629" y="1606289"/>
              <a:ext cx="31871" cy="15638"/>
            </a:xfrm>
            <a:custGeom>
              <a:rect b="b" l="l" r="r" t="t"/>
              <a:pathLst>
                <a:path extrusionOk="0" h="210" w="428">
                  <a:moveTo>
                    <a:pt x="80" y="0"/>
                  </a:moveTo>
                  <a:cubicBezTo>
                    <a:pt x="45" y="0"/>
                    <a:pt x="14" y="22"/>
                    <a:pt x="8" y="57"/>
                  </a:cubicBezTo>
                  <a:cubicBezTo>
                    <a:pt x="0" y="96"/>
                    <a:pt x="24" y="135"/>
                    <a:pt x="62" y="143"/>
                  </a:cubicBezTo>
                  <a:lnTo>
                    <a:pt x="333" y="210"/>
                  </a:lnTo>
                  <a:lnTo>
                    <a:pt x="349" y="210"/>
                  </a:lnTo>
                  <a:cubicBezTo>
                    <a:pt x="381" y="210"/>
                    <a:pt x="412" y="190"/>
                    <a:pt x="420" y="155"/>
                  </a:cubicBezTo>
                  <a:cubicBezTo>
                    <a:pt x="428" y="119"/>
                    <a:pt x="404" y="81"/>
                    <a:pt x="365" y="68"/>
                  </a:cubicBezTo>
                  <a:lnTo>
                    <a:pt x="94" y="1"/>
                  </a:lnTo>
                  <a:cubicBezTo>
                    <a:pt x="89" y="1"/>
                    <a:pt x="84" y="0"/>
                    <a:pt x="8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3"/>
            <p:cNvSpPr/>
            <p:nvPr/>
          </p:nvSpPr>
          <p:spPr>
            <a:xfrm>
              <a:off x="3081375" y="1618278"/>
              <a:ext cx="31945" cy="15638"/>
            </a:xfrm>
            <a:custGeom>
              <a:rect b="b" l="l" r="r" t="t"/>
              <a:pathLst>
                <a:path extrusionOk="0" h="210" w="429">
                  <a:moveTo>
                    <a:pt x="81" y="0"/>
                  </a:moveTo>
                  <a:cubicBezTo>
                    <a:pt x="48" y="0"/>
                    <a:pt x="19" y="22"/>
                    <a:pt x="9" y="52"/>
                  </a:cubicBezTo>
                  <a:cubicBezTo>
                    <a:pt x="1" y="92"/>
                    <a:pt x="24" y="131"/>
                    <a:pt x="64" y="139"/>
                  </a:cubicBezTo>
                  <a:lnTo>
                    <a:pt x="334" y="206"/>
                  </a:lnTo>
                  <a:cubicBezTo>
                    <a:pt x="339" y="210"/>
                    <a:pt x="347" y="210"/>
                    <a:pt x="350" y="210"/>
                  </a:cubicBezTo>
                  <a:cubicBezTo>
                    <a:pt x="381" y="210"/>
                    <a:pt x="413" y="186"/>
                    <a:pt x="421" y="155"/>
                  </a:cubicBezTo>
                  <a:cubicBezTo>
                    <a:pt x="428" y="115"/>
                    <a:pt x="405" y="76"/>
                    <a:pt x="366" y="68"/>
                  </a:cubicBezTo>
                  <a:lnTo>
                    <a:pt x="95" y="2"/>
                  </a:lnTo>
                  <a:cubicBezTo>
                    <a:pt x="90" y="1"/>
                    <a:pt x="85" y="0"/>
                    <a:pt x="81"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3"/>
            <p:cNvSpPr/>
            <p:nvPr/>
          </p:nvSpPr>
          <p:spPr>
            <a:xfrm>
              <a:off x="3061269" y="1629522"/>
              <a:ext cx="31945" cy="15861"/>
            </a:xfrm>
            <a:custGeom>
              <a:rect b="b" l="l" r="r" t="t"/>
              <a:pathLst>
                <a:path extrusionOk="0" h="213" w="429">
                  <a:moveTo>
                    <a:pt x="75" y="1"/>
                  </a:moveTo>
                  <a:cubicBezTo>
                    <a:pt x="46" y="1"/>
                    <a:pt x="18" y="22"/>
                    <a:pt x="8" y="55"/>
                  </a:cubicBezTo>
                  <a:cubicBezTo>
                    <a:pt x="1" y="94"/>
                    <a:pt x="24" y="133"/>
                    <a:pt x="63" y="142"/>
                  </a:cubicBezTo>
                  <a:lnTo>
                    <a:pt x="334" y="207"/>
                  </a:lnTo>
                  <a:cubicBezTo>
                    <a:pt x="338" y="207"/>
                    <a:pt x="345" y="212"/>
                    <a:pt x="350" y="212"/>
                  </a:cubicBezTo>
                  <a:cubicBezTo>
                    <a:pt x="381" y="212"/>
                    <a:pt x="412" y="189"/>
                    <a:pt x="421" y="157"/>
                  </a:cubicBezTo>
                  <a:cubicBezTo>
                    <a:pt x="428" y="118"/>
                    <a:pt x="405" y="78"/>
                    <a:pt x="365" y="71"/>
                  </a:cubicBezTo>
                  <a:lnTo>
                    <a:pt x="95" y="4"/>
                  </a:lnTo>
                  <a:cubicBezTo>
                    <a:pt x="88" y="2"/>
                    <a:pt x="82"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3"/>
            <p:cNvSpPr/>
            <p:nvPr/>
          </p:nvSpPr>
          <p:spPr>
            <a:xfrm>
              <a:off x="3039302" y="1640096"/>
              <a:ext cx="31945" cy="15787"/>
            </a:xfrm>
            <a:custGeom>
              <a:rect b="b" l="l" r="r" t="t"/>
              <a:pathLst>
                <a:path extrusionOk="0" h="212" w="429">
                  <a:moveTo>
                    <a:pt x="75" y="0"/>
                  </a:moveTo>
                  <a:cubicBezTo>
                    <a:pt x="44" y="0"/>
                    <a:pt x="19" y="22"/>
                    <a:pt x="9" y="54"/>
                  </a:cubicBezTo>
                  <a:cubicBezTo>
                    <a:pt x="1" y="94"/>
                    <a:pt x="24" y="132"/>
                    <a:pt x="64" y="141"/>
                  </a:cubicBezTo>
                  <a:lnTo>
                    <a:pt x="334" y="207"/>
                  </a:lnTo>
                  <a:cubicBezTo>
                    <a:pt x="339" y="207"/>
                    <a:pt x="346" y="211"/>
                    <a:pt x="350" y="211"/>
                  </a:cubicBezTo>
                  <a:cubicBezTo>
                    <a:pt x="381" y="211"/>
                    <a:pt x="413" y="188"/>
                    <a:pt x="421" y="156"/>
                  </a:cubicBezTo>
                  <a:cubicBezTo>
                    <a:pt x="428" y="117"/>
                    <a:pt x="405" y="78"/>
                    <a:pt x="366" y="70"/>
                  </a:cubicBezTo>
                  <a:lnTo>
                    <a:pt x="95" y="3"/>
                  </a:lnTo>
                  <a:cubicBezTo>
                    <a:pt x="88" y="1"/>
                    <a:pt x="81" y="0"/>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3"/>
            <p:cNvSpPr/>
            <p:nvPr/>
          </p:nvSpPr>
          <p:spPr>
            <a:xfrm>
              <a:off x="3015399" y="1649106"/>
              <a:ext cx="32243" cy="15563"/>
            </a:xfrm>
            <a:custGeom>
              <a:rect b="b" l="l" r="r" t="t"/>
              <a:pathLst>
                <a:path extrusionOk="0" h="209" w="433">
                  <a:moveTo>
                    <a:pt x="77" y="1"/>
                  </a:moveTo>
                  <a:cubicBezTo>
                    <a:pt x="46" y="1"/>
                    <a:pt x="18" y="22"/>
                    <a:pt x="12" y="55"/>
                  </a:cubicBezTo>
                  <a:cubicBezTo>
                    <a:pt x="1" y="94"/>
                    <a:pt x="24" y="133"/>
                    <a:pt x="63" y="141"/>
                  </a:cubicBezTo>
                  <a:lnTo>
                    <a:pt x="334" y="208"/>
                  </a:lnTo>
                  <a:lnTo>
                    <a:pt x="354" y="208"/>
                  </a:lnTo>
                  <a:cubicBezTo>
                    <a:pt x="385" y="208"/>
                    <a:pt x="412" y="188"/>
                    <a:pt x="420" y="156"/>
                  </a:cubicBezTo>
                  <a:cubicBezTo>
                    <a:pt x="432" y="118"/>
                    <a:pt x="408" y="78"/>
                    <a:pt x="369" y="71"/>
                  </a:cubicBezTo>
                  <a:lnTo>
                    <a:pt x="99" y="4"/>
                  </a:lnTo>
                  <a:cubicBezTo>
                    <a:pt x="92" y="2"/>
                    <a:pt x="84" y="1"/>
                    <a:pt x="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3"/>
            <p:cNvSpPr/>
            <p:nvPr/>
          </p:nvSpPr>
          <p:spPr>
            <a:xfrm>
              <a:off x="3003112" y="1938328"/>
              <a:ext cx="109910" cy="104325"/>
            </a:xfrm>
            <a:custGeom>
              <a:rect b="b" l="l" r="r" t="t"/>
              <a:pathLst>
                <a:path extrusionOk="0" h="1401" w="1476">
                  <a:moveTo>
                    <a:pt x="738" y="1"/>
                  </a:moveTo>
                  <a:lnTo>
                    <a:pt x="510" y="459"/>
                  </a:lnTo>
                  <a:lnTo>
                    <a:pt x="1" y="534"/>
                  </a:lnTo>
                  <a:lnTo>
                    <a:pt x="369" y="895"/>
                  </a:lnTo>
                  <a:lnTo>
                    <a:pt x="283" y="1401"/>
                  </a:lnTo>
                  <a:lnTo>
                    <a:pt x="283" y="1401"/>
                  </a:lnTo>
                  <a:lnTo>
                    <a:pt x="738" y="1162"/>
                  </a:lnTo>
                  <a:lnTo>
                    <a:pt x="1193" y="1401"/>
                  </a:lnTo>
                  <a:lnTo>
                    <a:pt x="1107" y="895"/>
                  </a:lnTo>
                  <a:lnTo>
                    <a:pt x="1476" y="534"/>
                  </a:lnTo>
                  <a:lnTo>
                    <a:pt x="966" y="459"/>
                  </a:lnTo>
                  <a:lnTo>
                    <a:pt x="7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3"/>
            <p:cNvSpPr/>
            <p:nvPr/>
          </p:nvSpPr>
          <p:spPr>
            <a:xfrm>
              <a:off x="3176094" y="1938328"/>
              <a:ext cx="109910" cy="104325"/>
            </a:xfrm>
            <a:custGeom>
              <a:rect b="b" l="l" r="r" t="t"/>
              <a:pathLst>
                <a:path extrusionOk="0" h="1401" w="1476">
                  <a:moveTo>
                    <a:pt x="739" y="1"/>
                  </a:moveTo>
                  <a:lnTo>
                    <a:pt x="511" y="459"/>
                  </a:lnTo>
                  <a:lnTo>
                    <a:pt x="0" y="534"/>
                  </a:lnTo>
                  <a:lnTo>
                    <a:pt x="369" y="895"/>
                  </a:lnTo>
                  <a:lnTo>
                    <a:pt x="283" y="1401"/>
                  </a:lnTo>
                  <a:lnTo>
                    <a:pt x="739" y="1162"/>
                  </a:lnTo>
                  <a:lnTo>
                    <a:pt x="1193" y="1401"/>
                  </a:lnTo>
                  <a:lnTo>
                    <a:pt x="1107" y="895"/>
                  </a:lnTo>
                  <a:lnTo>
                    <a:pt x="1476" y="534"/>
                  </a:lnTo>
                  <a:lnTo>
                    <a:pt x="965" y="459"/>
                  </a:lnTo>
                  <a:lnTo>
                    <a:pt x="73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3"/>
            <p:cNvSpPr/>
            <p:nvPr/>
          </p:nvSpPr>
          <p:spPr>
            <a:xfrm>
              <a:off x="3349075" y="1938328"/>
              <a:ext cx="109612" cy="104325"/>
            </a:xfrm>
            <a:custGeom>
              <a:rect b="b" l="l" r="r" t="t"/>
              <a:pathLst>
                <a:path extrusionOk="0" h="1401" w="1472">
                  <a:moveTo>
                    <a:pt x="738" y="1"/>
                  </a:moveTo>
                  <a:lnTo>
                    <a:pt x="511" y="459"/>
                  </a:lnTo>
                  <a:lnTo>
                    <a:pt x="0" y="534"/>
                  </a:lnTo>
                  <a:lnTo>
                    <a:pt x="370" y="895"/>
                  </a:lnTo>
                  <a:lnTo>
                    <a:pt x="283" y="1401"/>
                  </a:lnTo>
                  <a:lnTo>
                    <a:pt x="283" y="1401"/>
                  </a:lnTo>
                  <a:lnTo>
                    <a:pt x="738" y="1162"/>
                  </a:lnTo>
                  <a:lnTo>
                    <a:pt x="1194" y="1401"/>
                  </a:lnTo>
                  <a:lnTo>
                    <a:pt x="1107" y="895"/>
                  </a:lnTo>
                  <a:lnTo>
                    <a:pt x="1471" y="534"/>
                  </a:lnTo>
                  <a:lnTo>
                    <a:pt x="966" y="459"/>
                  </a:lnTo>
                  <a:lnTo>
                    <a:pt x="7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3"/>
            <p:cNvSpPr/>
            <p:nvPr/>
          </p:nvSpPr>
          <p:spPr>
            <a:xfrm>
              <a:off x="3522056" y="1938328"/>
              <a:ext cx="109612" cy="104325"/>
            </a:xfrm>
            <a:custGeom>
              <a:rect b="b" l="l" r="r" t="t"/>
              <a:pathLst>
                <a:path extrusionOk="0" h="1401" w="1472">
                  <a:moveTo>
                    <a:pt x="738" y="1"/>
                  </a:moveTo>
                  <a:lnTo>
                    <a:pt x="510" y="459"/>
                  </a:lnTo>
                  <a:lnTo>
                    <a:pt x="1" y="534"/>
                  </a:lnTo>
                  <a:lnTo>
                    <a:pt x="369" y="895"/>
                  </a:lnTo>
                  <a:lnTo>
                    <a:pt x="283" y="1401"/>
                  </a:lnTo>
                  <a:lnTo>
                    <a:pt x="283" y="1401"/>
                  </a:lnTo>
                  <a:lnTo>
                    <a:pt x="738" y="1162"/>
                  </a:lnTo>
                  <a:lnTo>
                    <a:pt x="1193" y="1401"/>
                  </a:lnTo>
                  <a:lnTo>
                    <a:pt x="1103" y="895"/>
                  </a:lnTo>
                  <a:lnTo>
                    <a:pt x="1472" y="534"/>
                  </a:lnTo>
                  <a:lnTo>
                    <a:pt x="966" y="459"/>
                  </a:lnTo>
                  <a:lnTo>
                    <a:pt x="7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3"/>
            <p:cNvSpPr/>
            <p:nvPr/>
          </p:nvSpPr>
          <p:spPr>
            <a:xfrm>
              <a:off x="3674560" y="1926637"/>
              <a:ext cx="131878" cy="125474"/>
            </a:xfrm>
            <a:custGeom>
              <a:rect b="b" l="l" r="r" t="t"/>
              <a:pathLst>
                <a:path extrusionOk="0" h="1685" w="1771">
                  <a:moveTo>
                    <a:pt x="887" y="310"/>
                  </a:moveTo>
                  <a:lnTo>
                    <a:pt x="1068" y="679"/>
                  </a:lnTo>
                  <a:lnTo>
                    <a:pt x="1476" y="738"/>
                  </a:lnTo>
                  <a:lnTo>
                    <a:pt x="1182" y="1029"/>
                  </a:lnTo>
                  <a:lnTo>
                    <a:pt x="1249" y="1433"/>
                  </a:lnTo>
                  <a:lnTo>
                    <a:pt x="887" y="1241"/>
                  </a:lnTo>
                  <a:lnTo>
                    <a:pt x="852" y="1256"/>
                  </a:lnTo>
                  <a:lnTo>
                    <a:pt x="523" y="1433"/>
                  </a:lnTo>
                  <a:lnTo>
                    <a:pt x="523" y="1433"/>
                  </a:lnTo>
                  <a:lnTo>
                    <a:pt x="590" y="1029"/>
                  </a:lnTo>
                  <a:lnTo>
                    <a:pt x="295" y="738"/>
                  </a:lnTo>
                  <a:lnTo>
                    <a:pt x="703" y="679"/>
                  </a:lnTo>
                  <a:lnTo>
                    <a:pt x="887" y="310"/>
                  </a:lnTo>
                  <a:close/>
                  <a:moveTo>
                    <a:pt x="887" y="0"/>
                  </a:moveTo>
                  <a:lnTo>
                    <a:pt x="613" y="554"/>
                  </a:lnTo>
                  <a:lnTo>
                    <a:pt x="1" y="644"/>
                  </a:lnTo>
                  <a:lnTo>
                    <a:pt x="444" y="1076"/>
                  </a:lnTo>
                  <a:lnTo>
                    <a:pt x="338" y="1684"/>
                  </a:lnTo>
                  <a:lnTo>
                    <a:pt x="886" y="1396"/>
                  </a:lnTo>
                  <a:lnTo>
                    <a:pt x="886" y="1396"/>
                  </a:lnTo>
                  <a:lnTo>
                    <a:pt x="1432" y="1684"/>
                  </a:lnTo>
                  <a:lnTo>
                    <a:pt x="1327" y="1076"/>
                  </a:lnTo>
                  <a:lnTo>
                    <a:pt x="1770" y="644"/>
                  </a:lnTo>
                  <a:lnTo>
                    <a:pt x="1158" y="554"/>
                  </a:lnTo>
                  <a:lnTo>
                    <a:pt x="88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3"/>
            <p:cNvSpPr/>
            <p:nvPr/>
          </p:nvSpPr>
          <p:spPr>
            <a:xfrm>
              <a:off x="2922467" y="1888064"/>
              <a:ext cx="918749" cy="204928"/>
            </a:xfrm>
            <a:custGeom>
              <a:rect b="b" l="l" r="r" t="t"/>
              <a:pathLst>
                <a:path extrusionOk="0" h="2752" w="12338">
                  <a:moveTo>
                    <a:pt x="10964" y="134"/>
                  </a:moveTo>
                  <a:cubicBezTo>
                    <a:pt x="11646" y="134"/>
                    <a:pt x="12204" y="691"/>
                    <a:pt x="12204" y="1373"/>
                  </a:cubicBezTo>
                  <a:cubicBezTo>
                    <a:pt x="12204" y="2061"/>
                    <a:pt x="11646" y="2617"/>
                    <a:pt x="10964" y="2617"/>
                  </a:cubicBezTo>
                  <a:lnTo>
                    <a:pt x="1374" y="2617"/>
                  </a:lnTo>
                  <a:cubicBezTo>
                    <a:pt x="691" y="2617"/>
                    <a:pt x="134" y="2061"/>
                    <a:pt x="134" y="1373"/>
                  </a:cubicBezTo>
                  <a:cubicBezTo>
                    <a:pt x="134" y="691"/>
                    <a:pt x="691" y="134"/>
                    <a:pt x="1374" y="134"/>
                  </a:cubicBezTo>
                  <a:close/>
                  <a:moveTo>
                    <a:pt x="1374" y="0"/>
                  </a:moveTo>
                  <a:cubicBezTo>
                    <a:pt x="617" y="0"/>
                    <a:pt x="1" y="616"/>
                    <a:pt x="1" y="1373"/>
                  </a:cubicBezTo>
                  <a:cubicBezTo>
                    <a:pt x="1" y="2135"/>
                    <a:pt x="617" y="2751"/>
                    <a:pt x="1374" y="2751"/>
                  </a:cubicBezTo>
                  <a:lnTo>
                    <a:pt x="10964" y="2751"/>
                  </a:lnTo>
                  <a:cubicBezTo>
                    <a:pt x="11721" y="2751"/>
                    <a:pt x="12338" y="2135"/>
                    <a:pt x="12338" y="1373"/>
                  </a:cubicBezTo>
                  <a:cubicBezTo>
                    <a:pt x="12338" y="616"/>
                    <a:pt x="11721" y="0"/>
                    <a:pt x="1096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3"/>
            <p:cNvSpPr/>
            <p:nvPr/>
          </p:nvSpPr>
          <p:spPr>
            <a:xfrm>
              <a:off x="2830429" y="1195317"/>
              <a:ext cx="1086146" cy="152877"/>
            </a:xfrm>
            <a:custGeom>
              <a:rect b="b" l="l" r="r" t="t"/>
              <a:pathLst>
                <a:path extrusionOk="0" h="2053" w="14586">
                  <a:moveTo>
                    <a:pt x="656" y="0"/>
                  </a:moveTo>
                  <a:cubicBezTo>
                    <a:pt x="295" y="0"/>
                    <a:pt x="0" y="294"/>
                    <a:pt x="0" y="656"/>
                  </a:cubicBezTo>
                  <a:lnTo>
                    <a:pt x="0" y="2052"/>
                  </a:lnTo>
                  <a:lnTo>
                    <a:pt x="14586" y="2052"/>
                  </a:lnTo>
                  <a:lnTo>
                    <a:pt x="14586" y="656"/>
                  </a:lnTo>
                  <a:cubicBezTo>
                    <a:pt x="14586" y="384"/>
                    <a:pt x="14421" y="153"/>
                    <a:pt x="14186" y="51"/>
                  </a:cubicBezTo>
                  <a:cubicBezTo>
                    <a:pt x="14107" y="16"/>
                    <a:pt x="14021" y="0"/>
                    <a:pt x="1392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3"/>
            <p:cNvSpPr/>
            <p:nvPr/>
          </p:nvSpPr>
          <p:spPr>
            <a:xfrm>
              <a:off x="3037589" y="1180350"/>
              <a:ext cx="671823" cy="112889"/>
            </a:xfrm>
            <a:custGeom>
              <a:rect b="b" l="l" r="r" t="t"/>
              <a:pathLst>
                <a:path extrusionOk="0" h="1516" w="9022">
                  <a:moveTo>
                    <a:pt x="467" y="1"/>
                  </a:moveTo>
                  <a:cubicBezTo>
                    <a:pt x="208" y="1"/>
                    <a:pt x="0" y="212"/>
                    <a:pt x="0" y="471"/>
                  </a:cubicBezTo>
                  <a:lnTo>
                    <a:pt x="0" y="1045"/>
                  </a:lnTo>
                  <a:cubicBezTo>
                    <a:pt x="0" y="1304"/>
                    <a:pt x="208" y="1516"/>
                    <a:pt x="467" y="1516"/>
                  </a:cubicBezTo>
                  <a:lnTo>
                    <a:pt x="8555" y="1516"/>
                  </a:lnTo>
                  <a:cubicBezTo>
                    <a:pt x="8809" y="1516"/>
                    <a:pt x="9021" y="1304"/>
                    <a:pt x="9021" y="1045"/>
                  </a:cubicBezTo>
                  <a:lnTo>
                    <a:pt x="9021" y="471"/>
                  </a:lnTo>
                  <a:cubicBezTo>
                    <a:pt x="9021" y="212"/>
                    <a:pt x="8809" y="1"/>
                    <a:pt x="855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3"/>
            <p:cNvSpPr/>
            <p:nvPr/>
          </p:nvSpPr>
          <p:spPr>
            <a:xfrm>
              <a:off x="3144223" y="1215423"/>
              <a:ext cx="402781" cy="27850"/>
            </a:xfrm>
            <a:custGeom>
              <a:rect b="b" l="l" r="r" t="t"/>
              <a:pathLst>
                <a:path extrusionOk="0" h="374" w="5409">
                  <a:moveTo>
                    <a:pt x="185" y="0"/>
                  </a:moveTo>
                  <a:cubicBezTo>
                    <a:pt x="84" y="0"/>
                    <a:pt x="1" y="87"/>
                    <a:pt x="1" y="189"/>
                  </a:cubicBezTo>
                  <a:cubicBezTo>
                    <a:pt x="1" y="291"/>
                    <a:pt x="84" y="373"/>
                    <a:pt x="185" y="373"/>
                  </a:cubicBezTo>
                  <a:lnTo>
                    <a:pt x="5223" y="373"/>
                  </a:lnTo>
                  <a:cubicBezTo>
                    <a:pt x="5325" y="373"/>
                    <a:pt x="5408" y="291"/>
                    <a:pt x="5408" y="189"/>
                  </a:cubicBezTo>
                  <a:cubicBezTo>
                    <a:pt x="5408" y="87"/>
                    <a:pt x="5325" y="0"/>
                    <a:pt x="5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3"/>
            <p:cNvSpPr/>
            <p:nvPr/>
          </p:nvSpPr>
          <p:spPr>
            <a:xfrm>
              <a:off x="3611786" y="1211923"/>
              <a:ext cx="33360" cy="33062"/>
            </a:xfrm>
            <a:custGeom>
              <a:rect b="b" l="l" r="r" t="t"/>
              <a:pathLst>
                <a:path extrusionOk="0" h="444" w="448">
                  <a:moveTo>
                    <a:pt x="223" y="0"/>
                  </a:moveTo>
                  <a:cubicBezTo>
                    <a:pt x="98" y="0"/>
                    <a:pt x="0" y="99"/>
                    <a:pt x="0" y="224"/>
                  </a:cubicBezTo>
                  <a:cubicBezTo>
                    <a:pt x="0" y="346"/>
                    <a:pt x="98" y="444"/>
                    <a:pt x="223" y="444"/>
                  </a:cubicBezTo>
                  <a:cubicBezTo>
                    <a:pt x="345" y="444"/>
                    <a:pt x="447" y="346"/>
                    <a:pt x="447" y="224"/>
                  </a:cubicBezTo>
                  <a:cubicBezTo>
                    <a:pt x="447" y="99"/>
                    <a:pt x="345"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3"/>
            <p:cNvSpPr/>
            <p:nvPr/>
          </p:nvSpPr>
          <p:spPr>
            <a:xfrm>
              <a:off x="3918804" y="1482901"/>
              <a:ext cx="352741" cy="345592"/>
            </a:xfrm>
            <a:custGeom>
              <a:rect b="b" l="l" r="r" t="t"/>
              <a:pathLst>
                <a:path extrusionOk="0" h="4641" w="4737">
                  <a:moveTo>
                    <a:pt x="1797" y="838"/>
                  </a:moveTo>
                  <a:cubicBezTo>
                    <a:pt x="1880" y="838"/>
                    <a:pt x="1958" y="894"/>
                    <a:pt x="1975" y="988"/>
                  </a:cubicBezTo>
                  <a:cubicBezTo>
                    <a:pt x="1986" y="1055"/>
                    <a:pt x="1959" y="1125"/>
                    <a:pt x="1904" y="1164"/>
                  </a:cubicBezTo>
                  <a:cubicBezTo>
                    <a:pt x="1871" y="1188"/>
                    <a:pt x="1834" y="1199"/>
                    <a:pt x="1798" y="1199"/>
                  </a:cubicBezTo>
                  <a:cubicBezTo>
                    <a:pt x="1714" y="1199"/>
                    <a:pt x="1634" y="1140"/>
                    <a:pt x="1618" y="1046"/>
                  </a:cubicBezTo>
                  <a:cubicBezTo>
                    <a:pt x="1606" y="980"/>
                    <a:pt x="1637" y="910"/>
                    <a:pt x="1692" y="870"/>
                  </a:cubicBezTo>
                  <a:cubicBezTo>
                    <a:pt x="1725" y="848"/>
                    <a:pt x="1761" y="838"/>
                    <a:pt x="1797" y="838"/>
                  </a:cubicBezTo>
                  <a:close/>
                  <a:moveTo>
                    <a:pt x="3139" y="0"/>
                  </a:moveTo>
                  <a:cubicBezTo>
                    <a:pt x="3091" y="0"/>
                    <a:pt x="3042" y="10"/>
                    <a:pt x="2995" y="30"/>
                  </a:cubicBezTo>
                  <a:lnTo>
                    <a:pt x="260" y="1231"/>
                  </a:lnTo>
                  <a:cubicBezTo>
                    <a:pt x="79" y="1310"/>
                    <a:pt x="1" y="1513"/>
                    <a:pt x="79" y="1694"/>
                  </a:cubicBezTo>
                  <a:lnTo>
                    <a:pt x="1280" y="4429"/>
                  </a:lnTo>
                  <a:cubicBezTo>
                    <a:pt x="1335" y="4563"/>
                    <a:pt x="1463" y="4640"/>
                    <a:pt x="1597" y="4640"/>
                  </a:cubicBezTo>
                  <a:cubicBezTo>
                    <a:pt x="1645" y="4640"/>
                    <a:pt x="1693" y="4630"/>
                    <a:pt x="1739" y="4610"/>
                  </a:cubicBezTo>
                  <a:lnTo>
                    <a:pt x="4478" y="3409"/>
                  </a:lnTo>
                  <a:cubicBezTo>
                    <a:pt x="4655" y="3330"/>
                    <a:pt x="4737" y="3127"/>
                    <a:pt x="4659" y="2946"/>
                  </a:cubicBezTo>
                  <a:lnTo>
                    <a:pt x="3458" y="211"/>
                  </a:lnTo>
                  <a:cubicBezTo>
                    <a:pt x="3400" y="78"/>
                    <a:pt x="3274" y="0"/>
                    <a:pt x="3139"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3"/>
            <p:cNvSpPr/>
            <p:nvPr/>
          </p:nvSpPr>
          <p:spPr>
            <a:xfrm>
              <a:off x="3992450" y="1566376"/>
              <a:ext cx="206045" cy="177748"/>
            </a:xfrm>
            <a:custGeom>
              <a:rect b="b" l="l" r="r" t="t"/>
              <a:pathLst>
                <a:path extrusionOk="0" h="2387" w="2767">
                  <a:moveTo>
                    <a:pt x="528" y="848"/>
                  </a:moveTo>
                  <a:cubicBezTo>
                    <a:pt x="577" y="848"/>
                    <a:pt x="635" y="890"/>
                    <a:pt x="691" y="1021"/>
                  </a:cubicBezTo>
                  <a:cubicBezTo>
                    <a:pt x="762" y="1182"/>
                    <a:pt x="731" y="1256"/>
                    <a:pt x="680" y="1276"/>
                  </a:cubicBezTo>
                  <a:cubicBezTo>
                    <a:pt x="668" y="1281"/>
                    <a:pt x="656" y="1284"/>
                    <a:pt x="643" y="1284"/>
                  </a:cubicBezTo>
                  <a:cubicBezTo>
                    <a:pt x="593" y="1284"/>
                    <a:pt x="535" y="1242"/>
                    <a:pt x="479" y="1115"/>
                  </a:cubicBezTo>
                  <a:cubicBezTo>
                    <a:pt x="409" y="950"/>
                    <a:pt x="441" y="879"/>
                    <a:pt x="491" y="856"/>
                  </a:cubicBezTo>
                  <a:cubicBezTo>
                    <a:pt x="503" y="851"/>
                    <a:pt x="515" y="848"/>
                    <a:pt x="528" y="848"/>
                  </a:cubicBezTo>
                  <a:close/>
                  <a:moveTo>
                    <a:pt x="2125" y="1103"/>
                  </a:moveTo>
                  <a:cubicBezTo>
                    <a:pt x="2174" y="1103"/>
                    <a:pt x="2232" y="1145"/>
                    <a:pt x="2288" y="1276"/>
                  </a:cubicBezTo>
                  <a:cubicBezTo>
                    <a:pt x="2359" y="1437"/>
                    <a:pt x="2328" y="1507"/>
                    <a:pt x="2272" y="1531"/>
                  </a:cubicBezTo>
                  <a:cubicBezTo>
                    <a:pt x="2262" y="1536"/>
                    <a:pt x="2250" y="1539"/>
                    <a:pt x="2238" y="1539"/>
                  </a:cubicBezTo>
                  <a:cubicBezTo>
                    <a:pt x="2191" y="1539"/>
                    <a:pt x="2132" y="1497"/>
                    <a:pt x="2076" y="1370"/>
                  </a:cubicBezTo>
                  <a:cubicBezTo>
                    <a:pt x="2002" y="1205"/>
                    <a:pt x="2037" y="1135"/>
                    <a:pt x="2089" y="1111"/>
                  </a:cubicBezTo>
                  <a:cubicBezTo>
                    <a:pt x="2100" y="1106"/>
                    <a:pt x="2112" y="1103"/>
                    <a:pt x="2125" y="1103"/>
                  </a:cubicBezTo>
                  <a:close/>
                  <a:moveTo>
                    <a:pt x="592" y="545"/>
                  </a:moveTo>
                  <a:cubicBezTo>
                    <a:pt x="522" y="545"/>
                    <a:pt x="450" y="561"/>
                    <a:pt x="377" y="593"/>
                  </a:cubicBezTo>
                  <a:cubicBezTo>
                    <a:pt x="122" y="707"/>
                    <a:pt x="1" y="961"/>
                    <a:pt x="135" y="1264"/>
                  </a:cubicBezTo>
                  <a:cubicBezTo>
                    <a:pt x="230" y="1481"/>
                    <a:pt x="395" y="1587"/>
                    <a:pt x="577" y="1587"/>
                  </a:cubicBezTo>
                  <a:cubicBezTo>
                    <a:pt x="647" y="1587"/>
                    <a:pt x="721" y="1571"/>
                    <a:pt x="794" y="1539"/>
                  </a:cubicBezTo>
                  <a:cubicBezTo>
                    <a:pt x="1053" y="1428"/>
                    <a:pt x="1170" y="1173"/>
                    <a:pt x="1037" y="867"/>
                  </a:cubicBezTo>
                  <a:cubicBezTo>
                    <a:pt x="940" y="652"/>
                    <a:pt x="774" y="545"/>
                    <a:pt x="592" y="545"/>
                  </a:cubicBezTo>
                  <a:close/>
                  <a:moveTo>
                    <a:pt x="2191" y="800"/>
                  </a:moveTo>
                  <a:cubicBezTo>
                    <a:pt x="2120" y="800"/>
                    <a:pt x="2047" y="816"/>
                    <a:pt x="1975" y="848"/>
                  </a:cubicBezTo>
                  <a:cubicBezTo>
                    <a:pt x="1716" y="961"/>
                    <a:pt x="1598" y="1216"/>
                    <a:pt x="1731" y="1519"/>
                  </a:cubicBezTo>
                  <a:cubicBezTo>
                    <a:pt x="1827" y="1736"/>
                    <a:pt x="1992" y="1842"/>
                    <a:pt x="2173" y="1842"/>
                  </a:cubicBezTo>
                  <a:cubicBezTo>
                    <a:pt x="2244" y="1842"/>
                    <a:pt x="2317" y="1826"/>
                    <a:pt x="2390" y="1794"/>
                  </a:cubicBezTo>
                  <a:cubicBezTo>
                    <a:pt x="2645" y="1680"/>
                    <a:pt x="2767" y="1425"/>
                    <a:pt x="2634" y="1122"/>
                  </a:cubicBezTo>
                  <a:cubicBezTo>
                    <a:pt x="2538" y="905"/>
                    <a:pt x="2371" y="800"/>
                    <a:pt x="2191" y="800"/>
                  </a:cubicBezTo>
                  <a:close/>
                  <a:moveTo>
                    <a:pt x="1798" y="1"/>
                  </a:moveTo>
                  <a:lnTo>
                    <a:pt x="1386" y="181"/>
                  </a:lnTo>
                  <a:lnTo>
                    <a:pt x="970" y="2386"/>
                  </a:lnTo>
                  <a:lnTo>
                    <a:pt x="1382" y="2205"/>
                  </a:lnTo>
                  <a:lnTo>
                    <a:pt x="17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3"/>
            <p:cNvSpPr/>
            <p:nvPr/>
          </p:nvSpPr>
          <p:spPr>
            <a:xfrm>
              <a:off x="3781789" y="1131203"/>
              <a:ext cx="293467" cy="432046"/>
            </a:xfrm>
            <a:custGeom>
              <a:rect b="b" l="l" r="r" t="t"/>
              <a:pathLst>
                <a:path extrusionOk="0" h="5802" w="3941">
                  <a:moveTo>
                    <a:pt x="48" y="0"/>
                  </a:moveTo>
                  <a:cubicBezTo>
                    <a:pt x="35" y="0"/>
                    <a:pt x="22" y="8"/>
                    <a:pt x="12" y="17"/>
                  </a:cubicBezTo>
                  <a:cubicBezTo>
                    <a:pt x="5" y="30"/>
                    <a:pt x="1" y="45"/>
                    <a:pt x="5" y="61"/>
                  </a:cubicBezTo>
                  <a:cubicBezTo>
                    <a:pt x="8" y="68"/>
                    <a:pt x="16" y="88"/>
                    <a:pt x="28" y="115"/>
                  </a:cubicBezTo>
                  <a:cubicBezTo>
                    <a:pt x="220" y="629"/>
                    <a:pt x="1590" y="4216"/>
                    <a:pt x="2555" y="5318"/>
                  </a:cubicBezTo>
                  <a:cubicBezTo>
                    <a:pt x="2645" y="5421"/>
                    <a:pt x="2732" y="5503"/>
                    <a:pt x="2814" y="5557"/>
                  </a:cubicBezTo>
                  <a:cubicBezTo>
                    <a:pt x="2837" y="5573"/>
                    <a:pt x="2865" y="5593"/>
                    <a:pt x="2888" y="5605"/>
                  </a:cubicBezTo>
                  <a:lnTo>
                    <a:pt x="2987" y="5562"/>
                  </a:lnTo>
                  <a:cubicBezTo>
                    <a:pt x="2948" y="5539"/>
                    <a:pt x="2904" y="5515"/>
                    <a:pt x="2861" y="5483"/>
                  </a:cubicBezTo>
                  <a:cubicBezTo>
                    <a:pt x="2767" y="5421"/>
                    <a:pt x="2665" y="5318"/>
                    <a:pt x="2555" y="5181"/>
                  </a:cubicBezTo>
                  <a:cubicBezTo>
                    <a:pt x="1637" y="4043"/>
                    <a:pt x="342" y="696"/>
                    <a:pt x="122" y="115"/>
                  </a:cubicBezTo>
                  <a:cubicBezTo>
                    <a:pt x="119" y="111"/>
                    <a:pt x="119" y="108"/>
                    <a:pt x="119" y="104"/>
                  </a:cubicBezTo>
                  <a:lnTo>
                    <a:pt x="119" y="104"/>
                  </a:lnTo>
                  <a:cubicBezTo>
                    <a:pt x="134" y="108"/>
                    <a:pt x="153" y="111"/>
                    <a:pt x="173" y="115"/>
                  </a:cubicBezTo>
                  <a:lnTo>
                    <a:pt x="503" y="115"/>
                  </a:lnTo>
                  <a:cubicBezTo>
                    <a:pt x="358" y="68"/>
                    <a:pt x="209" y="30"/>
                    <a:pt x="55" y="1"/>
                  </a:cubicBezTo>
                  <a:cubicBezTo>
                    <a:pt x="53" y="1"/>
                    <a:pt x="50" y="0"/>
                    <a:pt x="48" y="0"/>
                  </a:cubicBezTo>
                  <a:close/>
                  <a:moveTo>
                    <a:pt x="2555" y="1685"/>
                  </a:moveTo>
                  <a:lnTo>
                    <a:pt x="2555" y="1838"/>
                  </a:lnTo>
                  <a:cubicBezTo>
                    <a:pt x="3183" y="2670"/>
                    <a:pt x="3607" y="3643"/>
                    <a:pt x="3764" y="4396"/>
                  </a:cubicBezTo>
                  <a:cubicBezTo>
                    <a:pt x="3830" y="4706"/>
                    <a:pt x="3853" y="4977"/>
                    <a:pt x="3830" y="5193"/>
                  </a:cubicBezTo>
                  <a:cubicBezTo>
                    <a:pt x="3815" y="5358"/>
                    <a:pt x="3775" y="5487"/>
                    <a:pt x="3712" y="5577"/>
                  </a:cubicBezTo>
                  <a:cubicBezTo>
                    <a:pt x="3685" y="5609"/>
                    <a:pt x="3658" y="5640"/>
                    <a:pt x="3626" y="5660"/>
                  </a:cubicBezTo>
                  <a:cubicBezTo>
                    <a:pt x="3579" y="5691"/>
                    <a:pt x="3520" y="5711"/>
                    <a:pt x="3458" y="5715"/>
                  </a:cubicBezTo>
                  <a:cubicBezTo>
                    <a:pt x="3453" y="5742"/>
                    <a:pt x="3458" y="5774"/>
                    <a:pt x="3469" y="5801"/>
                  </a:cubicBezTo>
                  <a:cubicBezTo>
                    <a:pt x="3544" y="5798"/>
                    <a:pt x="3614" y="5774"/>
                    <a:pt x="3674" y="5735"/>
                  </a:cubicBezTo>
                  <a:cubicBezTo>
                    <a:pt x="3717" y="5707"/>
                    <a:pt x="3748" y="5671"/>
                    <a:pt x="3779" y="5633"/>
                  </a:cubicBezTo>
                  <a:cubicBezTo>
                    <a:pt x="3862" y="5519"/>
                    <a:pt x="3909" y="5358"/>
                    <a:pt x="3924" y="5153"/>
                  </a:cubicBezTo>
                  <a:cubicBezTo>
                    <a:pt x="3940" y="4938"/>
                    <a:pt x="3913" y="4675"/>
                    <a:pt x="3850" y="4377"/>
                  </a:cubicBezTo>
                  <a:cubicBezTo>
                    <a:pt x="3665" y="3509"/>
                    <a:pt x="3199" y="2520"/>
                    <a:pt x="2594" y="1732"/>
                  </a:cubicBezTo>
                  <a:cubicBezTo>
                    <a:pt x="2582" y="1716"/>
                    <a:pt x="2567" y="1701"/>
                    <a:pt x="2555" y="1685"/>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0" name="Shape 2260"/>
        <p:cNvGrpSpPr/>
        <p:nvPr/>
      </p:nvGrpSpPr>
      <p:grpSpPr>
        <a:xfrm>
          <a:off x="0" y="0"/>
          <a:ext cx="0" cy="0"/>
          <a:chOff x="0" y="0"/>
          <a:chExt cx="0" cy="0"/>
        </a:xfrm>
      </p:grpSpPr>
      <p:sp>
        <p:nvSpPr>
          <p:cNvPr id="2261" name="Google Shape;2261;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262" name="Google Shape;2262;p74"/>
          <p:cNvSpPr txBox="1"/>
          <p:nvPr>
            <p:ph idx="1" type="body"/>
          </p:nvPr>
        </p:nvSpPr>
        <p:spPr>
          <a:xfrm>
            <a:off x="4614049" y="1523950"/>
            <a:ext cx="3810000" cy="3084600"/>
          </a:xfrm>
          <a:prstGeom prst="rect">
            <a:avLst/>
          </a:prstGeom>
        </p:spPr>
        <p:txBody>
          <a:bodyPr anchorCtr="0" anchor="t" bIns="91425" lIns="91425" spcFirstLastPara="1" rIns="91425" wrap="square" tIns="91425">
            <a:noAutofit/>
          </a:bodyPr>
          <a:lstStyle/>
          <a:p>
            <a:pPr indent="-226059" lvl="0" marL="274320" rtl="0" algn="l">
              <a:spcBef>
                <a:spcPts val="0"/>
              </a:spcBef>
              <a:spcAft>
                <a:spcPts val="0"/>
              </a:spcAft>
              <a:buSzPts val="1400"/>
              <a:buChar char="●"/>
            </a:pPr>
            <a:r>
              <a:rPr lang="en">
                <a:uFill>
                  <a:noFill/>
                </a:uFill>
                <a:hlinkClick r:id="rId3"/>
              </a:rPr>
              <a:t>Flat horizontal sale banner template for dia do cliente III</a:t>
            </a:r>
            <a:endParaRPr/>
          </a:p>
          <a:p>
            <a:pPr indent="-226059" lvl="0" marL="274320" rtl="0" algn="l">
              <a:spcBef>
                <a:spcPts val="0"/>
              </a:spcBef>
              <a:spcAft>
                <a:spcPts val="0"/>
              </a:spcAft>
              <a:buSzPts val="1400"/>
              <a:buChar char="●"/>
            </a:pPr>
            <a:r>
              <a:rPr lang="en">
                <a:uFill>
                  <a:noFill/>
                </a:uFill>
                <a:hlinkClick r:id="rId4"/>
              </a:rPr>
              <a:t>Flat horizontal sale banner template for dia do cliente IV</a:t>
            </a:r>
            <a:endParaRPr/>
          </a:p>
          <a:p>
            <a:pPr indent="-226059" lvl="0" marL="274320" rtl="0" algn="l">
              <a:spcBef>
                <a:spcPts val="0"/>
              </a:spcBef>
              <a:spcAft>
                <a:spcPts val="0"/>
              </a:spcAft>
              <a:buSzPts val="1400"/>
              <a:buChar char="●"/>
            </a:pPr>
            <a:r>
              <a:rPr lang="en">
                <a:uFill>
                  <a:noFill/>
                </a:uFill>
                <a:hlinkClick r:id="rId5"/>
              </a:rPr>
              <a:t>Flat horizontal sale banner template for dia do cliente V</a:t>
            </a:r>
            <a:endParaRPr/>
          </a:p>
          <a:p>
            <a:pPr indent="-226059" lvl="0" marL="274320" rtl="0" algn="l">
              <a:spcBef>
                <a:spcPts val="0"/>
              </a:spcBef>
              <a:spcAft>
                <a:spcPts val="0"/>
              </a:spcAft>
              <a:buSzPts val="1400"/>
              <a:buChar char="●"/>
            </a:pPr>
            <a:r>
              <a:rPr lang="en">
                <a:uFill>
                  <a:noFill/>
                </a:uFill>
                <a:hlinkClick r:id="rId6"/>
              </a:rPr>
              <a:t>Flat instagram posts collection for dia do cliente I</a:t>
            </a:r>
            <a:endParaRPr/>
          </a:p>
          <a:p>
            <a:pPr indent="-226059" lvl="0" marL="274320" rtl="0" algn="l">
              <a:spcBef>
                <a:spcPts val="0"/>
              </a:spcBef>
              <a:spcAft>
                <a:spcPts val="0"/>
              </a:spcAft>
              <a:buSzPts val="1400"/>
              <a:buChar char="●"/>
            </a:pPr>
            <a:r>
              <a:rPr lang="en">
                <a:uFill>
                  <a:noFill/>
                </a:uFill>
                <a:hlinkClick r:id="rId7"/>
              </a:rPr>
              <a:t>Flat instagram posts collection for dia do cliente II</a:t>
            </a:r>
            <a:endParaRPr/>
          </a:p>
        </p:txBody>
      </p:sp>
      <p:sp>
        <p:nvSpPr>
          <p:cNvPr id="2263" name="Google Shape;2263;p74"/>
          <p:cNvSpPr txBox="1"/>
          <p:nvPr>
            <p:ph idx="2" type="body"/>
          </p:nvPr>
        </p:nvSpPr>
        <p:spPr>
          <a:xfrm>
            <a:off x="720000" y="1523950"/>
            <a:ext cx="3810000" cy="308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latin typeface="Poppins"/>
                <a:ea typeface="Poppins"/>
                <a:cs typeface="Poppins"/>
                <a:sym typeface="Poppins"/>
              </a:rPr>
              <a:t>Photos</a:t>
            </a:r>
            <a:endParaRPr/>
          </a:p>
          <a:p>
            <a:pPr indent="-226059" lvl="0" marL="274320" rtl="0" algn="l">
              <a:spcBef>
                <a:spcPts val="1000"/>
              </a:spcBef>
              <a:spcAft>
                <a:spcPts val="0"/>
              </a:spcAft>
              <a:buSzPts val="1400"/>
              <a:buChar char="●"/>
            </a:pPr>
            <a:r>
              <a:rPr lang="en">
                <a:uFill>
                  <a:noFill/>
                </a:uFill>
                <a:hlinkClick r:id="rId8"/>
              </a:rPr>
              <a:t>Close up on young businesswoman</a:t>
            </a:r>
            <a:endParaRPr/>
          </a:p>
          <a:p>
            <a:pPr indent="-226059" lvl="0" marL="274320" rtl="0" algn="l">
              <a:spcBef>
                <a:spcPts val="0"/>
              </a:spcBef>
              <a:spcAft>
                <a:spcPts val="0"/>
              </a:spcAft>
              <a:buSzPts val="1400"/>
              <a:buChar char="●"/>
            </a:pPr>
            <a:r>
              <a:rPr lang="en">
                <a:uFill>
                  <a:noFill/>
                </a:uFill>
                <a:hlinkClick r:id="rId9"/>
              </a:rPr>
              <a:t>Close up on young businessman</a:t>
            </a:r>
            <a:endParaRPr/>
          </a:p>
          <a:p>
            <a:pPr indent="-226059" lvl="0" marL="274320" rtl="0" algn="l">
              <a:spcBef>
                <a:spcPts val="0"/>
              </a:spcBef>
              <a:spcAft>
                <a:spcPts val="0"/>
              </a:spcAft>
              <a:buSzPts val="1400"/>
              <a:buChar char="●"/>
            </a:pPr>
            <a:r>
              <a:rPr lang="en">
                <a:uFill>
                  <a:noFill/>
                </a:uFill>
                <a:hlinkClick r:id="rId10"/>
              </a:rPr>
              <a:t>Delivery person getting parcel out for delivery</a:t>
            </a:r>
            <a:endParaRPr/>
          </a:p>
          <a:p>
            <a:pPr indent="-226059" lvl="0" marL="274320" rtl="0" algn="l">
              <a:spcBef>
                <a:spcPts val="0"/>
              </a:spcBef>
              <a:spcAft>
                <a:spcPts val="0"/>
              </a:spcAft>
              <a:buSzPts val="1400"/>
              <a:buChar char="●"/>
            </a:pPr>
            <a:r>
              <a:rPr lang="en">
                <a:uFill>
                  <a:noFill/>
                </a:uFill>
                <a:hlinkClick r:id="rId11"/>
              </a:rPr>
              <a:t>Happy client with their box delivered</a:t>
            </a:r>
            <a:endParaRPr/>
          </a:p>
          <a:p>
            <a:pPr indent="0" lvl="0" marL="0" rtl="0" algn="l">
              <a:spcBef>
                <a:spcPts val="1000"/>
              </a:spcBef>
              <a:spcAft>
                <a:spcPts val="0"/>
              </a:spcAft>
              <a:buNone/>
            </a:pPr>
            <a:r>
              <a:rPr b="1" lang="en" sz="2200">
                <a:latin typeface="Poppins"/>
                <a:ea typeface="Poppins"/>
                <a:cs typeface="Poppins"/>
                <a:sym typeface="Poppins"/>
              </a:rPr>
              <a:t>Vectors</a:t>
            </a:r>
            <a:endParaRPr b="1" sz="2200">
              <a:latin typeface="Poppins"/>
              <a:ea typeface="Poppins"/>
              <a:cs typeface="Poppins"/>
              <a:sym typeface="Poppins"/>
            </a:endParaRPr>
          </a:p>
          <a:p>
            <a:pPr indent="-226059" lvl="0" marL="274320" rtl="0" algn="l">
              <a:spcBef>
                <a:spcPts val="1000"/>
              </a:spcBef>
              <a:spcAft>
                <a:spcPts val="0"/>
              </a:spcAft>
              <a:buSzPts val="1400"/>
              <a:buChar char="●"/>
            </a:pPr>
            <a:r>
              <a:rPr lang="en">
                <a:uFill>
                  <a:noFill/>
                </a:uFill>
                <a:hlinkClick r:id="rId12"/>
              </a:rPr>
              <a:t>Flat horizontal sale banner template for dia do cliente I</a:t>
            </a:r>
            <a:endParaRPr/>
          </a:p>
          <a:p>
            <a:pPr indent="-226059" lvl="0" marL="274320" rtl="0" algn="l">
              <a:spcBef>
                <a:spcPts val="0"/>
              </a:spcBef>
              <a:spcAft>
                <a:spcPts val="0"/>
              </a:spcAft>
              <a:buSzPts val="1400"/>
              <a:buChar char="●"/>
            </a:pPr>
            <a:r>
              <a:rPr lang="en">
                <a:uFill>
                  <a:noFill/>
                </a:uFill>
                <a:hlinkClick r:id="rId13"/>
              </a:rPr>
              <a:t>Flat horizontal sale banner template for dia do cliente II</a:t>
            </a:r>
            <a:endParaRPr/>
          </a:p>
        </p:txBody>
      </p:sp>
      <p:sp>
        <p:nvSpPr>
          <p:cNvPr id="2264" name="Google Shape;2264;p74"/>
          <p:cNvSpPr txBox="1"/>
          <p:nvPr>
            <p:ph idx="1" type="body"/>
          </p:nvPr>
        </p:nvSpPr>
        <p:spPr>
          <a:xfrm>
            <a:off x="720000" y="1151375"/>
            <a:ext cx="7704000" cy="30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Did you like the resources on this template? Get them for free at our other websites: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68" name="Shape 2268"/>
        <p:cNvGrpSpPr/>
        <p:nvPr/>
      </p:nvGrpSpPr>
      <p:grpSpPr>
        <a:xfrm>
          <a:off x="0" y="0"/>
          <a:ext cx="0" cy="0"/>
          <a:chOff x="0" y="0"/>
          <a:chExt cx="0" cy="0"/>
        </a:xfrm>
      </p:grpSpPr>
      <p:sp>
        <p:nvSpPr>
          <p:cNvPr id="2269" name="Google Shape;2269;p75"/>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2270" name="Google Shape;2270;p7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271" name="Google Shape;2271;p75"/>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75" name="Shape 2275"/>
        <p:cNvGrpSpPr/>
        <p:nvPr/>
      </p:nvGrpSpPr>
      <p:grpSpPr>
        <a:xfrm>
          <a:off x="0" y="0"/>
          <a:ext cx="0" cy="0"/>
          <a:chOff x="0" y="0"/>
          <a:chExt cx="0" cy="0"/>
        </a:xfrm>
      </p:grpSpPr>
      <p:sp>
        <p:nvSpPr>
          <p:cNvPr id="2276" name="Google Shape;2276;p76"/>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277" name="Google Shape;2277;p76"/>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2278" name="Google Shape;2278;p7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82" name="Shape 2282"/>
        <p:cNvGrpSpPr/>
        <p:nvPr/>
      </p:nvGrpSpPr>
      <p:grpSpPr>
        <a:xfrm>
          <a:off x="0" y="0"/>
          <a:ext cx="0" cy="0"/>
          <a:chOff x="0" y="0"/>
          <a:chExt cx="0" cy="0"/>
        </a:xfrm>
      </p:grpSpPr>
      <p:sp>
        <p:nvSpPr>
          <p:cNvPr id="2283" name="Google Shape;2283;p77"/>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284" name="Google Shape;2284;p77"/>
          <p:cNvSpPr/>
          <p:nvPr/>
        </p:nvSpPr>
        <p:spPr>
          <a:xfrm>
            <a:off x="3645388" y="298822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7"/>
          <p:cNvSpPr/>
          <p:nvPr/>
        </p:nvSpPr>
        <p:spPr>
          <a:xfrm>
            <a:off x="4707207"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7"/>
          <p:cNvSpPr txBox="1"/>
          <p:nvPr/>
        </p:nvSpPr>
        <p:spPr>
          <a:xfrm>
            <a:off x="36453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2287" name="Google Shape;2287;p77"/>
          <p:cNvSpPr txBox="1"/>
          <p:nvPr/>
        </p:nvSpPr>
        <p:spPr>
          <a:xfrm>
            <a:off x="47072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2"/>
                </a:solidFill>
              </a:rPr>
              <a:t>#ffffff</a:t>
            </a:r>
            <a:endParaRPr sz="1000">
              <a:solidFill>
                <a:schemeClr val="dk2"/>
              </a:solidFill>
            </a:endParaRPr>
          </a:p>
        </p:txBody>
      </p:sp>
      <p:sp>
        <p:nvSpPr>
          <p:cNvPr id="2288" name="Google Shape;2288;p77"/>
          <p:cNvSpPr/>
          <p:nvPr/>
        </p:nvSpPr>
        <p:spPr>
          <a:xfrm>
            <a:off x="3114475" y="3919325"/>
            <a:ext cx="791400" cy="754200"/>
          </a:xfrm>
          <a:prstGeom prst="roundRect">
            <a:avLst>
              <a:gd fmla="val 16667" name="adj"/>
            </a:avLst>
          </a:prstGeom>
          <a:solidFill>
            <a:srgbClr val="4747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7"/>
          <p:cNvSpPr/>
          <p:nvPr/>
        </p:nvSpPr>
        <p:spPr>
          <a:xfrm>
            <a:off x="4176295" y="3919325"/>
            <a:ext cx="791400" cy="754200"/>
          </a:xfrm>
          <a:prstGeom prst="roundRect">
            <a:avLst>
              <a:gd fmla="val 16667" name="adj"/>
            </a:avLst>
          </a:prstGeom>
          <a:solidFill>
            <a:srgbClr val="A2A2A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7"/>
          <p:cNvSpPr/>
          <p:nvPr/>
        </p:nvSpPr>
        <p:spPr>
          <a:xfrm>
            <a:off x="5238114" y="3919325"/>
            <a:ext cx="791400" cy="754200"/>
          </a:xfrm>
          <a:prstGeom prst="roundRect">
            <a:avLst>
              <a:gd fmla="val 16667" name="adj"/>
            </a:avLst>
          </a:prstGeom>
          <a:solidFill>
            <a:srgbClr val="E1E1E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7"/>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#474747</a:t>
            </a:r>
            <a:endParaRPr sz="1000">
              <a:solidFill>
                <a:srgbClr val="FFFFFF"/>
              </a:solidFill>
            </a:endParaRPr>
          </a:p>
        </p:txBody>
      </p:sp>
      <p:sp>
        <p:nvSpPr>
          <p:cNvPr id="2292" name="Google Shape;2292;p77"/>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2"/>
                </a:solidFill>
              </a:rPr>
              <a:t>#a2a2a2</a:t>
            </a:r>
            <a:endParaRPr sz="1000">
              <a:solidFill>
                <a:schemeClr val="lt2"/>
              </a:solidFill>
            </a:endParaRPr>
          </a:p>
        </p:txBody>
      </p:sp>
      <p:sp>
        <p:nvSpPr>
          <p:cNvPr id="2293" name="Google Shape;2293;p77"/>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2"/>
                </a:solidFill>
              </a:rPr>
              <a:t>#e1e1e1</a:t>
            </a:r>
            <a:endParaRPr sz="1000">
              <a:solidFill>
                <a:schemeClr val="dk2"/>
              </a:solidFill>
            </a:endParaRPr>
          </a:p>
        </p:txBody>
      </p:sp>
      <p:sp>
        <p:nvSpPr>
          <p:cNvPr id="2294" name="Google Shape;2294;p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2295" name="Google Shape;2295;p77"/>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2"/>
                </a:solidFill>
              </a:rPr>
              <a:t>Poppins</a:t>
            </a:r>
            <a:endParaRPr b="1" sz="1100">
              <a:solidFill>
                <a:schemeClr val="lt2"/>
              </a:solidFill>
            </a:endParaRPr>
          </a:p>
          <a:p>
            <a:pPr indent="0" lvl="0" marL="0" rtl="0" algn="ctr">
              <a:lnSpc>
                <a:spcPct val="115000"/>
              </a:lnSpc>
              <a:spcBef>
                <a:spcPts val="0"/>
              </a:spcBef>
              <a:spcAft>
                <a:spcPts val="0"/>
              </a:spcAft>
              <a:buNone/>
            </a:pPr>
            <a:r>
              <a:rPr lang="en" sz="1100">
                <a:solidFill>
                  <a:schemeClr val="lt2"/>
                </a:solidFill>
              </a:rPr>
              <a:t>(</a:t>
            </a:r>
            <a:r>
              <a:rPr lang="en" sz="1100">
                <a:solidFill>
                  <a:schemeClr val="lt2"/>
                </a:solidFill>
                <a:uFill>
                  <a:noFill/>
                </a:uFill>
                <a:hlinkClick r:id="rId3">
                  <a:extLst>
                    <a:ext uri="{A12FA001-AC4F-418D-AE19-62706E023703}">
                      <ahyp:hlinkClr val="tx"/>
                    </a:ext>
                  </a:extLst>
                </a:hlinkClick>
              </a:rPr>
              <a:t>https://fonts.google.com/specimen/Poppins</a:t>
            </a:r>
            <a:r>
              <a:rPr lang="en" sz="1100">
                <a:solidFill>
                  <a:schemeClr val="lt2"/>
                </a:solidFill>
              </a:rPr>
              <a:t>)</a:t>
            </a:r>
            <a:endParaRPr sz="1100">
              <a:solidFill>
                <a:schemeClr val="lt2"/>
              </a:solidFill>
            </a:endParaRPr>
          </a:p>
          <a:p>
            <a:pPr indent="0" lvl="0" marL="0" rtl="0" algn="ctr">
              <a:lnSpc>
                <a:spcPct val="115000"/>
              </a:lnSpc>
              <a:spcBef>
                <a:spcPts val="0"/>
              </a:spcBef>
              <a:spcAft>
                <a:spcPts val="0"/>
              </a:spcAft>
              <a:buNone/>
            </a:pPr>
            <a:r>
              <a:t/>
            </a:r>
            <a:endParaRPr sz="800">
              <a:solidFill>
                <a:schemeClr val="lt2"/>
              </a:solidFill>
            </a:endParaRPr>
          </a:p>
          <a:p>
            <a:pPr indent="0" lvl="0" marL="0" rtl="0" algn="ctr">
              <a:lnSpc>
                <a:spcPct val="115000"/>
              </a:lnSpc>
              <a:spcBef>
                <a:spcPts val="0"/>
              </a:spcBef>
              <a:spcAft>
                <a:spcPts val="0"/>
              </a:spcAft>
              <a:buNone/>
            </a:pPr>
            <a:r>
              <a:rPr b="1" lang="en" sz="1100">
                <a:solidFill>
                  <a:schemeClr val="lt2"/>
                </a:solidFill>
              </a:rPr>
              <a:t>Open Sans</a:t>
            </a:r>
            <a:endParaRPr b="1" sz="1100">
              <a:solidFill>
                <a:schemeClr val="lt2"/>
              </a:solidFill>
            </a:endParaRPr>
          </a:p>
          <a:p>
            <a:pPr indent="0" lvl="0" marL="0" rtl="0" algn="ctr">
              <a:lnSpc>
                <a:spcPct val="115000"/>
              </a:lnSpc>
              <a:spcBef>
                <a:spcPts val="0"/>
              </a:spcBef>
              <a:spcAft>
                <a:spcPts val="0"/>
              </a:spcAft>
              <a:buNone/>
            </a:pPr>
            <a:r>
              <a:rPr lang="en" sz="1100">
                <a:solidFill>
                  <a:schemeClr val="lt2"/>
                </a:solidFill>
              </a:rPr>
              <a:t>(</a:t>
            </a:r>
            <a:r>
              <a:rPr lang="en" sz="1100">
                <a:solidFill>
                  <a:schemeClr val="lt2"/>
                </a:solidFill>
                <a:uFill>
                  <a:noFill/>
                </a:uFill>
                <a:hlinkClick r:id="rId4">
                  <a:extLst>
                    <a:ext uri="{A12FA001-AC4F-418D-AE19-62706E023703}">
                      <ahyp:hlinkClr val="tx"/>
                    </a:ext>
                  </a:extLst>
                </a:hlinkClick>
              </a:rPr>
              <a:t>https://fonts.google.com/specimen/Open+Sans</a:t>
            </a:r>
            <a:r>
              <a:rPr lang="en" sz="1100">
                <a:solidFill>
                  <a:schemeClr val="lt2"/>
                </a:solidFill>
              </a:rPr>
              <a:t>)</a:t>
            </a:r>
            <a:endParaRPr sz="110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42"/>
          <p:cNvSpPr txBox="1"/>
          <p:nvPr>
            <p:ph type="title"/>
          </p:nvPr>
        </p:nvSpPr>
        <p:spPr>
          <a:xfrm>
            <a:off x="1703850" y="1145239"/>
            <a:ext cx="57363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653" name="Google Shape;653;p42"/>
          <p:cNvSpPr txBox="1"/>
          <p:nvPr>
            <p:ph idx="1" type="subTitle"/>
          </p:nvPr>
        </p:nvSpPr>
        <p:spPr>
          <a:xfrm>
            <a:off x="1703913" y="2330239"/>
            <a:ext cx="5736300" cy="14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654" name="Google Shape;654;p42"/>
          <p:cNvGrpSpPr/>
          <p:nvPr/>
        </p:nvGrpSpPr>
        <p:grpSpPr>
          <a:xfrm>
            <a:off x="7526049" y="2330226"/>
            <a:ext cx="481060" cy="471643"/>
            <a:chOff x="9438274" y="1910188"/>
            <a:chExt cx="481060" cy="471643"/>
          </a:xfrm>
        </p:grpSpPr>
        <p:sp>
          <p:nvSpPr>
            <p:cNvPr id="655" name="Google Shape;655;p42"/>
            <p:cNvSpPr/>
            <p:nvPr/>
          </p:nvSpPr>
          <p:spPr>
            <a:xfrm>
              <a:off x="9438274" y="1910188"/>
              <a:ext cx="481060" cy="401044"/>
            </a:xfrm>
            <a:custGeom>
              <a:rect b="b" l="l" r="r" t="t"/>
              <a:pathLst>
                <a:path extrusionOk="0" h="5408" w="6487">
                  <a:moveTo>
                    <a:pt x="185" y="0"/>
                  </a:moveTo>
                  <a:cubicBezTo>
                    <a:pt x="82" y="0"/>
                    <a:pt x="1" y="87"/>
                    <a:pt x="1" y="185"/>
                  </a:cubicBezTo>
                  <a:lnTo>
                    <a:pt x="1" y="5223"/>
                  </a:lnTo>
                  <a:cubicBezTo>
                    <a:pt x="1" y="5321"/>
                    <a:pt x="82" y="5408"/>
                    <a:pt x="185" y="5408"/>
                  </a:cubicBezTo>
                  <a:lnTo>
                    <a:pt x="6302" y="5408"/>
                  </a:lnTo>
                  <a:cubicBezTo>
                    <a:pt x="6404" y="5408"/>
                    <a:pt x="6486" y="5321"/>
                    <a:pt x="6486" y="5223"/>
                  </a:cubicBezTo>
                  <a:lnTo>
                    <a:pt x="6486" y="185"/>
                  </a:lnTo>
                  <a:cubicBezTo>
                    <a:pt x="6486" y="87"/>
                    <a:pt x="6404" y="0"/>
                    <a:pt x="6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2"/>
            <p:cNvSpPr/>
            <p:nvPr/>
          </p:nvSpPr>
          <p:spPr>
            <a:xfrm>
              <a:off x="9501382" y="2295215"/>
              <a:ext cx="77495" cy="86616"/>
            </a:xfrm>
            <a:custGeom>
              <a:rect b="b" l="l" r="r" t="t"/>
              <a:pathLst>
                <a:path extrusionOk="0" h="1168" w="1045">
                  <a:moveTo>
                    <a:pt x="1" y="0"/>
                  </a:moveTo>
                  <a:lnTo>
                    <a:pt x="370" y="1127"/>
                  </a:lnTo>
                  <a:cubicBezTo>
                    <a:pt x="378" y="1153"/>
                    <a:pt x="401" y="1167"/>
                    <a:pt x="425" y="1167"/>
                  </a:cubicBezTo>
                  <a:cubicBezTo>
                    <a:pt x="447" y="1167"/>
                    <a:pt x="468" y="1156"/>
                    <a:pt x="479" y="1134"/>
                  </a:cubicBezTo>
                  <a:lnTo>
                    <a:pt x="10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 name="Google Shape;657;p42"/>
            <p:cNvGrpSpPr/>
            <p:nvPr/>
          </p:nvGrpSpPr>
          <p:grpSpPr>
            <a:xfrm>
              <a:off x="9500863" y="1968698"/>
              <a:ext cx="380054" cy="284098"/>
              <a:chOff x="9500863" y="1968698"/>
              <a:chExt cx="380054" cy="284098"/>
            </a:xfrm>
          </p:grpSpPr>
          <p:sp>
            <p:nvSpPr>
              <p:cNvPr id="658" name="Google Shape;658;p42"/>
              <p:cNvSpPr/>
              <p:nvPr/>
            </p:nvSpPr>
            <p:spPr>
              <a:xfrm>
                <a:off x="9500863" y="2026319"/>
                <a:ext cx="299151" cy="154248"/>
              </a:xfrm>
              <a:custGeom>
                <a:rect b="b" l="l" r="r" t="t"/>
                <a:pathLst>
                  <a:path extrusionOk="0" h="2080" w="4034">
                    <a:moveTo>
                      <a:pt x="3920" y="99"/>
                    </a:moveTo>
                    <a:lnTo>
                      <a:pt x="3527" y="1974"/>
                    </a:lnTo>
                    <a:lnTo>
                      <a:pt x="310" y="1433"/>
                    </a:lnTo>
                    <a:lnTo>
                      <a:pt x="110" y="99"/>
                    </a:lnTo>
                    <a:close/>
                    <a:moveTo>
                      <a:pt x="51" y="1"/>
                    </a:moveTo>
                    <a:cubicBezTo>
                      <a:pt x="35" y="1"/>
                      <a:pt x="24" y="4"/>
                      <a:pt x="12" y="17"/>
                    </a:cubicBezTo>
                    <a:cubicBezTo>
                      <a:pt x="4" y="28"/>
                      <a:pt x="0" y="44"/>
                      <a:pt x="4" y="55"/>
                    </a:cubicBezTo>
                    <a:lnTo>
                      <a:pt x="220" y="1480"/>
                    </a:lnTo>
                    <a:cubicBezTo>
                      <a:pt x="220" y="1504"/>
                      <a:pt x="239" y="1519"/>
                      <a:pt x="259" y="1523"/>
                    </a:cubicBezTo>
                    <a:lnTo>
                      <a:pt x="3559" y="2080"/>
                    </a:lnTo>
                    <a:lnTo>
                      <a:pt x="3567" y="2080"/>
                    </a:lnTo>
                    <a:cubicBezTo>
                      <a:pt x="3590" y="2080"/>
                      <a:pt x="3610" y="2065"/>
                      <a:pt x="3614" y="2041"/>
                    </a:cubicBezTo>
                    <a:lnTo>
                      <a:pt x="4030" y="59"/>
                    </a:lnTo>
                    <a:cubicBezTo>
                      <a:pt x="4034" y="44"/>
                      <a:pt x="4030" y="28"/>
                      <a:pt x="4018" y="17"/>
                    </a:cubicBezTo>
                    <a:cubicBezTo>
                      <a:pt x="4010" y="4"/>
                      <a:pt x="3994" y="1"/>
                      <a:pt x="3979"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2"/>
              <p:cNvSpPr/>
              <p:nvPr/>
            </p:nvSpPr>
            <p:spPr>
              <a:xfrm>
                <a:off x="9507463" y="2062063"/>
                <a:ext cx="281502" cy="14387"/>
              </a:xfrm>
              <a:custGeom>
                <a:rect b="b" l="l" r="r" t="t"/>
                <a:pathLst>
                  <a:path extrusionOk="0" h="194" w="3796">
                    <a:moveTo>
                      <a:pt x="44" y="1"/>
                    </a:moveTo>
                    <a:cubicBezTo>
                      <a:pt x="21" y="1"/>
                      <a:pt x="1" y="21"/>
                      <a:pt x="1" y="40"/>
                    </a:cubicBezTo>
                    <a:cubicBezTo>
                      <a:pt x="1" y="64"/>
                      <a:pt x="17" y="84"/>
                      <a:pt x="40" y="84"/>
                    </a:cubicBezTo>
                    <a:lnTo>
                      <a:pt x="3753" y="194"/>
                    </a:lnTo>
                    <a:cubicBezTo>
                      <a:pt x="3776" y="194"/>
                      <a:pt x="3791" y="174"/>
                      <a:pt x="3791" y="154"/>
                    </a:cubicBezTo>
                    <a:cubicBezTo>
                      <a:pt x="3796" y="131"/>
                      <a:pt x="3776" y="111"/>
                      <a:pt x="3753" y="111"/>
                    </a:cubicBezTo>
                    <a:lnTo>
                      <a:pt x="4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2"/>
              <p:cNvSpPr/>
              <p:nvPr/>
            </p:nvSpPr>
            <p:spPr>
              <a:xfrm>
                <a:off x="9512134" y="2096991"/>
                <a:ext cx="264297" cy="31220"/>
              </a:xfrm>
              <a:custGeom>
                <a:rect b="b" l="l" r="r" t="t"/>
                <a:pathLst>
                  <a:path extrusionOk="0" h="421" w="3564">
                    <a:moveTo>
                      <a:pt x="43" y="0"/>
                    </a:moveTo>
                    <a:cubicBezTo>
                      <a:pt x="25" y="0"/>
                      <a:pt x="8" y="18"/>
                      <a:pt x="5" y="36"/>
                    </a:cubicBezTo>
                    <a:cubicBezTo>
                      <a:pt x="1" y="60"/>
                      <a:pt x="21" y="80"/>
                      <a:pt x="40" y="83"/>
                    </a:cubicBezTo>
                    <a:lnTo>
                      <a:pt x="3516" y="421"/>
                    </a:lnTo>
                    <a:lnTo>
                      <a:pt x="3521" y="421"/>
                    </a:lnTo>
                    <a:cubicBezTo>
                      <a:pt x="3540" y="421"/>
                      <a:pt x="3560" y="406"/>
                      <a:pt x="3560" y="386"/>
                    </a:cubicBezTo>
                    <a:cubicBezTo>
                      <a:pt x="3563" y="362"/>
                      <a:pt x="3548" y="342"/>
                      <a:pt x="3525" y="339"/>
                    </a:cubicBezTo>
                    <a:lnTo>
                      <a:pt x="48" y="1"/>
                    </a:lnTo>
                    <a:cubicBezTo>
                      <a:pt x="46" y="0"/>
                      <a:pt x="45" y="0"/>
                      <a:pt x="43"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2"/>
              <p:cNvSpPr/>
              <p:nvPr/>
            </p:nvSpPr>
            <p:spPr>
              <a:xfrm>
                <a:off x="9791779" y="1974779"/>
                <a:ext cx="68818" cy="58881"/>
              </a:xfrm>
              <a:custGeom>
                <a:rect b="b" l="l" r="r" t="t"/>
                <a:pathLst>
                  <a:path extrusionOk="0" h="794" w="928">
                    <a:moveTo>
                      <a:pt x="212" y="1"/>
                    </a:moveTo>
                    <a:cubicBezTo>
                      <a:pt x="189" y="1"/>
                      <a:pt x="169" y="17"/>
                      <a:pt x="165" y="40"/>
                    </a:cubicBezTo>
                    <a:lnTo>
                      <a:pt x="9" y="735"/>
                    </a:lnTo>
                    <a:cubicBezTo>
                      <a:pt x="1" y="759"/>
                      <a:pt x="20" y="786"/>
                      <a:pt x="48" y="794"/>
                    </a:cubicBezTo>
                    <a:lnTo>
                      <a:pt x="56" y="794"/>
                    </a:lnTo>
                    <a:cubicBezTo>
                      <a:pt x="80" y="794"/>
                      <a:pt x="98" y="778"/>
                      <a:pt x="107" y="754"/>
                    </a:cubicBezTo>
                    <a:lnTo>
                      <a:pt x="252" y="99"/>
                    </a:lnTo>
                    <a:lnTo>
                      <a:pt x="875" y="99"/>
                    </a:lnTo>
                    <a:cubicBezTo>
                      <a:pt x="904" y="99"/>
                      <a:pt x="927" y="76"/>
                      <a:pt x="927" y="48"/>
                    </a:cubicBezTo>
                    <a:cubicBezTo>
                      <a:pt x="927" y="20"/>
                      <a:pt x="904" y="1"/>
                      <a:pt x="875"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2"/>
              <p:cNvSpPr/>
              <p:nvPr/>
            </p:nvSpPr>
            <p:spPr>
              <a:xfrm>
                <a:off x="9826411" y="1968698"/>
                <a:ext cx="54506" cy="19578"/>
              </a:xfrm>
              <a:custGeom>
                <a:rect b="b" l="l" r="r" t="t"/>
                <a:pathLst>
                  <a:path extrusionOk="0" h="264" w="735">
                    <a:moveTo>
                      <a:pt x="36" y="1"/>
                    </a:moveTo>
                    <a:cubicBezTo>
                      <a:pt x="17" y="1"/>
                      <a:pt x="1" y="17"/>
                      <a:pt x="1" y="36"/>
                    </a:cubicBezTo>
                    <a:lnTo>
                      <a:pt x="1" y="229"/>
                    </a:lnTo>
                    <a:cubicBezTo>
                      <a:pt x="1" y="247"/>
                      <a:pt x="17" y="263"/>
                      <a:pt x="36" y="263"/>
                    </a:cubicBezTo>
                    <a:lnTo>
                      <a:pt x="699" y="263"/>
                    </a:lnTo>
                    <a:cubicBezTo>
                      <a:pt x="714" y="263"/>
                      <a:pt x="734" y="247"/>
                      <a:pt x="734" y="229"/>
                    </a:cubicBezTo>
                    <a:lnTo>
                      <a:pt x="734" y="36"/>
                    </a:lnTo>
                    <a:cubicBezTo>
                      <a:pt x="734" y="17"/>
                      <a:pt x="714" y="1"/>
                      <a:pt x="699"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2"/>
              <p:cNvSpPr/>
              <p:nvPr/>
            </p:nvSpPr>
            <p:spPr>
              <a:xfrm>
                <a:off x="9528746" y="2173225"/>
                <a:ext cx="240715" cy="42937"/>
              </a:xfrm>
              <a:custGeom>
                <a:rect b="b" l="l" r="r" t="t"/>
                <a:pathLst>
                  <a:path extrusionOk="0" h="579" w="3246">
                    <a:moveTo>
                      <a:pt x="3195" y="0"/>
                    </a:moveTo>
                    <a:cubicBezTo>
                      <a:pt x="3170" y="0"/>
                      <a:pt x="3147" y="16"/>
                      <a:pt x="3144" y="41"/>
                    </a:cubicBezTo>
                    <a:lnTo>
                      <a:pt x="3042" y="476"/>
                    </a:lnTo>
                    <a:lnTo>
                      <a:pt x="52" y="476"/>
                    </a:lnTo>
                    <a:cubicBezTo>
                      <a:pt x="25" y="476"/>
                      <a:pt x="1" y="499"/>
                      <a:pt x="1" y="526"/>
                    </a:cubicBezTo>
                    <a:cubicBezTo>
                      <a:pt x="1" y="555"/>
                      <a:pt x="25" y="578"/>
                      <a:pt x="52" y="578"/>
                    </a:cubicBezTo>
                    <a:lnTo>
                      <a:pt x="3085" y="578"/>
                    </a:lnTo>
                    <a:cubicBezTo>
                      <a:pt x="3104" y="578"/>
                      <a:pt x="3128" y="562"/>
                      <a:pt x="3132" y="539"/>
                    </a:cubicBezTo>
                    <a:lnTo>
                      <a:pt x="3238" y="60"/>
                    </a:lnTo>
                    <a:cubicBezTo>
                      <a:pt x="3245" y="32"/>
                      <a:pt x="3230" y="9"/>
                      <a:pt x="3203" y="1"/>
                    </a:cubicBezTo>
                    <a:cubicBezTo>
                      <a:pt x="3200" y="1"/>
                      <a:pt x="3197" y="0"/>
                      <a:pt x="3195"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2"/>
              <p:cNvSpPr/>
              <p:nvPr/>
            </p:nvSpPr>
            <p:spPr>
              <a:xfrm>
                <a:off x="9587255" y="2212825"/>
                <a:ext cx="39674" cy="39971"/>
              </a:xfrm>
              <a:custGeom>
                <a:rect b="b" l="l" r="r" t="t"/>
                <a:pathLst>
                  <a:path extrusionOk="0" h="539" w="535">
                    <a:moveTo>
                      <a:pt x="267" y="87"/>
                    </a:moveTo>
                    <a:cubicBezTo>
                      <a:pt x="369" y="87"/>
                      <a:pt x="451" y="170"/>
                      <a:pt x="451" y="267"/>
                    </a:cubicBezTo>
                    <a:cubicBezTo>
                      <a:pt x="451" y="369"/>
                      <a:pt x="369" y="452"/>
                      <a:pt x="267" y="452"/>
                    </a:cubicBezTo>
                    <a:cubicBezTo>
                      <a:pt x="165" y="452"/>
                      <a:pt x="83" y="369"/>
                      <a:pt x="83" y="267"/>
                    </a:cubicBezTo>
                    <a:cubicBezTo>
                      <a:pt x="83" y="170"/>
                      <a:pt x="165" y="87"/>
                      <a:pt x="267" y="87"/>
                    </a:cubicBezTo>
                    <a:close/>
                    <a:moveTo>
                      <a:pt x="267" y="1"/>
                    </a:moveTo>
                    <a:cubicBezTo>
                      <a:pt x="118" y="1"/>
                      <a:pt x="0" y="122"/>
                      <a:pt x="0" y="267"/>
                    </a:cubicBezTo>
                    <a:cubicBezTo>
                      <a:pt x="0" y="416"/>
                      <a:pt x="118" y="539"/>
                      <a:pt x="267" y="539"/>
                    </a:cubicBezTo>
                    <a:cubicBezTo>
                      <a:pt x="416" y="539"/>
                      <a:pt x="534" y="416"/>
                      <a:pt x="534" y="267"/>
                    </a:cubicBezTo>
                    <a:cubicBezTo>
                      <a:pt x="534" y="122"/>
                      <a:pt x="416" y="1"/>
                      <a:pt x="26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2"/>
              <p:cNvSpPr/>
              <p:nvPr/>
            </p:nvSpPr>
            <p:spPr>
              <a:xfrm>
                <a:off x="9668457" y="2212825"/>
                <a:ext cx="39897" cy="39971"/>
              </a:xfrm>
              <a:custGeom>
                <a:rect b="b" l="l" r="r" t="t"/>
                <a:pathLst>
                  <a:path extrusionOk="0" h="539" w="538">
                    <a:moveTo>
                      <a:pt x="267" y="87"/>
                    </a:moveTo>
                    <a:cubicBezTo>
                      <a:pt x="369" y="87"/>
                      <a:pt x="452" y="170"/>
                      <a:pt x="452" y="267"/>
                    </a:cubicBezTo>
                    <a:cubicBezTo>
                      <a:pt x="452" y="369"/>
                      <a:pt x="369" y="452"/>
                      <a:pt x="267" y="452"/>
                    </a:cubicBezTo>
                    <a:cubicBezTo>
                      <a:pt x="165" y="452"/>
                      <a:pt x="82" y="369"/>
                      <a:pt x="82" y="267"/>
                    </a:cubicBezTo>
                    <a:cubicBezTo>
                      <a:pt x="82" y="170"/>
                      <a:pt x="165" y="87"/>
                      <a:pt x="267" y="87"/>
                    </a:cubicBezTo>
                    <a:close/>
                    <a:moveTo>
                      <a:pt x="267" y="1"/>
                    </a:moveTo>
                    <a:cubicBezTo>
                      <a:pt x="118" y="1"/>
                      <a:pt x="0" y="122"/>
                      <a:pt x="0" y="267"/>
                    </a:cubicBezTo>
                    <a:cubicBezTo>
                      <a:pt x="0" y="416"/>
                      <a:pt x="118" y="539"/>
                      <a:pt x="267" y="539"/>
                    </a:cubicBezTo>
                    <a:cubicBezTo>
                      <a:pt x="416" y="539"/>
                      <a:pt x="537" y="416"/>
                      <a:pt x="537" y="267"/>
                    </a:cubicBezTo>
                    <a:cubicBezTo>
                      <a:pt x="537" y="122"/>
                      <a:pt x="416" y="1"/>
                      <a:pt x="26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 name="Google Shape;666;p42"/>
          <p:cNvGrpSpPr/>
          <p:nvPr/>
        </p:nvGrpSpPr>
        <p:grpSpPr>
          <a:xfrm>
            <a:off x="7093674" y="3496681"/>
            <a:ext cx="561665" cy="467266"/>
            <a:chOff x="9117324" y="2766042"/>
            <a:chExt cx="561665" cy="467266"/>
          </a:xfrm>
        </p:grpSpPr>
        <p:sp>
          <p:nvSpPr>
            <p:cNvPr id="667" name="Google Shape;667;p42"/>
            <p:cNvSpPr/>
            <p:nvPr/>
          </p:nvSpPr>
          <p:spPr>
            <a:xfrm>
              <a:off x="9117324" y="2766042"/>
              <a:ext cx="522365" cy="467266"/>
            </a:xfrm>
            <a:custGeom>
              <a:rect b="b" l="l" r="r" t="t"/>
              <a:pathLst>
                <a:path extrusionOk="0" h="6301" w="7044">
                  <a:moveTo>
                    <a:pt x="5539" y="564"/>
                  </a:moveTo>
                  <a:cubicBezTo>
                    <a:pt x="5607" y="564"/>
                    <a:pt x="5677" y="580"/>
                    <a:pt x="5741" y="612"/>
                  </a:cubicBezTo>
                  <a:cubicBezTo>
                    <a:pt x="5756" y="620"/>
                    <a:pt x="5772" y="628"/>
                    <a:pt x="5788" y="640"/>
                  </a:cubicBezTo>
                  <a:cubicBezTo>
                    <a:pt x="5796" y="647"/>
                    <a:pt x="5808" y="655"/>
                    <a:pt x="5819" y="663"/>
                  </a:cubicBezTo>
                  <a:cubicBezTo>
                    <a:pt x="5992" y="805"/>
                    <a:pt x="6031" y="1060"/>
                    <a:pt x="5906" y="1252"/>
                  </a:cubicBezTo>
                  <a:cubicBezTo>
                    <a:pt x="5879" y="1287"/>
                    <a:pt x="5850" y="1319"/>
                    <a:pt x="5815" y="1346"/>
                  </a:cubicBezTo>
                  <a:cubicBezTo>
                    <a:pt x="5812" y="1350"/>
                    <a:pt x="5803" y="1354"/>
                    <a:pt x="5799" y="1361"/>
                  </a:cubicBezTo>
                  <a:cubicBezTo>
                    <a:pt x="5780" y="1373"/>
                    <a:pt x="5761" y="1385"/>
                    <a:pt x="5741" y="1393"/>
                  </a:cubicBezTo>
                  <a:cubicBezTo>
                    <a:pt x="5737" y="1393"/>
                    <a:pt x="5737" y="1397"/>
                    <a:pt x="5737" y="1397"/>
                  </a:cubicBezTo>
                  <a:cubicBezTo>
                    <a:pt x="5676" y="1428"/>
                    <a:pt x="5609" y="1444"/>
                    <a:pt x="5540" y="1444"/>
                  </a:cubicBezTo>
                  <a:cubicBezTo>
                    <a:pt x="5456" y="1444"/>
                    <a:pt x="5370" y="1420"/>
                    <a:pt x="5294" y="1370"/>
                  </a:cubicBezTo>
                  <a:cubicBezTo>
                    <a:pt x="5089" y="1232"/>
                    <a:pt x="5039" y="957"/>
                    <a:pt x="5176" y="757"/>
                  </a:cubicBezTo>
                  <a:cubicBezTo>
                    <a:pt x="5260" y="631"/>
                    <a:pt x="5398" y="564"/>
                    <a:pt x="5539" y="564"/>
                  </a:cubicBezTo>
                  <a:close/>
                  <a:moveTo>
                    <a:pt x="2923" y="0"/>
                  </a:moveTo>
                  <a:lnTo>
                    <a:pt x="624" y="2585"/>
                  </a:lnTo>
                  <a:lnTo>
                    <a:pt x="106" y="3166"/>
                  </a:lnTo>
                  <a:cubicBezTo>
                    <a:pt x="0" y="3288"/>
                    <a:pt x="24" y="3472"/>
                    <a:pt x="153" y="3567"/>
                  </a:cubicBezTo>
                  <a:lnTo>
                    <a:pt x="3956" y="6251"/>
                  </a:lnTo>
                  <a:cubicBezTo>
                    <a:pt x="4003" y="6284"/>
                    <a:pt x="4058" y="6300"/>
                    <a:pt x="4112" y="6300"/>
                  </a:cubicBezTo>
                  <a:cubicBezTo>
                    <a:pt x="4192" y="6300"/>
                    <a:pt x="4271" y="6265"/>
                    <a:pt x="4325" y="6200"/>
                  </a:cubicBezTo>
                  <a:lnTo>
                    <a:pt x="7044" y="2829"/>
                  </a:lnTo>
                  <a:lnTo>
                    <a:pt x="6828" y="2143"/>
                  </a:lnTo>
                  <a:lnTo>
                    <a:pt x="6726" y="1817"/>
                  </a:lnTo>
                  <a:lnTo>
                    <a:pt x="6706" y="1766"/>
                  </a:lnTo>
                  <a:lnTo>
                    <a:pt x="6223" y="240"/>
                  </a:lnTo>
                  <a:lnTo>
                    <a:pt x="6200" y="240"/>
                  </a:lnTo>
                  <a:lnTo>
                    <a:pt x="6047" y="227"/>
                  </a:lnTo>
                  <a:lnTo>
                    <a:pt x="2923"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2"/>
            <p:cNvSpPr/>
            <p:nvPr/>
          </p:nvSpPr>
          <p:spPr>
            <a:xfrm>
              <a:off x="9533417" y="2766117"/>
              <a:ext cx="145571" cy="134670"/>
            </a:xfrm>
            <a:custGeom>
              <a:rect b="b" l="l" r="r" t="t"/>
              <a:pathLst>
                <a:path extrusionOk="0" h="1816" w="1963">
                  <a:moveTo>
                    <a:pt x="1077" y="1"/>
                  </a:moveTo>
                  <a:cubicBezTo>
                    <a:pt x="862" y="1"/>
                    <a:pt x="638" y="73"/>
                    <a:pt x="444" y="223"/>
                  </a:cubicBezTo>
                  <a:cubicBezTo>
                    <a:pt x="444" y="223"/>
                    <a:pt x="440" y="226"/>
                    <a:pt x="436" y="226"/>
                  </a:cubicBezTo>
                  <a:cubicBezTo>
                    <a:pt x="302" y="333"/>
                    <a:pt x="197" y="470"/>
                    <a:pt x="130" y="611"/>
                  </a:cubicBezTo>
                  <a:cubicBezTo>
                    <a:pt x="9" y="866"/>
                    <a:pt x="0" y="1153"/>
                    <a:pt x="126" y="1396"/>
                  </a:cubicBezTo>
                  <a:cubicBezTo>
                    <a:pt x="126" y="1396"/>
                    <a:pt x="126" y="1392"/>
                    <a:pt x="130" y="1392"/>
                  </a:cubicBezTo>
                  <a:cubicBezTo>
                    <a:pt x="134" y="1392"/>
                    <a:pt x="141" y="1388"/>
                    <a:pt x="150" y="1388"/>
                  </a:cubicBezTo>
                  <a:cubicBezTo>
                    <a:pt x="165" y="1376"/>
                    <a:pt x="177" y="1369"/>
                    <a:pt x="188" y="1360"/>
                  </a:cubicBezTo>
                  <a:cubicBezTo>
                    <a:pt x="192" y="1353"/>
                    <a:pt x="201" y="1349"/>
                    <a:pt x="204" y="1345"/>
                  </a:cubicBezTo>
                  <a:cubicBezTo>
                    <a:pt x="98" y="1133"/>
                    <a:pt x="103" y="886"/>
                    <a:pt x="208" y="662"/>
                  </a:cubicBezTo>
                  <a:cubicBezTo>
                    <a:pt x="268" y="525"/>
                    <a:pt x="369" y="400"/>
                    <a:pt x="503" y="297"/>
                  </a:cubicBezTo>
                  <a:cubicBezTo>
                    <a:pt x="530" y="273"/>
                    <a:pt x="558" y="254"/>
                    <a:pt x="589" y="239"/>
                  </a:cubicBezTo>
                  <a:cubicBezTo>
                    <a:pt x="742" y="142"/>
                    <a:pt x="914" y="95"/>
                    <a:pt x="1080" y="95"/>
                  </a:cubicBezTo>
                  <a:cubicBezTo>
                    <a:pt x="1189" y="95"/>
                    <a:pt x="1296" y="115"/>
                    <a:pt x="1393" y="156"/>
                  </a:cubicBezTo>
                  <a:cubicBezTo>
                    <a:pt x="1440" y="175"/>
                    <a:pt x="1483" y="199"/>
                    <a:pt x="1527" y="226"/>
                  </a:cubicBezTo>
                  <a:cubicBezTo>
                    <a:pt x="1586" y="266"/>
                    <a:pt x="1641" y="320"/>
                    <a:pt x="1688" y="380"/>
                  </a:cubicBezTo>
                  <a:cubicBezTo>
                    <a:pt x="1817" y="548"/>
                    <a:pt x="1864" y="760"/>
                    <a:pt x="1821" y="980"/>
                  </a:cubicBezTo>
                  <a:cubicBezTo>
                    <a:pt x="1782" y="1192"/>
                    <a:pt x="1660" y="1388"/>
                    <a:pt x="1480" y="1533"/>
                  </a:cubicBezTo>
                  <a:cubicBezTo>
                    <a:pt x="1476" y="1537"/>
                    <a:pt x="1468" y="1541"/>
                    <a:pt x="1464" y="1548"/>
                  </a:cubicBezTo>
                  <a:cubicBezTo>
                    <a:pt x="1346" y="1639"/>
                    <a:pt x="1217" y="1698"/>
                    <a:pt x="1087" y="1726"/>
                  </a:cubicBezTo>
                  <a:lnTo>
                    <a:pt x="1095" y="1765"/>
                  </a:lnTo>
                  <a:lnTo>
                    <a:pt x="1110" y="1816"/>
                  </a:lnTo>
                  <a:lnTo>
                    <a:pt x="1115" y="1816"/>
                  </a:lnTo>
                  <a:cubicBezTo>
                    <a:pt x="1244" y="1789"/>
                    <a:pt x="1369" y="1729"/>
                    <a:pt x="1487" y="1643"/>
                  </a:cubicBezTo>
                  <a:cubicBezTo>
                    <a:pt x="1499" y="1639"/>
                    <a:pt x="1511" y="1631"/>
                    <a:pt x="1523" y="1624"/>
                  </a:cubicBezTo>
                  <a:cubicBezTo>
                    <a:pt x="1727" y="1463"/>
                    <a:pt x="1869" y="1239"/>
                    <a:pt x="1916" y="996"/>
                  </a:cubicBezTo>
                  <a:cubicBezTo>
                    <a:pt x="1963" y="748"/>
                    <a:pt x="1907" y="509"/>
                    <a:pt x="1762" y="324"/>
                  </a:cubicBezTo>
                  <a:cubicBezTo>
                    <a:pt x="1664" y="195"/>
                    <a:pt x="1534" y="105"/>
                    <a:pt x="1385" y="54"/>
                  </a:cubicBezTo>
                  <a:cubicBezTo>
                    <a:pt x="1288" y="19"/>
                    <a:pt x="1183" y="1"/>
                    <a:pt x="10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2"/>
            <p:cNvSpPr/>
            <p:nvPr/>
          </p:nvSpPr>
          <p:spPr>
            <a:xfrm>
              <a:off x="9311392" y="2889589"/>
              <a:ext cx="162405" cy="184356"/>
            </a:xfrm>
            <a:custGeom>
              <a:rect b="b" l="l" r="r" t="t"/>
              <a:pathLst>
                <a:path extrusionOk="0" h="2486" w="2190">
                  <a:moveTo>
                    <a:pt x="969" y="222"/>
                  </a:moveTo>
                  <a:cubicBezTo>
                    <a:pt x="999" y="222"/>
                    <a:pt x="1028" y="230"/>
                    <a:pt x="1056" y="249"/>
                  </a:cubicBezTo>
                  <a:cubicBezTo>
                    <a:pt x="1107" y="288"/>
                    <a:pt x="1130" y="339"/>
                    <a:pt x="1127" y="406"/>
                  </a:cubicBezTo>
                  <a:cubicBezTo>
                    <a:pt x="1119" y="477"/>
                    <a:pt x="1087" y="547"/>
                    <a:pt x="1036" y="626"/>
                  </a:cubicBezTo>
                  <a:cubicBezTo>
                    <a:pt x="1009" y="669"/>
                    <a:pt x="978" y="700"/>
                    <a:pt x="950" y="731"/>
                  </a:cubicBezTo>
                  <a:cubicBezTo>
                    <a:pt x="922" y="755"/>
                    <a:pt x="895" y="774"/>
                    <a:pt x="868" y="787"/>
                  </a:cubicBezTo>
                  <a:cubicBezTo>
                    <a:pt x="838" y="803"/>
                    <a:pt x="810" y="811"/>
                    <a:pt x="783" y="811"/>
                  </a:cubicBezTo>
                  <a:cubicBezTo>
                    <a:pt x="753" y="811"/>
                    <a:pt x="724" y="801"/>
                    <a:pt x="695" y="783"/>
                  </a:cubicBezTo>
                  <a:cubicBezTo>
                    <a:pt x="679" y="771"/>
                    <a:pt x="667" y="759"/>
                    <a:pt x="660" y="747"/>
                  </a:cubicBezTo>
                  <a:cubicBezTo>
                    <a:pt x="632" y="716"/>
                    <a:pt x="620" y="673"/>
                    <a:pt x="625" y="626"/>
                  </a:cubicBezTo>
                  <a:cubicBezTo>
                    <a:pt x="632" y="555"/>
                    <a:pt x="663" y="484"/>
                    <a:pt x="714" y="406"/>
                  </a:cubicBezTo>
                  <a:cubicBezTo>
                    <a:pt x="766" y="331"/>
                    <a:pt x="821" y="276"/>
                    <a:pt x="884" y="245"/>
                  </a:cubicBezTo>
                  <a:cubicBezTo>
                    <a:pt x="912" y="230"/>
                    <a:pt x="941" y="222"/>
                    <a:pt x="969" y="222"/>
                  </a:cubicBezTo>
                  <a:close/>
                  <a:moveTo>
                    <a:pt x="965" y="1"/>
                  </a:moveTo>
                  <a:cubicBezTo>
                    <a:pt x="959" y="1"/>
                    <a:pt x="952" y="1"/>
                    <a:pt x="946" y="1"/>
                  </a:cubicBezTo>
                  <a:cubicBezTo>
                    <a:pt x="864" y="1"/>
                    <a:pt x="785" y="29"/>
                    <a:pt x="710" y="77"/>
                  </a:cubicBezTo>
                  <a:cubicBezTo>
                    <a:pt x="632" y="124"/>
                    <a:pt x="569" y="186"/>
                    <a:pt x="511" y="272"/>
                  </a:cubicBezTo>
                  <a:cubicBezTo>
                    <a:pt x="455" y="351"/>
                    <a:pt x="420" y="437"/>
                    <a:pt x="404" y="524"/>
                  </a:cubicBezTo>
                  <a:cubicBezTo>
                    <a:pt x="389" y="610"/>
                    <a:pt x="397" y="689"/>
                    <a:pt x="420" y="763"/>
                  </a:cubicBezTo>
                  <a:cubicBezTo>
                    <a:pt x="420" y="767"/>
                    <a:pt x="424" y="767"/>
                    <a:pt x="424" y="771"/>
                  </a:cubicBezTo>
                  <a:cubicBezTo>
                    <a:pt x="451" y="845"/>
                    <a:pt x="499" y="908"/>
                    <a:pt x="573" y="959"/>
                  </a:cubicBezTo>
                  <a:cubicBezTo>
                    <a:pt x="639" y="1003"/>
                    <a:pt x="712" y="1026"/>
                    <a:pt x="785" y="1026"/>
                  </a:cubicBezTo>
                  <a:cubicBezTo>
                    <a:pt x="790" y="1026"/>
                    <a:pt x="795" y="1026"/>
                    <a:pt x="801" y="1026"/>
                  </a:cubicBezTo>
                  <a:cubicBezTo>
                    <a:pt x="884" y="1022"/>
                    <a:pt x="962" y="998"/>
                    <a:pt x="1040" y="951"/>
                  </a:cubicBezTo>
                  <a:cubicBezTo>
                    <a:pt x="1114" y="908"/>
                    <a:pt x="1181" y="841"/>
                    <a:pt x="1237" y="763"/>
                  </a:cubicBezTo>
                  <a:cubicBezTo>
                    <a:pt x="1248" y="743"/>
                    <a:pt x="1260" y="727"/>
                    <a:pt x="1272" y="707"/>
                  </a:cubicBezTo>
                  <a:cubicBezTo>
                    <a:pt x="1308" y="645"/>
                    <a:pt x="1335" y="575"/>
                    <a:pt x="1346" y="508"/>
                  </a:cubicBezTo>
                  <a:cubicBezTo>
                    <a:pt x="1362" y="421"/>
                    <a:pt x="1358" y="339"/>
                    <a:pt x="1331" y="260"/>
                  </a:cubicBezTo>
                  <a:cubicBezTo>
                    <a:pt x="1303" y="182"/>
                    <a:pt x="1252" y="119"/>
                    <a:pt x="1178" y="68"/>
                  </a:cubicBezTo>
                  <a:cubicBezTo>
                    <a:pt x="1109" y="21"/>
                    <a:pt x="1041" y="1"/>
                    <a:pt x="965" y="1"/>
                  </a:cubicBezTo>
                  <a:close/>
                  <a:moveTo>
                    <a:pt x="2066" y="718"/>
                  </a:moveTo>
                  <a:cubicBezTo>
                    <a:pt x="2051" y="718"/>
                    <a:pt x="2033" y="721"/>
                    <a:pt x="2014" y="727"/>
                  </a:cubicBezTo>
                  <a:lnTo>
                    <a:pt x="83" y="1524"/>
                  </a:lnTo>
                  <a:cubicBezTo>
                    <a:pt x="55" y="1536"/>
                    <a:pt x="36" y="1551"/>
                    <a:pt x="20" y="1571"/>
                  </a:cubicBezTo>
                  <a:cubicBezTo>
                    <a:pt x="0" y="1598"/>
                    <a:pt x="0" y="1630"/>
                    <a:pt x="8" y="1665"/>
                  </a:cubicBezTo>
                  <a:cubicBezTo>
                    <a:pt x="20" y="1696"/>
                    <a:pt x="40" y="1720"/>
                    <a:pt x="60" y="1736"/>
                  </a:cubicBezTo>
                  <a:cubicBezTo>
                    <a:pt x="78" y="1747"/>
                    <a:pt x="99" y="1753"/>
                    <a:pt x="121" y="1753"/>
                  </a:cubicBezTo>
                  <a:cubicBezTo>
                    <a:pt x="137" y="1753"/>
                    <a:pt x="155" y="1750"/>
                    <a:pt x="173" y="1743"/>
                  </a:cubicBezTo>
                  <a:lnTo>
                    <a:pt x="2108" y="951"/>
                  </a:lnTo>
                  <a:cubicBezTo>
                    <a:pt x="2135" y="935"/>
                    <a:pt x="2155" y="919"/>
                    <a:pt x="2166" y="901"/>
                  </a:cubicBezTo>
                  <a:cubicBezTo>
                    <a:pt x="2186" y="872"/>
                    <a:pt x="2190" y="841"/>
                    <a:pt x="2179" y="810"/>
                  </a:cubicBezTo>
                  <a:cubicBezTo>
                    <a:pt x="2166" y="778"/>
                    <a:pt x="2150" y="751"/>
                    <a:pt x="2127" y="736"/>
                  </a:cubicBezTo>
                  <a:cubicBezTo>
                    <a:pt x="2109" y="724"/>
                    <a:pt x="2089" y="718"/>
                    <a:pt x="2066" y="718"/>
                  </a:cubicBezTo>
                  <a:close/>
                  <a:moveTo>
                    <a:pt x="1424" y="1681"/>
                  </a:moveTo>
                  <a:cubicBezTo>
                    <a:pt x="1454" y="1681"/>
                    <a:pt x="1483" y="1690"/>
                    <a:pt x="1511" y="1709"/>
                  </a:cubicBezTo>
                  <a:cubicBezTo>
                    <a:pt x="1562" y="1743"/>
                    <a:pt x="1585" y="1799"/>
                    <a:pt x="1578" y="1866"/>
                  </a:cubicBezTo>
                  <a:cubicBezTo>
                    <a:pt x="1574" y="1932"/>
                    <a:pt x="1543" y="2007"/>
                    <a:pt x="1491" y="2085"/>
                  </a:cubicBezTo>
                  <a:cubicBezTo>
                    <a:pt x="1437" y="2160"/>
                    <a:pt x="1382" y="2214"/>
                    <a:pt x="1323" y="2246"/>
                  </a:cubicBezTo>
                  <a:cubicBezTo>
                    <a:pt x="1292" y="2261"/>
                    <a:pt x="1264" y="2269"/>
                    <a:pt x="1236" y="2269"/>
                  </a:cubicBezTo>
                  <a:cubicBezTo>
                    <a:pt x="1207" y="2269"/>
                    <a:pt x="1178" y="2260"/>
                    <a:pt x="1150" y="2243"/>
                  </a:cubicBezTo>
                  <a:cubicBezTo>
                    <a:pt x="1099" y="2207"/>
                    <a:pt x="1076" y="2152"/>
                    <a:pt x="1080" y="2085"/>
                  </a:cubicBezTo>
                  <a:cubicBezTo>
                    <a:pt x="1087" y="2015"/>
                    <a:pt x="1114" y="1940"/>
                    <a:pt x="1170" y="1866"/>
                  </a:cubicBezTo>
                  <a:cubicBezTo>
                    <a:pt x="1217" y="1790"/>
                    <a:pt x="1275" y="1736"/>
                    <a:pt x="1339" y="1705"/>
                  </a:cubicBezTo>
                  <a:cubicBezTo>
                    <a:pt x="1367" y="1689"/>
                    <a:pt x="1396" y="1681"/>
                    <a:pt x="1424" y="1681"/>
                  </a:cubicBezTo>
                  <a:close/>
                  <a:moveTo>
                    <a:pt x="1419" y="1460"/>
                  </a:moveTo>
                  <a:cubicBezTo>
                    <a:pt x="1413" y="1460"/>
                    <a:pt x="1407" y="1461"/>
                    <a:pt x="1402" y="1461"/>
                  </a:cubicBezTo>
                  <a:cubicBezTo>
                    <a:pt x="1319" y="1461"/>
                    <a:pt x="1241" y="1489"/>
                    <a:pt x="1166" y="1536"/>
                  </a:cubicBezTo>
                  <a:cubicBezTo>
                    <a:pt x="1087" y="1583"/>
                    <a:pt x="1025" y="1645"/>
                    <a:pt x="966" y="1732"/>
                  </a:cubicBezTo>
                  <a:cubicBezTo>
                    <a:pt x="911" y="1810"/>
                    <a:pt x="875" y="1897"/>
                    <a:pt x="864" y="1984"/>
                  </a:cubicBezTo>
                  <a:cubicBezTo>
                    <a:pt x="848" y="2073"/>
                    <a:pt x="852" y="2156"/>
                    <a:pt x="879" y="2230"/>
                  </a:cubicBezTo>
                  <a:cubicBezTo>
                    <a:pt x="911" y="2308"/>
                    <a:pt x="958" y="2372"/>
                    <a:pt x="1029" y="2419"/>
                  </a:cubicBezTo>
                  <a:cubicBezTo>
                    <a:pt x="1094" y="2462"/>
                    <a:pt x="1167" y="2486"/>
                    <a:pt x="1239" y="2486"/>
                  </a:cubicBezTo>
                  <a:cubicBezTo>
                    <a:pt x="1245" y="2486"/>
                    <a:pt x="1250" y="2486"/>
                    <a:pt x="1256" y="2485"/>
                  </a:cubicBezTo>
                  <a:cubicBezTo>
                    <a:pt x="1339" y="2482"/>
                    <a:pt x="1417" y="2458"/>
                    <a:pt x="1491" y="2411"/>
                  </a:cubicBezTo>
                  <a:cubicBezTo>
                    <a:pt x="1570" y="2364"/>
                    <a:pt x="1637" y="2301"/>
                    <a:pt x="1692" y="2219"/>
                  </a:cubicBezTo>
                  <a:cubicBezTo>
                    <a:pt x="1746" y="2136"/>
                    <a:pt x="1786" y="2054"/>
                    <a:pt x="1797" y="1964"/>
                  </a:cubicBezTo>
                  <a:cubicBezTo>
                    <a:pt x="1813" y="1877"/>
                    <a:pt x="1809" y="1795"/>
                    <a:pt x="1782" y="1720"/>
                  </a:cubicBezTo>
                  <a:cubicBezTo>
                    <a:pt x="1759" y="1642"/>
                    <a:pt x="1708" y="1579"/>
                    <a:pt x="1637" y="1528"/>
                  </a:cubicBezTo>
                  <a:cubicBezTo>
                    <a:pt x="1567" y="1484"/>
                    <a:pt x="1494" y="1460"/>
                    <a:pt x="1419" y="1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42"/>
          <p:cNvGrpSpPr/>
          <p:nvPr/>
        </p:nvGrpSpPr>
        <p:grpSpPr>
          <a:xfrm>
            <a:off x="1324276" y="1793538"/>
            <a:ext cx="655922" cy="649916"/>
            <a:chOff x="10266976" y="2032400"/>
            <a:chExt cx="655922" cy="649916"/>
          </a:xfrm>
        </p:grpSpPr>
        <p:sp>
          <p:nvSpPr>
            <p:cNvPr id="671" name="Google Shape;671;p42"/>
            <p:cNvSpPr/>
            <p:nvPr/>
          </p:nvSpPr>
          <p:spPr>
            <a:xfrm>
              <a:off x="10266976" y="2037961"/>
              <a:ext cx="654440" cy="644355"/>
            </a:xfrm>
            <a:custGeom>
              <a:rect b="b" l="l" r="r" t="t"/>
              <a:pathLst>
                <a:path extrusionOk="0" h="8689" w="8825">
                  <a:moveTo>
                    <a:pt x="1240" y="1"/>
                  </a:moveTo>
                  <a:lnTo>
                    <a:pt x="16" y="7279"/>
                  </a:lnTo>
                  <a:cubicBezTo>
                    <a:pt x="0" y="7374"/>
                    <a:pt x="103" y="7472"/>
                    <a:pt x="244" y="7495"/>
                  </a:cubicBezTo>
                  <a:lnTo>
                    <a:pt x="7314" y="8684"/>
                  </a:lnTo>
                  <a:cubicBezTo>
                    <a:pt x="7336" y="8687"/>
                    <a:pt x="7357" y="8689"/>
                    <a:pt x="7377" y="8689"/>
                  </a:cubicBezTo>
                  <a:cubicBezTo>
                    <a:pt x="7492" y="8689"/>
                    <a:pt x="7588" y="8635"/>
                    <a:pt x="7601" y="8555"/>
                  </a:cubicBezTo>
                  <a:lnTo>
                    <a:pt x="8825" y="1276"/>
                  </a:lnTo>
                  <a:lnTo>
                    <a:pt x="1240"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2"/>
            <p:cNvSpPr/>
            <p:nvPr/>
          </p:nvSpPr>
          <p:spPr>
            <a:xfrm>
              <a:off x="10347288" y="2032400"/>
              <a:ext cx="575611" cy="169450"/>
            </a:xfrm>
            <a:custGeom>
              <a:rect b="b" l="l" r="r" t="t"/>
              <a:pathLst>
                <a:path extrusionOk="0" h="2285" w="7762">
                  <a:moveTo>
                    <a:pt x="170" y="1"/>
                  </a:moveTo>
                  <a:lnTo>
                    <a:pt x="0" y="1009"/>
                  </a:lnTo>
                  <a:lnTo>
                    <a:pt x="7593" y="2284"/>
                  </a:lnTo>
                  <a:lnTo>
                    <a:pt x="7762" y="1280"/>
                  </a:lnTo>
                  <a:lnTo>
                    <a:pt x="1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2"/>
            <p:cNvSpPr/>
            <p:nvPr/>
          </p:nvSpPr>
          <p:spPr>
            <a:xfrm>
              <a:off x="10490781" y="2079341"/>
              <a:ext cx="33519" cy="31369"/>
            </a:xfrm>
            <a:custGeom>
              <a:rect b="b" l="l" r="r" t="t"/>
              <a:pathLst>
                <a:path extrusionOk="0" h="423" w="452">
                  <a:moveTo>
                    <a:pt x="225" y="0"/>
                  </a:moveTo>
                  <a:cubicBezTo>
                    <a:pt x="125" y="0"/>
                    <a:pt x="37" y="74"/>
                    <a:pt x="19" y="176"/>
                  </a:cubicBezTo>
                  <a:cubicBezTo>
                    <a:pt x="0" y="290"/>
                    <a:pt x="75" y="400"/>
                    <a:pt x="192" y="419"/>
                  </a:cubicBezTo>
                  <a:cubicBezTo>
                    <a:pt x="204" y="421"/>
                    <a:pt x="216" y="422"/>
                    <a:pt x="228" y="422"/>
                  </a:cubicBezTo>
                  <a:cubicBezTo>
                    <a:pt x="327" y="422"/>
                    <a:pt x="414" y="349"/>
                    <a:pt x="432" y="247"/>
                  </a:cubicBezTo>
                  <a:cubicBezTo>
                    <a:pt x="451" y="133"/>
                    <a:pt x="377" y="23"/>
                    <a:pt x="259" y="3"/>
                  </a:cubicBezTo>
                  <a:cubicBezTo>
                    <a:pt x="248" y="1"/>
                    <a:pt x="236" y="0"/>
                    <a:pt x="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2"/>
            <p:cNvSpPr/>
            <p:nvPr/>
          </p:nvSpPr>
          <p:spPr>
            <a:xfrm>
              <a:off x="10442431" y="2071258"/>
              <a:ext cx="33519" cy="31294"/>
            </a:xfrm>
            <a:custGeom>
              <a:rect b="b" l="l" r="r" t="t"/>
              <a:pathLst>
                <a:path extrusionOk="0" h="422" w="452">
                  <a:moveTo>
                    <a:pt x="232" y="1"/>
                  </a:moveTo>
                  <a:cubicBezTo>
                    <a:pt x="127" y="1"/>
                    <a:pt x="38" y="72"/>
                    <a:pt x="20" y="175"/>
                  </a:cubicBezTo>
                  <a:cubicBezTo>
                    <a:pt x="1" y="289"/>
                    <a:pt x="79" y="399"/>
                    <a:pt x="193" y="418"/>
                  </a:cubicBezTo>
                  <a:cubicBezTo>
                    <a:pt x="205" y="420"/>
                    <a:pt x="216" y="421"/>
                    <a:pt x="228" y="421"/>
                  </a:cubicBezTo>
                  <a:cubicBezTo>
                    <a:pt x="329" y="421"/>
                    <a:pt x="418" y="348"/>
                    <a:pt x="432" y="246"/>
                  </a:cubicBezTo>
                  <a:cubicBezTo>
                    <a:pt x="452" y="132"/>
                    <a:pt x="377" y="23"/>
                    <a:pt x="263" y="3"/>
                  </a:cubicBezTo>
                  <a:cubicBezTo>
                    <a:pt x="253" y="1"/>
                    <a:pt x="24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2"/>
            <p:cNvSpPr/>
            <p:nvPr/>
          </p:nvSpPr>
          <p:spPr>
            <a:xfrm>
              <a:off x="10394081" y="2063323"/>
              <a:ext cx="33890" cy="31146"/>
            </a:xfrm>
            <a:custGeom>
              <a:rect b="b" l="l" r="r" t="t"/>
              <a:pathLst>
                <a:path extrusionOk="0" h="420" w="457">
                  <a:moveTo>
                    <a:pt x="227" y="0"/>
                  </a:moveTo>
                  <a:cubicBezTo>
                    <a:pt x="128" y="0"/>
                    <a:pt x="38" y="71"/>
                    <a:pt x="21" y="172"/>
                  </a:cubicBezTo>
                  <a:cubicBezTo>
                    <a:pt x="1" y="290"/>
                    <a:pt x="80" y="396"/>
                    <a:pt x="193" y="416"/>
                  </a:cubicBezTo>
                  <a:cubicBezTo>
                    <a:pt x="205" y="418"/>
                    <a:pt x="217" y="419"/>
                    <a:pt x="228" y="419"/>
                  </a:cubicBezTo>
                  <a:cubicBezTo>
                    <a:pt x="329" y="419"/>
                    <a:pt x="419" y="345"/>
                    <a:pt x="437" y="243"/>
                  </a:cubicBezTo>
                  <a:cubicBezTo>
                    <a:pt x="457" y="130"/>
                    <a:pt x="378" y="20"/>
                    <a:pt x="264" y="4"/>
                  </a:cubicBezTo>
                  <a:cubicBezTo>
                    <a:pt x="252" y="1"/>
                    <a:pt x="239" y="0"/>
                    <a:pt x="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2"/>
            <p:cNvSpPr/>
            <p:nvPr/>
          </p:nvSpPr>
          <p:spPr>
            <a:xfrm>
              <a:off x="10376357" y="2168924"/>
              <a:ext cx="443833" cy="437084"/>
            </a:xfrm>
            <a:custGeom>
              <a:rect b="b" l="l" r="r" t="t"/>
              <a:pathLst>
                <a:path extrusionOk="0" h="5894" w="5985">
                  <a:moveTo>
                    <a:pt x="2218" y="1"/>
                  </a:moveTo>
                  <a:lnTo>
                    <a:pt x="1821" y="789"/>
                  </a:lnTo>
                  <a:lnTo>
                    <a:pt x="1" y="1091"/>
                  </a:lnTo>
                  <a:lnTo>
                    <a:pt x="295" y="5164"/>
                  </a:lnTo>
                  <a:lnTo>
                    <a:pt x="4619" y="5894"/>
                  </a:lnTo>
                  <a:lnTo>
                    <a:pt x="5984" y="2017"/>
                  </a:lnTo>
                  <a:lnTo>
                    <a:pt x="4517" y="1134"/>
                  </a:lnTo>
                  <a:lnTo>
                    <a:pt x="4368" y="361"/>
                  </a:lnTo>
                  <a:lnTo>
                    <a:pt x="2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2"/>
            <p:cNvSpPr/>
            <p:nvPr/>
          </p:nvSpPr>
          <p:spPr>
            <a:xfrm>
              <a:off x="10540763" y="2168924"/>
              <a:ext cx="159587" cy="91436"/>
            </a:xfrm>
            <a:custGeom>
              <a:rect b="b" l="l" r="r" t="t"/>
              <a:pathLst>
                <a:path extrusionOk="0" h="1233" w="2152">
                  <a:moveTo>
                    <a:pt x="1" y="1"/>
                  </a:moveTo>
                  <a:lnTo>
                    <a:pt x="1013" y="1232"/>
                  </a:lnTo>
                  <a:lnTo>
                    <a:pt x="2151" y="36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2"/>
            <p:cNvSpPr/>
            <p:nvPr/>
          </p:nvSpPr>
          <p:spPr>
            <a:xfrm>
              <a:off x="10509617" y="2225877"/>
              <a:ext cx="205268" cy="122582"/>
            </a:xfrm>
            <a:custGeom>
              <a:rect b="b" l="l" r="r" t="t"/>
              <a:pathLst>
                <a:path extrusionOk="0" h="1653" w="2768">
                  <a:moveTo>
                    <a:pt x="27" y="0"/>
                  </a:moveTo>
                  <a:cubicBezTo>
                    <a:pt x="25" y="0"/>
                    <a:pt x="22" y="0"/>
                    <a:pt x="20" y="1"/>
                  </a:cubicBezTo>
                  <a:cubicBezTo>
                    <a:pt x="9" y="5"/>
                    <a:pt x="1" y="17"/>
                    <a:pt x="5" y="28"/>
                  </a:cubicBezTo>
                  <a:lnTo>
                    <a:pt x="339" y="1390"/>
                  </a:lnTo>
                  <a:cubicBezTo>
                    <a:pt x="339" y="1399"/>
                    <a:pt x="346" y="1402"/>
                    <a:pt x="354" y="1406"/>
                  </a:cubicBezTo>
                  <a:lnTo>
                    <a:pt x="358" y="1406"/>
                  </a:lnTo>
                  <a:cubicBezTo>
                    <a:pt x="362" y="1406"/>
                    <a:pt x="370" y="1406"/>
                    <a:pt x="373" y="1402"/>
                  </a:cubicBezTo>
                  <a:lnTo>
                    <a:pt x="1413" y="511"/>
                  </a:lnTo>
                  <a:lnTo>
                    <a:pt x="1940" y="1638"/>
                  </a:lnTo>
                  <a:cubicBezTo>
                    <a:pt x="1943" y="1645"/>
                    <a:pt x="1951" y="1653"/>
                    <a:pt x="1959" y="1653"/>
                  </a:cubicBezTo>
                  <a:cubicBezTo>
                    <a:pt x="1967" y="1653"/>
                    <a:pt x="1974" y="1649"/>
                    <a:pt x="1978" y="1642"/>
                  </a:cubicBezTo>
                  <a:lnTo>
                    <a:pt x="2760" y="405"/>
                  </a:lnTo>
                  <a:cubicBezTo>
                    <a:pt x="2767" y="394"/>
                    <a:pt x="2764" y="381"/>
                    <a:pt x="2755" y="374"/>
                  </a:cubicBezTo>
                  <a:cubicBezTo>
                    <a:pt x="2751" y="371"/>
                    <a:pt x="2746" y="370"/>
                    <a:pt x="2742" y="370"/>
                  </a:cubicBezTo>
                  <a:cubicBezTo>
                    <a:pt x="2734" y="370"/>
                    <a:pt x="2726" y="374"/>
                    <a:pt x="2724" y="381"/>
                  </a:cubicBezTo>
                  <a:lnTo>
                    <a:pt x="1963" y="1582"/>
                  </a:lnTo>
                  <a:lnTo>
                    <a:pt x="1445" y="464"/>
                  </a:lnTo>
                  <a:cubicBezTo>
                    <a:pt x="1441" y="461"/>
                    <a:pt x="1433" y="452"/>
                    <a:pt x="1429" y="452"/>
                  </a:cubicBezTo>
                  <a:cubicBezTo>
                    <a:pt x="1418" y="452"/>
                    <a:pt x="1413" y="452"/>
                    <a:pt x="1409" y="457"/>
                  </a:cubicBezTo>
                  <a:lnTo>
                    <a:pt x="373" y="1343"/>
                  </a:lnTo>
                  <a:lnTo>
                    <a:pt x="48" y="17"/>
                  </a:lnTo>
                  <a:cubicBezTo>
                    <a:pt x="45" y="7"/>
                    <a:pt x="36" y="0"/>
                    <a:pt x="2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2"/>
            <p:cNvSpPr/>
            <p:nvPr/>
          </p:nvSpPr>
          <p:spPr>
            <a:xfrm>
              <a:off x="10555001" y="2259322"/>
              <a:ext cx="62070" cy="321695"/>
            </a:xfrm>
            <a:custGeom>
              <a:rect b="b" l="l" r="r" t="t"/>
              <a:pathLst>
                <a:path extrusionOk="0" h="4338" w="837">
                  <a:moveTo>
                    <a:pt x="809" y="0"/>
                  </a:moveTo>
                  <a:cubicBezTo>
                    <a:pt x="798" y="0"/>
                    <a:pt x="790" y="11"/>
                    <a:pt x="790" y="21"/>
                  </a:cubicBezTo>
                  <a:lnTo>
                    <a:pt x="5" y="4310"/>
                  </a:lnTo>
                  <a:cubicBezTo>
                    <a:pt x="1" y="4322"/>
                    <a:pt x="9" y="4333"/>
                    <a:pt x="24" y="4338"/>
                  </a:cubicBezTo>
                  <a:cubicBezTo>
                    <a:pt x="36" y="4338"/>
                    <a:pt x="48" y="4329"/>
                    <a:pt x="48" y="4318"/>
                  </a:cubicBezTo>
                  <a:lnTo>
                    <a:pt x="833" y="29"/>
                  </a:lnTo>
                  <a:cubicBezTo>
                    <a:pt x="837" y="17"/>
                    <a:pt x="825" y="6"/>
                    <a:pt x="813" y="1"/>
                  </a:cubicBezTo>
                  <a:cubicBezTo>
                    <a:pt x="812" y="1"/>
                    <a:pt x="810" y="0"/>
                    <a:pt x="80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2"/>
            <p:cNvSpPr/>
            <p:nvPr/>
          </p:nvSpPr>
          <p:spPr>
            <a:xfrm>
              <a:off x="10603351" y="2400593"/>
              <a:ext cx="28254" cy="26326"/>
            </a:xfrm>
            <a:custGeom>
              <a:rect b="b" l="l" r="r" t="t"/>
              <a:pathLst>
                <a:path extrusionOk="0" h="355" w="381">
                  <a:moveTo>
                    <a:pt x="191" y="1"/>
                  </a:moveTo>
                  <a:cubicBezTo>
                    <a:pt x="104" y="1"/>
                    <a:pt x="30" y="60"/>
                    <a:pt x="16" y="149"/>
                  </a:cubicBezTo>
                  <a:cubicBezTo>
                    <a:pt x="0" y="243"/>
                    <a:pt x="63" y="333"/>
                    <a:pt x="161" y="353"/>
                  </a:cubicBezTo>
                  <a:cubicBezTo>
                    <a:pt x="171" y="354"/>
                    <a:pt x="180" y="355"/>
                    <a:pt x="190" y="355"/>
                  </a:cubicBezTo>
                  <a:cubicBezTo>
                    <a:pt x="274" y="355"/>
                    <a:pt x="351" y="292"/>
                    <a:pt x="366" y="207"/>
                  </a:cubicBezTo>
                  <a:cubicBezTo>
                    <a:pt x="381" y="110"/>
                    <a:pt x="314" y="19"/>
                    <a:pt x="220" y="3"/>
                  </a:cubicBezTo>
                  <a:cubicBezTo>
                    <a:pt x="210" y="2"/>
                    <a:pt x="200"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2"/>
            <p:cNvSpPr/>
            <p:nvPr/>
          </p:nvSpPr>
          <p:spPr>
            <a:xfrm>
              <a:off x="10593414" y="2458881"/>
              <a:ext cx="28328" cy="26029"/>
            </a:xfrm>
            <a:custGeom>
              <a:rect b="b" l="l" r="r" t="t"/>
              <a:pathLst>
                <a:path extrusionOk="0" h="351" w="382">
                  <a:moveTo>
                    <a:pt x="192" y="0"/>
                  </a:moveTo>
                  <a:cubicBezTo>
                    <a:pt x="108" y="0"/>
                    <a:pt x="31" y="60"/>
                    <a:pt x="17" y="148"/>
                  </a:cubicBezTo>
                  <a:cubicBezTo>
                    <a:pt x="1" y="242"/>
                    <a:pt x="67" y="332"/>
                    <a:pt x="162" y="347"/>
                  </a:cubicBezTo>
                  <a:cubicBezTo>
                    <a:pt x="173" y="350"/>
                    <a:pt x="185" y="351"/>
                    <a:pt x="196" y="351"/>
                  </a:cubicBezTo>
                  <a:cubicBezTo>
                    <a:pt x="280" y="351"/>
                    <a:pt x="352" y="289"/>
                    <a:pt x="366" y="206"/>
                  </a:cubicBezTo>
                  <a:cubicBezTo>
                    <a:pt x="382" y="108"/>
                    <a:pt x="319" y="18"/>
                    <a:pt x="221" y="3"/>
                  </a:cubicBezTo>
                  <a:cubicBezTo>
                    <a:pt x="211" y="1"/>
                    <a:pt x="201" y="0"/>
                    <a:pt x="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2"/>
            <p:cNvSpPr/>
            <p:nvPr/>
          </p:nvSpPr>
          <p:spPr>
            <a:xfrm>
              <a:off x="10583848" y="2516946"/>
              <a:ext cx="28328" cy="26103"/>
            </a:xfrm>
            <a:custGeom>
              <a:rect b="b" l="l" r="r" t="t"/>
              <a:pathLst>
                <a:path extrusionOk="0" h="352" w="382">
                  <a:moveTo>
                    <a:pt x="185" y="0"/>
                  </a:moveTo>
                  <a:cubicBezTo>
                    <a:pt x="102" y="0"/>
                    <a:pt x="30" y="62"/>
                    <a:pt x="17" y="145"/>
                  </a:cubicBezTo>
                  <a:cubicBezTo>
                    <a:pt x="1" y="243"/>
                    <a:pt x="64" y="334"/>
                    <a:pt x="162" y="350"/>
                  </a:cubicBezTo>
                  <a:cubicBezTo>
                    <a:pt x="171" y="351"/>
                    <a:pt x="180" y="352"/>
                    <a:pt x="190" y="352"/>
                  </a:cubicBezTo>
                  <a:cubicBezTo>
                    <a:pt x="273" y="352"/>
                    <a:pt x="348" y="293"/>
                    <a:pt x="365" y="205"/>
                  </a:cubicBezTo>
                  <a:cubicBezTo>
                    <a:pt x="381" y="110"/>
                    <a:pt x="314" y="20"/>
                    <a:pt x="220" y="4"/>
                  </a:cubicBezTo>
                  <a:cubicBezTo>
                    <a:pt x="208" y="2"/>
                    <a:pt x="197"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99" name="Shape 2299"/>
        <p:cNvGrpSpPr/>
        <p:nvPr/>
      </p:nvGrpSpPr>
      <p:grpSpPr>
        <a:xfrm>
          <a:off x="0" y="0"/>
          <a:ext cx="0" cy="0"/>
          <a:chOff x="0" y="0"/>
          <a:chExt cx="0" cy="0"/>
        </a:xfrm>
      </p:grpSpPr>
      <p:sp>
        <p:nvSpPr>
          <p:cNvPr id="2300" name="Google Shape;2300;p78"/>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2301" name="Google Shape;2301;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302" name="Google Shape;2302;p78"/>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2303" name="Google Shape;2303;p78">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304" name="Google Shape;2304;p78">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305" name="Google Shape;2305;p78">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306" name="Google Shape;2306;p78">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307" name="Google Shape;2307;p78"/>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2308" name="Google Shape;2308;p78"/>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2309" name="Google Shape;2309;p78"/>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2310" name="Google Shape;2310;p78"/>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2311" name="Google Shape;2311;p78">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15" name="Shape 2315"/>
        <p:cNvGrpSpPr/>
        <p:nvPr/>
      </p:nvGrpSpPr>
      <p:grpSpPr>
        <a:xfrm>
          <a:off x="0" y="0"/>
          <a:ext cx="0" cy="0"/>
          <a:chOff x="0" y="0"/>
          <a:chExt cx="0" cy="0"/>
        </a:xfrm>
      </p:grpSpPr>
      <p:grpSp>
        <p:nvGrpSpPr>
          <p:cNvPr id="2316" name="Google Shape;2316;p79"/>
          <p:cNvGrpSpPr/>
          <p:nvPr/>
        </p:nvGrpSpPr>
        <p:grpSpPr>
          <a:xfrm>
            <a:off x="5082708" y="3095784"/>
            <a:ext cx="442841" cy="514271"/>
            <a:chOff x="4727025" y="1332775"/>
            <a:chExt cx="59900" cy="69625"/>
          </a:xfrm>
        </p:grpSpPr>
        <p:sp>
          <p:nvSpPr>
            <p:cNvPr id="2317" name="Google Shape;2317;p7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79"/>
          <p:cNvGrpSpPr/>
          <p:nvPr/>
        </p:nvGrpSpPr>
        <p:grpSpPr>
          <a:xfrm>
            <a:off x="5758025" y="2343272"/>
            <a:ext cx="500909" cy="500899"/>
            <a:chOff x="4820425" y="1329900"/>
            <a:chExt cx="70175" cy="70350"/>
          </a:xfrm>
        </p:grpSpPr>
        <p:sp>
          <p:nvSpPr>
            <p:cNvPr id="2320" name="Google Shape;2320;p7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4" name="Google Shape;2324;p79"/>
          <p:cNvGrpSpPr/>
          <p:nvPr/>
        </p:nvGrpSpPr>
        <p:grpSpPr>
          <a:xfrm>
            <a:off x="6410648" y="2355062"/>
            <a:ext cx="538135" cy="493119"/>
            <a:chOff x="4903200" y="1331525"/>
            <a:chExt cx="73575" cy="67425"/>
          </a:xfrm>
        </p:grpSpPr>
        <p:sp>
          <p:nvSpPr>
            <p:cNvPr id="2325" name="Google Shape;2325;p7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326" name="Google Shape;2326;p7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7" name="Google Shape;2327;p79"/>
          <p:cNvGrpSpPr/>
          <p:nvPr/>
        </p:nvGrpSpPr>
        <p:grpSpPr>
          <a:xfrm>
            <a:off x="5670599" y="3097040"/>
            <a:ext cx="544563" cy="511895"/>
            <a:chOff x="4815575" y="1416800"/>
            <a:chExt cx="73750" cy="71400"/>
          </a:xfrm>
        </p:grpSpPr>
        <p:sp>
          <p:nvSpPr>
            <p:cNvPr id="2328" name="Google Shape;2328;p7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 name="Google Shape;2331;p79"/>
          <p:cNvGrpSpPr/>
          <p:nvPr/>
        </p:nvGrpSpPr>
        <p:grpSpPr>
          <a:xfrm>
            <a:off x="6367224" y="3096746"/>
            <a:ext cx="602914" cy="512477"/>
            <a:chOff x="4902475" y="1418875"/>
            <a:chExt cx="74500" cy="63775"/>
          </a:xfrm>
        </p:grpSpPr>
        <p:sp>
          <p:nvSpPr>
            <p:cNvPr id="2332" name="Google Shape;2332;p7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9"/>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79"/>
          <p:cNvGrpSpPr/>
          <p:nvPr/>
        </p:nvGrpSpPr>
        <p:grpSpPr>
          <a:xfrm>
            <a:off x="5783096" y="3835985"/>
            <a:ext cx="515391" cy="525699"/>
            <a:chOff x="4818100" y="1507675"/>
            <a:chExt cx="71225" cy="71625"/>
          </a:xfrm>
        </p:grpSpPr>
        <p:sp>
          <p:nvSpPr>
            <p:cNvPr id="2335" name="Google Shape;2335;p7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 name="Google Shape;2339;p79"/>
          <p:cNvGrpSpPr/>
          <p:nvPr/>
        </p:nvGrpSpPr>
        <p:grpSpPr>
          <a:xfrm>
            <a:off x="5121199" y="3857517"/>
            <a:ext cx="522956" cy="489869"/>
            <a:chOff x="4721450" y="1509475"/>
            <a:chExt cx="79350" cy="74325"/>
          </a:xfrm>
        </p:grpSpPr>
        <p:sp>
          <p:nvSpPr>
            <p:cNvPr id="2340" name="Google Shape;2340;p7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79"/>
          <p:cNvGrpSpPr/>
          <p:nvPr/>
        </p:nvGrpSpPr>
        <p:grpSpPr>
          <a:xfrm>
            <a:off x="6444441" y="3837269"/>
            <a:ext cx="525704" cy="535436"/>
            <a:chOff x="4906800" y="1507500"/>
            <a:chExt cx="70350" cy="71075"/>
          </a:xfrm>
        </p:grpSpPr>
        <p:sp>
          <p:nvSpPr>
            <p:cNvPr id="2345" name="Google Shape;2345;p7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0" name="Google Shape;2350;p79"/>
          <p:cNvGrpSpPr/>
          <p:nvPr/>
        </p:nvGrpSpPr>
        <p:grpSpPr>
          <a:xfrm>
            <a:off x="4477263" y="2343250"/>
            <a:ext cx="508054" cy="508095"/>
            <a:chOff x="3736598" y="2170606"/>
            <a:chExt cx="404889" cy="404889"/>
          </a:xfrm>
        </p:grpSpPr>
        <p:sp>
          <p:nvSpPr>
            <p:cNvPr id="2351" name="Google Shape;2351;p7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 name="Google Shape;2355;p79"/>
          <p:cNvGrpSpPr/>
          <p:nvPr/>
        </p:nvGrpSpPr>
        <p:grpSpPr>
          <a:xfrm>
            <a:off x="3765303" y="2343345"/>
            <a:ext cx="575790" cy="507904"/>
            <a:chOff x="3161917" y="2170682"/>
            <a:chExt cx="458870" cy="404737"/>
          </a:xfrm>
        </p:grpSpPr>
        <p:sp>
          <p:nvSpPr>
            <p:cNvPr id="2356" name="Google Shape;2356;p7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357" name="Google Shape;2357;p7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79"/>
          <p:cNvGrpSpPr/>
          <p:nvPr/>
        </p:nvGrpSpPr>
        <p:grpSpPr>
          <a:xfrm>
            <a:off x="3792833" y="3103717"/>
            <a:ext cx="520730" cy="498567"/>
            <a:chOff x="3179914" y="2889488"/>
            <a:chExt cx="422876" cy="404911"/>
          </a:xfrm>
        </p:grpSpPr>
        <p:sp>
          <p:nvSpPr>
            <p:cNvPr id="2360" name="Google Shape;2360;p7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79"/>
          <p:cNvGrpSpPr/>
          <p:nvPr/>
        </p:nvGrpSpPr>
        <p:grpSpPr>
          <a:xfrm>
            <a:off x="4421513" y="3103677"/>
            <a:ext cx="516145" cy="498648"/>
            <a:chOff x="3729467" y="2889422"/>
            <a:chExt cx="419153" cy="404977"/>
          </a:xfrm>
        </p:grpSpPr>
        <p:sp>
          <p:nvSpPr>
            <p:cNvPr id="2367" name="Google Shape;2367;p7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4" name="Google Shape;2374;p7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8" name="Google Shape;2378;p79"/>
          <p:cNvGrpSpPr/>
          <p:nvPr/>
        </p:nvGrpSpPr>
        <p:grpSpPr>
          <a:xfrm>
            <a:off x="7141841" y="2550562"/>
            <a:ext cx="166473" cy="141497"/>
            <a:chOff x="4660325" y="1866850"/>
            <a:chExt cx="68350" cy="58100"/>
          </a:xfrm>
        </p:grpSpPr>
        <p:sp>
          <p:nvSpPr>
            <p:cNvPr id="2379" name="Google Shape;2379;p7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79"/>
          <p:cNvGrpSpPr/>
          <p:nvPr/>
        </p:nvGrpSpPr>
        <p:grpSpPr>
          <a:xfrm>
            <a:off x="7451186" y="2576286"/>
            <a:ext cx="162515" cy="90049"/>
            <a:chOff x="4791775" y="1877500"/>
            <a:chExt cx="66725" cy="36975"/>
          </a:xfrm>
        </p:grpSpPr>
        <p:sp>
          <p:nvSpPr>
            <p:cNvPr id="2382" name="Google Shape;2382;p7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4" name="Google Shape;2384;p79"/>
          <p:cNvGrpSpPr/>
          <p:nvPr/>
        </p:nvGrpSpPr>
        <p:grpSpPr>
          <a:xfrm>
            <a:off x="7772899" y="2576286"/>
            <a:ext cx="144979" cy="90049"/>
            <a:chOff x="4923925" y="1877500"/>
            <a:chExt cx="59525" cy="36975"/>
          </a:xfrm>
        </p:grpSpPr>
        <p:sp>
          <p:nvSpPr>
            <p:cNvPr id="2385" name="Google Shape;2385;p7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7" name="Google Shape;2387;p79"/>
          <p:cNvGrpSpPr/>
          <p:nvPr/>
        </p:nvGrpSpPr>
        <p:grpSpPr>
          <a:xfrm>
            <a:off x="8067390" y="2558477"/>
            <a:ext cx="141447" cy="125667"/>
            <a:chOff x="5058450" y="1870100"/>
            <a:chExt cx="58075" cy="51600"/>
          </a:xfrm>
        </p:grpSpPr>
        <p:sp>
          <p:nvSpPr>
            <p:cNvPr id="2388" name="Google Shape;2388;p7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 name="Google Shape;2390;p79"/>
          <p:cNvGrpSpPr/>
          <p:nvPr/>
        </p:nvGrpSpPr>
        <p:grpSpPr>
          <a:xfrm>
            <a:off x="7481905" y="2980885"/>
            <a:ext cx="101077" cy="107645"/>
            <a:chOff x="4811425" y="2065025"/>
            <a:chExt cx="41500" cy="44200"/>
          </a:xfrm>
        </p:grpSpPr>
        <p:sp>
          <p:nvSpPr>
            <p:cNvPr id="2391" name="Google Shape;2391;p7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 name="Google Shape;2393;p79"/>
          <p:cNvGrpSpPr/>
          <p:nvPr/>
        </p:nvGrpSpPr>
        <p:grpSpPr>
          <a:xfrm>
            <a:off x="7774342" y="2981098"/>
            <a:ext cx="120867" cy="107218"/>
            <a:chOff x="4929875" y="2065025"/>
            <a:chExt cx="49625" cy="44025"/>
          </a:xfrm>
        </p:grpSpPr>
        <p:sp>
          <p:nvSpPr>
            <p:cNvPr id="2394" name="Google Shape;2394;p7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6" name="Google Shape;2396;p79"/>
          <p:cNvGrpSpPr/>
          <p:nvPr/>
        </p:nvGrpSpPr>
        <p:grpSpPr>
          <a:xfrm>
            <a:off x="8103011" y="2984112"/>
            <a:ext cx="70206" cy="101191"/>
            <a:chOff x="5083925" y="2066350"/>
            <a:chExt cx="28825" cy="41550"/>
          </a:xfrm>
        </p:grpSpPr>
        <p:sp>
          <p:nvSpPr>
            <p:cNvPr id="2397" name="Google Shape;2397;p7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79"/>
          <p:cNvGrpSpPr/>
          <p:nvPr/>
        </p:nvGrpSpPr>
        <p:grpSpPr>
          <a:xfrm>
            <a:off x="7134565" y="2999759"/>
            <a:ext cx="181026" cy="69896"/>
            <a:chOff x="4659775" y="2072775"/>
            <a:chExt cx="74325" cy="28700"/>
          </a:xfrm>
        </p:grpSpPr>
        <p:sp>
          <p:nvSpPr>
            <p:cNvPr id="2400" name="Google Shape;2400;p7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 name="Google Shape;2403;p79"/>
          <p:cNvGrpSpPr/>
          <p:nvPr/>
        </p:nvGrpSpPr>
        <p:grpSpPr>
          <a:xfrm>
            <a:off x="8054421" y="2790324"/>
            <a:ext cx="167387" cy="89197"/>
            <a:chOff x="4662475" y="1976500"/>
            <a:chExt cx="68725" cy="36625"/>
          </a:xfrm>
        </p:grpSpPr>
        <p:sp>
          <p:nvSpPr>
            <p:cNvPr id="2404" name="Google Shape;2404;p7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 name="Google Shape;2407;p79"/>
          <p:cNvGrpSpPr/>
          <p:nvPr/>
        </p:nvGrpSpPr>
        <p:grpSpPr>
          <a:xfrm>
            <a:off x="7751326" y="2793764"/>
            <a:ext cx="166899" cy="82317"/>
            <a:chOff x="4920150" y="1977875"/>
            <a:chExt cx="68525" cy="33800"/>
          </a:xfrm>
        </p:grpSpPr>
        <p:sp>
          <p:nvSpPr>
            <p:cNvPr id="2408" name="Google Shape;2408;p7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79"/>
          <p:cNvGrpSpPr/>
          <p:nvPr/>
        </p:nvGrpSpPr>
        <p:grpSpPr>
          <a:xfrm>
            <a:off x="7162483" y="3197682"/>
            <a:ext cx="125190" cy="127859"/>
            <a:chOff x="4676550" y="2160575"/>
            <a:chExt cx="51400" cy="52500"/>
          </a:xfrm>
        </p:grpSpPr>
        <p:sp>
          <p:nvSpPr>
            <p:cNvPr id="2412" name="Google Shape;2412;p7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5" name="Google Shape;2415;p79"/>
          <p:cNvGrpSpPr/>
          <p:nvPr/>
        </p:nvGrpSpPr>
        <p:grpSpPr>
          <a:xfrm>
            <a:off x="7459741" y="3204714"/>
            <a:ext cx="145405" cy="113794"/>
            <a:chOff x="4768325" y="2163475"/>
            <a:chExt cx="59700" cy="46725"/>
          </a:xfrm>
        </p:grpSpPr>
        <p:sp>
          <p:nvSpPr>
            <p:cNvPr id="2416" name="Google Shape;2416;p7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8" name="Google Shape;2418;p7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4" name="Google Shape;2424;p79"/>
          <p:cNvGrpSpPr/>
          <p:nvPr/>
        </p:nvGrpSpPr>
        <p:grpSpPr>
          <a:xfrm>
            <a:off x="7476059" y="3459808"/>
            <a:ext cx="112768" cy="106853"/>
            <a:chOff x="4768575" y="2253950"/>
            <a:chExt cx="46300" cy="43875"/>
          </a:xfrm>
        </p:grpSpPr>
        <p:sp>
          <p:nvSpPr>
            <p:cNvPr id="2425" name="Google Shape;2425;p7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79"/>
          <p:cNvGrpSpPr/>
          <p:nvPr/>
        </p:nvGrpSpPr>
        <p:grpSpPr>
          <a:xfrm>
            <a:off x="7775682" y="3948834"/>
            <a:ext cx="118187" cy="146246"/>
            <a:chOff x="4960900" y="2433225"/>
            <a:chExt cx="48525" cy="60050"/>
          </a:xfrm>
        </p:grpSpPr>
        <p:sp>
          <p:nvSpPr>
            <p:cNvPr id="2428" name="Google Shape;2428;p7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0" name="Google Shape;2430;p79"/>
          <p:cNvGrpSpPr/>
          <p:nvPr/>
        </p:nvGrpSpPr>
        <p:grpSpPr>
          <a:xfrm>
            <a:off x="7464247" y="4212895"/>
            <a:ext cx="136394" cy="143810"/>
            <a:chOff x="4854075" y="2527625"/>
            <a:chExt cx="56000" cy="59050"/>
          </a:xfrm>
        </p:grpSpPr>
        <p:sp>
          <p:nvSpPr>
            <p:cNvPr id="2431" name="Google Shape;2431;p7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3" name="Google Shape;2433;p7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6" name="Google Shape;2436;p79"/>
          <p:cNvGrpSpPr/>
          <p:nvPr/>
        </p:nvGrpSpPr>
        <p:grpSpPr>
          <a:xfrm>
            <a:off x="8088458" y="3676639"/>
            <a:ext cx="99312" cy="160797"/>
            <a:chOff x="5059700" y="2334775"/>
            <a:chExt cx="40775" cy="66025"/>
          </a:xfrm>
        </p:grpSpPr>
        <p:sp>
          <p:nvSpPr>
            <p:cNvPr id="2437" name="Google Shape;2437;p7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79"/>
          <p:cNvGrpSpPr/>
          <p:nvPr/>
        </p:nvGrpSpPr>
        <p:grpSpPr>
          <a:xfrm>
            <a:off x="8045622" y="3941771"/>
            <a:ext cx="184984" cy="160371"/>
            <a:chOff x="5037700" y="2430325"/>
            <a:chExt cx="75950" cy="65850"/>
          </a:xfrm>
        </p:grpSpPr>
        <p:sp>
          <p:nvSpPr>
            <p:cNvPr id="2447" name="Google Shape;2447;p7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 name="Google Shape;2449;p79"/>
          <p:cNvGrpSpPr/>
          <p:nvPr/>
        </p:nvGrpSpPr>
        <p:grpSpPr>
          <a:xfrm>
            <a:off x="7465128" y="3708223"/>
            <a:ext cx="173014" cy="97629"/>
            <a:chOff x="4756975" y="2341800"/>
            <a:chExt cx="91975" cy="51925"/>
          </a:xfrm>
        </p:grpSpPr>
        <p:sp>
          <p:nvSpPr>
            <p:cNvPr id="2450" name="Google Shape;2450;p7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 name="Google Shape;2470;p79"/>
          <p:cNvGrpSpPr/>
          <p:nvPr/>
        </p:nvGrpSpPr>
        <p:grpSpPr>
          <a:xfrm>
            <a:off x="7732065" y="4196920"/>
            <a:ext cx="212497" cy="175761"/>
            <a:chOff x="4943575" y="2516350"/>
            <a:chExt cx="98675" cy="81700"/>
          </a:xfrm>
        </p:grpSpPr>
        <p:sp>
          <p:nvSpPr>
            <p:cNvPr id="2471" name="Google Shape;2471;p7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79"/>
          <p:cNvGrpSpPr/>
          <p:nvPr/>
        </p:nvGrpSpPr>
        <p:grpSpPr>
          <a:xfrm>
            <a:off x="1990126" y="3423163"/>
            <a:ext cx="965351" cy="134611"/>
            <a:chOff x="4411970" y="2962952"/>
            <a:chExt cx="706544" cy="104212"/>
          </a:xfrm>
        </p:grpSpPr>
        <p:sp>
          <p:nvSpPr>
            <p:cNvPr id="2550" name="Google Shape;2550;p7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4" name="Google Shape;2554;p79"/>
          <p:cNvGrpSpPr/>
          <p:nvPr/>
        </p:nvGrpSpPr>
        <p:grpSpPr>
          <a:xfrm>
            <a:off x="1990126" y="3012077"/>
            <a:ext cx="960158" cy="289172"/>
            <a:chOff x="4411970" y="2726085"/>
            <a:chExt cx="643107" cy="193659"/>
          </a:xfrm>
        </p:grpSpPr>
        <p:sp>
          <p:nvSpPr>
            <p:cNvPr id="2555" name="Google Shape;2555;p7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8" name="Google Shape;2558;p79"/>
          <p:cNvGrpSpPr/>
          <p:nvPr/>
        </p:nvGrpSpPr>
        <p:grpSpPr>
          <a:xfrm>
            <a:off x="993018" y="3278187"/>
            <a:ext cx="833173" cy="259209"/>
            <a:chOff x="4411970" y="4340222"/>
            <a:chExt cx="779467" cy="242683"/>
          </a:xfrm>
        </p:grpSpPr>
        <p:sp>
          <p:nvSpPr>
            <p:cNvPr id="2559" name="Google Shape;2559;p7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 name="Google Shape;2562;p79"/>
          <p:cNvGrpSpPr/>
          <p:nvPr/>
        </p:nvGrpSpPr>
        <p:grpSpPr>
          <a:xfrm>
            <a:off x="1990126" y="2673933"/>
            <a:ext cx="965160" cy="216230"/>
            <a:chOff x="4411970" y="2468674"/>
            <a:chExt cx="747317" cy="167425"/>
          </a:xfrm>
        </p:grpSpPr>
        <p:sp>
          <p:nvSpPr>
            <p:cNvPr id="2563" name="Google Shape;2563;p7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5" name="Google Shape;2565;p79"/>
          <p:cNvGrpSpPr/>
          <p:nvPr/>
        </p:nvGrpSpPr>
        <p:grpSpPr>
          <a:xfrm>
            <a:off x="988873" y="2578650"/>
            <a:ext cx="810451" cy="319148"/>
            <a:chOff x="4411970" y="3686602"/>
            <a:chExt cx="797845" cy="314215"/>
          </a:xfrm>
        </p:grpSpPr>
        <p:sp>
          <p:nvSpPr>
            <p:cNvPr id="2566" name="Google Shape;2566;p79"/>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9"/>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9"/>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9"/>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9"/>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1" name="Google Shape;2571;p79"/>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2" name="Google Shape;2572;p79"/>
          <p:cNvGrpSpPr/>
          <p:nvPr/>
        </p:nvGrpSpPr>
        <p:grpSpPr>
          <a:xfrm>
            <a:off x="988970" y="2333174"/>
            <a:ext cx="1970333" cy="208784"/>
            <a:chOff x="6336019" y="3733725"/>
            <a:chExt cx="2566206" cy="351310"/>
          </a:xfrm>
        </p:grpSpPr>
        <p:sp>
          <p:nvSpPr>
            <p:cNvPr id="2573" name="Google Shape;2573;p79"/>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9"/>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9"/>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9"/>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7" name="Google Shape;2577;p79"/>
          <p:cNvGrpSpPr/>
          <p:nvPr/>
        </p:nvGrpSpPr>
        <p:grpSpPr>
          <a:xfrm>
            <a:off x="1990126" y="3940729"/>
            <a:ext cx="946551" cy="153200"/>
            <a:chOff x="4404545" y="3301592"/>
            <a:chExt cx="782403" cy="129272"/>
          </a:xfrm>
        </p:grpSpPr>
        <p:sp>
          <p:nvSpPr>
            <p:cNvPr id="2578" name="Google Shape;2578;p7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9"/>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0" name="Google Shape;2580;p79"/>
          <p:cNvGrpSpPr/>
          <p:nvPr/>
        </p:nvGrpSpPr>
        <p:grpSpPr>
          <a:xfrm>
            <a:off x="1990126" y="3679688"/>
            <a:ext cx="962257" cy="139127"/>
            <a:chOff x="4411970" y="3131459"/>
            <a:chExt cx="710520" cy="117397"/>
          </a:xfrm>
        </p:grpSpPr>
        <p:sp>
          <p:nvSpPr>
            <p:cNvPr id="2581" name="Google Shape;2581;p7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583" name="Google Shape;2583;p79"/>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4" name="Google Shape;2584;p79"/>
          <p:cNvGrpSpPr/>
          <p:nvPr/>
        </p:nvGrpSpPr>
        <p:grpSpPr>
          <a:xfrm>
            <a:off x="990271" y="3614482"/>
            <a:ext cx="823838" cy="458988"/>
            <a:chOff x="4411970" y="1801825"/>
            <a:chExt cx="734586" cy="409262"/>
          </a:xfrm>
        </p:grpSpPr>
        <p:sp>
          <p:nvSpPr>
            <p:cNvPr id="2585" name="Google Shape;2585;p7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7" name="Google Shape;2587;p79"/>
          <p:cNvGrpSpPr/>
          <p:nvPr/>
        </p:nvGrpSpPr>
        <p:grpSpPr>
          <a:xfrm>
            <a:off x="990271" y="4162908"/>
            <a:ext cx="856348" cy="212039"/>
            <a:chOff x="4411970" y="2233974"/>
            <a:chExt cx="763574" cy="189068"/>
          </a:xfrm>
        </p:grpSpPr>
        <p:sp>
          <p:nvSpPr>
            <p:cNvPr id="2588" name="Google Shape;2588;p79"/>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9"/>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0" name="Google Shape;2590;p79"/>
          <p:cNvGrpSpPr/>
          <p:nvPr/>
        </p:nvGrpSpPr>
        <p:grpSpPr>
          <a:xfrm>
            <a:off x="3100467" y="2338244"/>
            <a:ext cx="511602" cy="511602"/>
            <a:chOff x="5681300" y="2527788"/>
            <a:chExt cx="805800" cy="805800"/>
          </a:xfrm>
        </p:grpSpPr>
        <p:sp>
          <p:nvSpPr>
            <p:cNvPr id="2591" name="Google Shape;2591;p79"/>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79"/>
          <p:cNvGrpSpPr/>
          <p:nvPr/>
        </p:nvGrpSpPr>
        <p:grpSpPr>
          <a:xfrm>
            <a:off x="3097662" y="3104827"/>
            <a:ext cx="513021" cy="512935"/>
            <a:chOff x="4049800" y="640400"/>
            <a:chExt cx="858900" cy="858900"/>
          </a:xfrm>
        </p:grpSpPr>
        <p:sp>
          <p:nvSpPr>
            <p:cNvPr id="2594" name="Google Shape;2594;p79"/>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9"/>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6" name="Google Shape;2596;p79"/>
          <p:cNvGrpSpPr/>
          <p:nvPr/>
        </p:nvGrpSpPr>
        <p:grpSpPr>
          <a:xfrm>
            <a:off x="3014861" y="3756719"/>
            <a:ext cx="686489" cy="686585"/>
            <a:chOff x="5080188" y="927900"/>
            <a:chExt cx="961200" cy="961200"/>
          </a:xfrm>
        </p:grpSpPr>
        <p:sp>
          <p:nvSpPr>
            <p:cNvPr id="2597" name="Google Shape;2597;p79"/>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9"/>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9"/>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9"/>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79"/>
          <p:cNvGrpSpPr/>
          <p:nvPr/>
        </p:nvGrpSpPr>
        <p:grpSpPr>
          <a:xfrm>
            <a:off x="3798012" y="3849448"/>
            <a:ext cx="510373" cy="510937"/>
            <a:chOff x="7508249" y="1522825"/>
            <a:chExt cx="1326332" cy="1322987"/>
          </a:xfrm>
        </p:grpSpPr>
        <p:sp>
          <p:nvSpPr>
            <p:cNvPr id="2606" name="Google Shape;2606;p79"/>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9"/>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9"/>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9"/>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9"/>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9"/>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9"/>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9"/>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9"/>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9"/>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6" name="Google Shape;2616;p79"/>
          <p:cNvGrpSpPr/>
          <p:nvPr/>
        </p:nvGrpSpPr>
        <p:grpSpPr>
          <a:xfrm>
            <a:off x="4489605" y="3850853"/>
            <a:ext cx="492652" cy="503348"/>
            <a:chOff x="6039282" y="1042577"/>
            <a:chExt cx="734315" cy="731929"/>
          </a:xfrm>
        </p:grpSpPr>
        <p:sp>
          <p:nvSpPr>
            <p:cNvPr id="2617" name="Google Shape;2617;p7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79"/>
          <p:cNvGrpSpPr/>
          <p:nvPr/>
        </p:nvGrpSpPr>
        <p:grpSpPr>
          <a:xfrm>
            <a:off x="5130019" y="2346894"/>
            <a:ext cx="483304" cy="504902"/>
            <a:chOff x="1825800" y="1651625"/>
            <a:chExt cx="568125" cy="591775"/>
          </a:xfrm>
        </p:grpSpPr>
        <p:sp>
          <p:nvSpPr>
            <p:cNvPr id="2639" name="Google Shape;2639;p79"/>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9"/>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9"/>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9"/>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9"/>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5" name="Google Shape;2645;p7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9"/>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9"/>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9"/>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2650" name="Google Shape;2650;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4" name="Shape 2654"/>
        <p:cNvGrpSpPr/>
        <p:nvPr/>
      </p:nvGrpSpPr>
      <p:grpSpPr>
        <a:xfrm>
          <a:off x="0" y="0"/>
          <a:ext cx="0" cy="0"/>
          <a:chOff x="0" y="0"/>
          <a:chExt cx="0" cy="0"/>
        </a:xfrm>
      </p:grpSpPr>
      <p:grpSp>
        <p:nvGrpSpPr>
          <p:cNvPr id="2655" name="Google Shape;2655;p80"/>
          <p:cNvGrpSpPr/>
          <p:nvPr/>
        </p:nvGrpSpPr>
        <p:grpSpPr>
          <a:xfrm>
            <a:off x="722058" y="957091"/>
            <a:ext cx="2492868" cy="1379876"/>
            <a:chOff x="2654821" y="2311071"/>
            <a:chExt cx="2279715" cy="1262120"/>
          </a:xfrm>
        </p:grpSpPr>
        <p:grpSp>
          <p:nvGrpSpPr>
            <p:cNvPr id="2656" name="Google Shape;2656;p80"/>
            <p:cNvGrpSpPr/>
            <p:nvPr/>
          </p:nvGrpSpPr>
          <p:grpSpPr>
            <a:xfrm>
              <a:off x="4034269" y="2840745"/>
              <a:ext cx="40212" cy="36437"/>
              <a:chOff x="4293400" y="2574725"/>
              <a:chExt cx="84425" cy="80100"/>
            </a:xfrm>
          </p:grpSpPr>
          <p:sp>
            <p:nvSpPr>
              <p:cNvPr id="2657" name="Google Shape;2657;p8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658" name="Google Shape;2658;p8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80"/>
            <p:cNvGrpSpPr/>
            <p:nvPr/>
          </p:nvGrpSpPr>
          <p:grpSpPr>
            <a:xfrm>
              <a:off x="3894606" y="2334874"/>
              <a:ext cx="913198" cy="518984"/>
              <a:chOff x="4000175" y="1462675"/>
              <a:chExt cx="1917275" cy="1140875"/>
            </a:xfrm>
          </p:grpSpPr>
          <p:sp>
            <p:nvSpPr>
              <p:cNvPr id="2660" name="Google Shape;2660;p8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661" name="Google Shape;2661;p80"/>
              <p:cNvGrpSpPr/>
              <p:nvPr/>
            </p:nvGrpSpPr>
            <p:grpSpPr>
              <a:xfrm>
                <a:off x="4000175" y="1462675"/>
                <a:ext cx="1917275" cy="1140875"/>
                <a:chOff x="4000175" y="1462675"/>
                <a:chExt cx="1917275" cy="1140875"/>
              </a:xfrm>
            </p:grpSpPr>
            <p:sp>
              <p:nvSpPr>
                <p:cNvPr id="2662" name="Google Shape;2662;p8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663" name="Google Shape;2663;p8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67" name="Google Shape;2667;p8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68" name="Google Shape;2668;p80"/>
            <p:cNvGrpSpPr/>
            <p:nvPr/>
          </p:nvGrpSpPr>
          <p:grpSpPr>
            <a:xfrm>
              <a:off x="3875768" y="2846704"/>
              <a:ext cx="44796" cy="47366"/>
              <a:chOff x="3960625" y="2587825"/>
              <a:chExt cx="94050" cy="104125"/>
            </a:xfrm>
          </p:grpSpPr>
          <p:sp>
            <p:nvSpPr>
              <p:cNvPr id="2669" name="Google Shape;2669;p8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670" name="Google Shape;2670;p8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80"/>
            <p:cNvGrpSpPr/>
            <p:nvPr/>
          </p:nvGrpSpPr>
          <p:grpSpPr>
            <a:xfrm>
              <a:off x="3782759" y="2807162"/>
              <a:ext cx="82686" cy="85487"/>
              <a:chOff x="3765350" y="2500900"/>
              <a:chExt cx="173600" cy="187925"/>
            </a:xfrm>
          </p:grpSpPr>
          <p:sp>
            <p:nvSpPr>
              <p:cNvPr id="2672" name="Google Shape;2672;p8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673" name="Google Shape;2673;p8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8" name="Google Shape;2678;p80"/>
            <p:cNvGrpSpPr/>
            <p:nvPr/>
          </p:nvGrpSpPr>
          <p:grpSpPr>
            <a:xfrm>
              <a:off x="3775674" y="2798496"/>
              <a:ext cx="40545" cy="23564"/>
              <a:chOff x="3750475" y="2481850"/>
              <a:chExt cx="85125" cy="51800"/>
            </a:xfrm>
          </p:grpSpPr>
          <p:sp>
            <p:nvSpPr>
              <p:cNvPr id="2679" name="Google Shape;2679;p8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681" name="Google Shape;2681;p80"/>
            <p:cNvGrpSpPr/>
            <p:nvPr/>
          </p:nvGrpSpPr>
          <p:grpSpPr>
            <a:xfrm>
              <a:off x="3716946" y="2776024"/>
              <a:ext cx="81971" cy="76912"/>
              <a:chOff x="3627175" y="2432450"/>
              <a:chExt cx="172100" cy="169075"/>
            </a:xfrm>
          </p:grpSpPr>
          <p:sp>
            <p:nvSpPr>
              <p:cNvPr id="2682" name="Google Shape;2682;p8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684" name="Google Shape;2684;p8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685" name="Google Shape;2685;p80"/>
            <p:cNvGrpSpPr/>
            <p:nvPr/>
          </p:nvGrpSpPr>
          <p:grpSpPr>
            <a:xfrm>
              <a:off x="3685682" y="2845624"/>
              <a:ext cx="29311" cy="45055"/>
              <a:chOff x="3561536" y="2585450"/>
              <a:chExt cx="61539" cy="99045"/>
            </a:xfrm>
          </p:grpSpPr>
          <p:sp>
            <p:nvSpPr>
              <p:cNvPr id="2686" name="Google Shape;2686;p8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688" name="Google Shape;2688;p80"/>
            <p:cNvGrpSpPr/>
            <p:nvPr/>
          </p:nvGrpSpPr>
          <p:grpSpPr>
            <a:xfrm>
              <a:off x="3849905" y="2572252"/>
              <a:ext cx="74339" cy="119559"/>
              <a:chOff x="3906325" y="1984500"/>
              <a:chExt cx="156075" cy="262825"/>
            </a:xfrm>
          </p:grpSpPr>
          <p:sp>
            <p:nvSpPr>
              <p:cNvPr id="2689" name="Google Shape;2689;p8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690" name="Google Shape;2690;p8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1" name="Google Shape;2691;p80"/>
            <p:cNvGrpSpPr/>
            <p:nvPr/>
          </p:nvGrpSpPr>
          <p:grpSpPr>
            <a:xfrm>
              <a:off x="2654821" y="2414345"/>
              <a:ext cx="667570" cy="558731"/>
              <a:chOff x="1397225" y="1637375"/>
              <a:chExt cx="1401575" cy="1228250"/>
            </a:xfrm>
          </p:grpSpPr>
          <p:sp>
            <p:nvSpPr>
              <p:cNvPr id="2692" name="Google Shape;2692;p8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693" name="Google Shape;2693;p80"/>
              <p:cNvGrpSpPr/>
              <p:nvPr/>
            </p:nvGrpSpPr>
            <p:grpSpPr>
              <a:xfrm>
                <a:off x="1397225" y="1637375"/>
                <a:ext cx="1398775" cy="1228250"/>
                <a:chOff x="1397225" y="1637375"/>
                <a:chExt cx="1398775" cy="1228250"/>
              </a:xfrm>
            </p:grpSpPr>
            <p:sp>
              <p:nvSpPr>
                <p:cNvPr id="2694" name="Google Shape;2694;p8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96" name="Google Shape;2696;p80"/>
            <p:cNvGrpSpPr/>
            <p:nvPr/>
          </p:nvGrpSpPr>
          <p:grpSpPr>
            <a:xfrm>
              <a:off x="3230417" y="3103734"/>
              <a:ext cx="282982" cy="280332"/>
              <a:chOff x="2605700" y="3152850"/>
              <a:chExt cx="594125" cy="616250"/>
            </a:xfrm>
          </p:grpSpPr>
          <p:sp>
            <p:nvSpPr>
              <p:cNvPr id="2697" name="Google Shape;2697;p8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698" name="Google Shape;2698;p8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699" name="Google Shape;2699;p80"/>
            <p:cNvGrpSpPr/>
            <p:nvPr/>
          </p:nvGrpSpPr>
          <p:grpSpPr>
            <a:xfrm>
              <a:off x="3265985" y="3226989"/>
              <a:ext cx="87151" cy="346202"/>
              <a:chOff x="2680375" y="3423800"/>
              <a:chExt cx="182975" cy="761050"/>
            </a:xfrm>
          </p:grpSpPr>
          <p:sp>
            <p:nvSpPr>
              <p:cNvPr id="2700" name="Google Shape;2700;p8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701" name="Google Shape;2701;p8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2" name="Google Shape;2702;p80"/>
            <p:cNvGrpSpPr/>
            <p:nvPr/>
          </p:nvGrpSpPr>
          <p:grpSpPr>
            <a:xfrm>
              <a:off x="3855466" y="3289811"/>
              <a:ext cx="112514" cy="94210"/>
              <a:chOff x="3918000" y="3561900"/>
              <a:chExt cx="236225" cy="207100"/>
            </a:xfrm>
          </p:grpSpPr>
          <p:sp>
            <p:nvSpPr>
              <p:cNvPr id="2703" name="Google Shape;2703;p8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704" name="Google Shape;2704;p8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5" name="Google Shape;2705;p8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708" name="Google Shape;2708;p80"/>
            <p:cNvGrpSpPr/>
            <p:nvPr/>
          </p:nvGrpSpPr>
          <p:grpSpPr>
            <a:xfrm>
              <a:off x="2905224" y="2311071"/>
              <a:ext cx="596721" cy="528992"/>
              <a:chOff x="1922950" y="1410350"/>
              <a:chExt cx="1252825" cy="1162875"/>
            </a:xfrm>
          </p:grpSpPr>
          <p:sp>
            <p:nvSpPr>
              <p:cNvPr id="2709" name="Google Shape;2709;p8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725" name="Google Shape;2725;p8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45" name="Google Shape;2745;p8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46" name="Google Shape;2746;p8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7" name="Google Shape;2747;p80"/>
            <p:cNvGrpSpPr/>
            <p:nvPr/>
          </p:nvGrpSpPr>
          <p:grpSpPr>
            <a:xfrm>
              <a:off x="3280929" y="3294542"/>
              <a:ext cx="109894" cy="272224"/>
              <a:chOff x="2711750" y="3572300"/>
              <a:chExt cx="230725" cy="598425"/>
            </a:xfrm>
          </p:grpSpPr>
          <p:sp>
            <p:nvSpPr>
              <p:cNvPr id="2748" name="Google Shape;2748;p8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0" name="Google Shape;2750;p8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1" name="Google Shape;2751;p80"/>
            <p:cNvGrpSpPr/>
            <p:nvPr/>
          </p:nvGrpSpPr>
          <p:grpSpPr>
            <a:xfrm>
              <a:off x="3790439" y="2408636"/>
              <a:ext cx="73017" cy="75684"/>
              <a:chOff x="3781475" y="1624825"/>
              <a:chExt cx="153300" cy="166375"/>
            </a:xfrm>
          </p:grpSpPr>
          <p:sp>
            <p:nvSpPr>
              <p:cNvPr id="2752" name="Google Shape;2752;p8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6" name="Google Shape;2756;p8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3" name="Google Shape;2763;p80"/>
            <p:cNvGrpSpPr/>
            <p:nvPr/>
          </p:nvGrpSpPr>
          <p:grpSpPr>
            <a:xfrm>
              <a:off x="4403342" y="3107749"/>
              <a:ext cx="316680" cy="101374"/>
              <a:chOff x="5068275" y="3161675"/>
              <a:chExt cx="664875" cy="222850"/>
            </a:xfrm>
          </p:grpSpPr>
          <p:sp>
            <p:nvSpPr>
              <p:cNvPr id="2764" name="Google Shape;2764;p8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8" name="Google Shape;2768;p8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7" name="Google Shape;2797;p80"/>
            <p:cNvGrpSpPr/>
            <p:nvPr/>
          </p:nvGrpSpPr>
          <p:grpSpPr>
            <a:xfrm>
              <a:off x="3697513" y="2707266"/>
              <a:ext cx="59549" cy="79733"/>
              <a:chOff x="3586375" y="2281300"/>
              <a:chExt cx="125025" cy="175275"/>
            </a:xfrm>
          </p:grpSpPr>
          <p:sp>
            <p:nvSpPr>
              <p:cNvPr id="2798" name="Google Shape;2798;p8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0" name="Google Shape;2800;p8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1" name="Google Shape;2801;p80"/>
            <p:cNvGrpSpPr/>
            <p:nvPr/>
          </p:nvGrpSpPr>
          <p:grpSpPr>
            <a:xfrm>
              <a:off x="4513224" y="3221724"/>
              <a:ext cx="274563" cy="280321"/>
              <a:chOff x="5298975" y="3412225"/>
              <a:chExt cx="576450" cy="616225"/>
            </a:xfrm>
          </p:grpSpPr>
          <p:sp>
            <p:nvSpPr>
              <p:cNvPr id="2802" name="Google Shape;2802;p8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03" name="Google Shape;2803;p8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4" name="Google Shape;2804;p80"/>
            <p:cNvGrpSpPr/>
            <p:nvPr/>
          </p:nvGrpSpPr>
          <p:grpSpPr>
            <a:xfrm>
              <a:off x="4824403" y="3421846"/>
              <a:ext cx="110132" cy="130647"/>
              <a:chOff x="5952300" y="3852150"/>
              <a:chExt cx="231225" cy="287200"/>
            </a:xfrm>
          </p:grpSpPr>
          <p:sp>
            <p:nvSpPr>
              <p:cNvPr id="2805" name="Google Shape;2805;p8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7" name="Google Shape;2807;p8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5" name="Google Shape;2815;p80"/>
            <p:cNvGrpSpPr/>
            <p:nvPr/>
          </p:nvGrpSpPr>
          <p:grpSpPr>
            <a:xfrm>
              <a:off x="4295710" y="3079670"/>
              <a:ext cx="14968" cy="27135"/>
              <a:chOff x="4842300" y="3099950"/>
              <a:chExt cx="31425" cy="59650"/>
            </a:xfrm>
          </p:grpSpPr>
          <p:sp>
            <p:nvSpPr>
              <p:cNvPr id="2816" name="Google Shape;2816;p8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0" name="Google Shape;2820;p8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8" name="Google Shape;2828;p80"/>
            <p:cNvGrpSpPr/>
            <p:nvPr/>
          </p:nvGrpSpPr>
          <p:grpSpPr>
            <a:xfrm>
              <a:off x="3831056" y="2816010"/>
              <a:ext cx="37378" cy="27612"/>
              <a:chOff x="3866750" y="2520350"/>
              <a:chExt cx="78475" cy="60700"/>
            </a:xfrm>
          </p:grpSpPr>
          <p:sp>
            <p:nvSpPr>
              <p:cNvPr id="2829" name="Google Shape;2829;p8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3" name="Google Shape;2833;p8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850" name="Google Shape;2850;p8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862" name="Google Shape;2862;p8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5" name="Google Shape;2875;p80"/>
            <p:cNvGrpSpPr/>
            <p:nvPr/>
          </p:nvGrpSpPr>
          <p:grpSpPr>
            <a:xfrm>
              <a:off x="3632736" y="3051591"/>
              <a:ext cx="63288" cy="45217"/>
              <a:chOff x="3450375" y="3038225"/>
              <a:chExt cx="132875" cy="99400"/>
            </a:xfrm>
          </p:grpSpPr>
          <p:sp>
            <p:nvSpPr>
              <p:cNvPr id="2876" name="Google Shape;2876;p8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8" name="Google Shape;2878;p8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87" name="Google Shape;2887;p8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97" name="Google Shape;2897;p8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903" name="Google Shape;2903;p8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3" name="Google Shape;2913;p80"/>
          <p:cNvGrpSpPr/>
          <p:nvPr/>
        </p:nvGrpSpPr>
        <p:grpSpPr>
          <a:xfrm>
            <a:off x="719115" y="2852867"/>
            <a:ext cx="2622876" cy="1333540"/>
            <a:chOff x="238125" y="1038125"/>
            <a:chExt cx="7146800" cy="3633625"/>
          </a:xfrm>
        </p:grpSpPr>
        <p:sp>
          <p:nvSpPr>
            <p:cNvPr id="2914" name="Google Shape;2914;p8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6" name="Google Shape;4486;p80"/>
          <p:cNvGrpSpPr/>
          <p:nvPr/>
        </p:nvGrpSpPr>
        <p:grpSpPr>
          <a:xfrm>
            <a:off x="5834043" y="994977"/>
            <a:ext cx="2590840" cy="1380235"/>
            <a:chOff x="233350" y="949250"/>
            <a:chExt cx="7137300" cy="3802300"/>
          </a:xfrm>
        </p:grpSpPr>
        <p:sp>
          <p:nvSpPr>
            <p:cNvPr id="4487" name="Google Shape;4487;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8" name="Google Shape;4538;p80"/>
          <p:cNvGrpSpPr/>
          <p:nvPr/>
        </p:nvGrpSpPr>
        <p:grpSpPr>
          <a:xfrm>
            <a:off x="7648472" y="3039750"/>
            <a:ext cx="104231" cy="320340"/>
            <a:chOff x="7564426" y="3224343"/>
            <a:chExt cx="119985" cy="368801"/>
          </a:xfrm>
        </p:grpSpPr>
        <p:sp>
          <p:nvSpPr>
            <p:cNvPr id="4539" name="Google Shape;4539;p8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1" name="Google Shape;4541;p80"/>
          <p:cNvGrpSpPr/>
          <p:nvPr/>
        </p:nvGrpSpPr>
        <p:grpSpPr>
          <a:xfrm>
            <a:off x="7347961" y="3033852"/>
            <a:ext cx="189489" cy="332132"/>
            <a:chOff x="8370831" y="3202002"/>
            <a:chExt cx="218129" cy="382376"/>
          </a:xfrm>
        </p:grpSpPr>
        <p:sp>
          <p:nvSpPr>
            <p:cNvPr id="4542" name="Google Shape;4542;p8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4" name="Google Shape;4544;p80"/>
          <p:cNvGrpSpPr/>
          <p:nvPr/>
        </p:nvGrpSpPr>
        <p:grpSpPr>
          <a:xfrm>
            <a:off x="8071350" y="3444984"/>
            <a:ext cx="309429" cy="267000"/>
            <a:chOff x="6742064" y="3750480"/>
            <a:chExt cx="399315" cy="344560"/>
          </a:xfrm>
        </p:grpSpPr>
        <p:sp>
          <p:nvSpPr>
            <p:cNvPr id="4545" name="Google Shape;4545;p8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80"/>
          <p:cNvGrpSpPr/>
          <p:nvPr/>
        </p:nvGrpSpPr>
        <p:grpSpPr>
          <a:xfrm>
            <a:off x="7610369" y="3796031"/>
            <a:ext cx="180437" cy="281608"/>
            <a:chOff x="7248525" y="3739696"/>
            <a:chExt cx="230531" cy="359790"/>
          </a:xfrm>
        </p:grpSpPr>
        <p:sp>
          <p:nvSpPr>
            <p:cNvPr id="4548" name="Google Shape;4548;p8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0" name="Google Shape;4550;p80"/>
          <p:cNvGrpSpPr/>
          <p:nvPr/>
        </p:nvGrpSpPr>
        <p:grpSpPr>
          <a:xfrm>
            <a:off x="7856288" y="3439255"/>
            <a:ext cx="162896" cy="278710"/>
            <a:chOff x="7601242" y="3729267"/>
            <a:chExt cx="222566" cy="380803"/>
          </a:xfrm>
        </p:grpSpPr>
        <p:sp>
          <p:nvSpPr>
            <p:cNvPr id="4551" name="Google Shape;4551;p8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3" name="Google Shape;4553;p80"/>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4" name="Google Shape;4554;p80"/>
          <p:cNvGrpSpPr/>
          <p:nvPr/>
        </p:nvGrpSpPr>
        <p:grpSpPr>
          <a:xfrm>
            <a:off x="7345934" y="3440396"/>
            <a:ext cx="193543" cy="275990"/>
            <a:chOff x="8304647" y="3738687"/>
            <a:chExt cx="225076" cy="320956"/>
          </a:xfrm>
        </p:grpSpPr>
        <p:sp>
          <p:nvSpPr>
            <p:cNvPr id="4555" name="Google Shape;4555;p8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80"/>
          <p:cNvGrpSpPr/>
          <p:nvPr/>
        </p:nvGrpSpPr>
        <p:grpSpPr>
          <a:xfrm>
            <a:off x="7618426" y="3440396"/>
            <a:ext cx="178492" cy="275990"/>
            <a:chOff x="8615101" y="3738687"/>
            <a:chExt cx="207573" cy="320956"/>
          </a:xfrm>
        </p:grpSpPr>
        <p:sp>
          <p:nvSpPr>
            <p:cNvPr id="4559" name="Google Shape;4559;p8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2" name="Google Shape;4562;p80"/>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3" name="Google Shape;4563;p80"/>
          <p:cNvGrpSpPr/>
          <p:nvPr/>
        </p:nvGrpSpPr>
        <p:grpSpPr>
          <a:xfrm>
            <a:off x="6013131" y="3561884"/>
            <a:ext cx="557670" cy="511283"/>
            <a:chOff x="6015419" y="3716859"/>
            <a:chExt cx="557671" cy="511283"/>
          </a:xfrm>
        </p:grpSpPr>
        <p:sp>
          <p:nvSpPr>
            <p:cNvPr id="4564" name="Google Shape;4564;p8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5" name="Google Shape;4565;p80"/>
            <p:cNvGrpSpPr/>
            <p:nvPr/>
          </p:nvGrpSpPr>
          <p:grpSpPr>
            <a:xfrm>
              <a:off x="6036094" y="3716980"/>
              <a:ext cx="529860" cy="510468"/>
              <a:chOff x="6036094" y="3716980"/>
              <a:chExt cx="529860" cy="510468"/>
            </a:xfrm>
          </p:grpSpPr>
          <p:sp>
            <p:nvSpPr>
              <p:cNvPr id="4566" name="Google Shape;4566;p8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6" name="Google Shape;4576;p80"/>
          <p:cNvGrpSpPr/>
          <p:nvPr/>
        </p:nvGrpSpPr>
        <p:grpSpPr>
          <a:xfrm>
            <a:off x="6642016" y="2918653"/>
            <a:ext cx="576302" cy="511871"/>
            <a:chOff x="6644304" y="3073628"/>
            <a:chExt cx="576302" cy="511871"/>
          </a:xfrm>
        </p:grpSpPr>
        <p:sp>
          <p:nvSpPr>
            <p:cNvPr id="4577" name="Google Shape;4577;p8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8" name="Google Shape;4578;p80"/>
            <p:cNvGrpSpPr/>
            <p:nvPr/>
          </p:nvGrpSpPr>
          <p:grpSpPr>
            <a:xfrm>
              <a:off x="6712169" y="3085440"/>
              <a:ext cx="481622" cy="494913"/>
              <a:chOff x="6712169" y="3085440"/>
              <a:chExt cx="481622" cy="494913"/>
            </a:xfrm>
          </p:grpSpPr>
          <p:sp>
            <p:nvSpPr>
              <p:cNvPr id="4579" name="Google Shape;4579;p8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4" name="Google Shape;4584;p8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7" name="Google Shape;4587;p80"/>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8" name="Google Shape;4588;p80"/>
          <p:cNvGrpSpPr/>
          <p:nvPr/>
        </p:nvGrpSpPr>
        <p:grpSpPr>
          <a:xfrm>
            <a:off x="6649867" y="3561648"/>
            <a:ext cx="560631" cy="511352"/>
            <a:chOff x="6652154" y="3716623"/>
            <a:chExt cx="560631" cy="511352"/>
          </a:xfrm>
        </p:grpSpPr>
        <p:sp>
          <p:nvSpPr>
            <p:cNvPr id="4589" name="Google Shape;4589;p8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0" name="Google Shape;4590;p80"/>
            <p:cNvGrpSpPr/>
            <p:nvPr/>
          </p:nvGrpSpPr>
          <p:grpSpPr>
            <a:xfrm>
              <a:off x="6669657" y="3716715"/>
              <a:ext cx="466779" cy="464290"/>
              <a:chOff x="6669657" y="3716715"/>
              <a:chExt cx="466779" cy="464290"/>
            </a:xfrm>
          </p:grpSpPr>
          <p:sp>
            <p:nvSpPr>
              <p:cNvPr id="4591" name="Google Shape;4591;p8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04" name="Google Shape;4604;p80"/>
          <p:cNvGrpSpPr/>
          <p:nvPr/>
        </p:nvGrpSpPr>
        <p:grpSpPr>
          <a:xfrm>
            <a:off x="7843958" y="3843056"/>
            <a:ext cx="187557" cy="187557"/>
            <a:chOff x="8565775" y="671075"/>
            <a:chExt cx="441000" cy="441000"/>
          </a:xfrm>
        </p:grpSpPr>
        <p:sp>
          <p:nvSpPr>
            <p:cNvPr id="4605" name="Google Shape;4605;p8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7" name="Google Shape;4607;p80"/>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0"/>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9" name="Google Shape;4609;p80"/>
          <p:cNvGrpSpPr/>
          <p:nvPr/>
        </p:nvGrpSpPr>
        <p:grpSpPr>
          <a:xfrm>
            <a:off x="5997813" y="2921275"/>
            <a:ext cx="587871" cy="512373"/>
            <a:chOff x="6000100" y="3076250"/>
            <a:chExt cx="587871" cy="512373"/>
          </a:xfrm>
        </p:grpSpPr>
        <p:sp>
          <p:nvSpPr>
            <p:cNvPr id="4610" name="Google Shape;4610;p8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1" name="Google Shape;4611;p80"/>
            <p:cNvGrpSpPr/>
            <p:nvPr/>
          </p:nvGrpSpPr>
          <p:grpSpPr>
            <a:xfrm>
              <a:off x="6031360" y="3076713"/>
              <a:ext cx="539107" cy="480965"/>
              <a:chOff x="6031360" y="3076713"/>
              <a:chExt cx="539107" cy="480965"/>
            </a:xfrm>
          </p:grpSpPr>
          <p:sp>
            <p:nvSpPr>
              <p:cNvPr id="4612" name="Google Shape;4612;p8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9" name="Google Shape;4619;p80"/>
          <p:cNvGrpSpPr/>
          <p:nvPr/>
        </p:nvGrpSpPr>
        <p:grpSpPr>
          <a:xfrm>
            <a:off x="3369304" y="940638"/>
            <a:ext cx="2310381" cy="1488888"/>
            <a:chOff x="229225" y="549050"/>
            <a:chExt cx="7161750" cy="4615275"/>
          </a:xfrm>
        </p:grpSpPr>
        <p:sp>
          <p:nvSpPr>
            <p:cNvPr id="4620" name="Google Shape;4620;p8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80"/>
          <p:cNvGrpSpPr/>
          <p:nvPr/>
        </p:nvGrpSpPr>
        <p:grpSpPr>
          <a:xfrm>
            <a:off x="3514722" y="2832485"/>
            <a:ext cx="2310282" cy="1374222"/>
            <a:chOff x="238125" y="732525"/>
            <a:chExt cx="7130500" cy="4241425"/>
          </a:xfrm>
        </p:grpSpPr>
        <p:sp>
          <p:nvSpPr>
            <p:cNvPr id="4738" name="Google Shape;4738;p8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5" name="Shape 4855"/>
        <p:cNvGrpSpPr/>
        <p:nvPr/>
      </p:nvGrpSpPr>
      <p:grpSpPr>
        <a:xfrm>
          <a:off x="0" y="0"/>
          <a:ext cx="0" cy="0"/>
          <a:chOff x="0" y="0"/>
          <a:chExt cx="0" cy="0"/>
        </a:xfrm>
      </p:grpSpPr>
      <p:grpSp>
        <p:nvGrpSpPr>
          <p:cNvPr id="4856" name="Google Shape;4856;p81"/>
          <p:cNvGrpSpPr/>
          <p:nvPr/>
        </p:nvGrpSpPr>
        <p:grpSpPr>
          <a:xfrm>
            <a:off x="729274" y="969771"/>
            <a:ext cx="2507799" cy="206239"/>
            <a:chOff x="106648" y="895722"/>
            <a:chExt cx="4481413" cy="374300"/>
          </a:xfrm>
        </p:grpSpPr>
        <p:grpSp>
          <p:nvGrpSpPr>
            <p:cNvPr id="4857" name="Google Shape;4857;p81"/>
            <p:cNvGrpSpPr/>
            <p:nvPr/>
          </p:nvGrpSpPr>
          <p:grpSpPr>
            <a:xfrm>
              <a:off x="2233276" y="895722"/>
              <a:ext cx="1082667" cy="223591"/>
              <a:chOff x="4808316" y="2800065"/>
              <a:chExt cx="1999386" cy="412910"/>
            </a:xfrm>
          </p:grpSpPr>
          <p:sp>
            <p:nvSpPr>
              <p:cNvPr id="4858" name="Google Shape;4858;p8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9" name="Google Shape;4859;p81"/>
              <p:cNvGrpSpPr/>
              <p:nvPr/>
            </p:nvGrpSpPr>
            <p:grpSpPr>
              <a:xfrm>
                <a:off x="4808316" y="2800065"/>
                <a:ext cx="92400" cy="411825"/>
                <a:chOff x="845575" y="2563700"/>
                <a:chExt cx="92400" cy="411825"/>
              </a:xfrm>
            </p:grpSpPr>
            <p:cxnSp>
              <p:nvCxnSpPr>
                <p:cNvPr id="4860" name="Google Shape;4860;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861" name="Google Shape;4861;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2" name="Google Shape;4862;p81"/>
            <p:cNvGrpSpPr/>
            <p:nvPr/>
          </p:nvGrpSpPr>
          <p:grpSpPr>
            <a:xfrm>
              <a:off x="106648" y="895722"/>
              <a:ext cx="1088401" cy="223591"/>
              <a:chOff x="881025" y="2800065"/>
              <a:chExt cx="2009975" cy="412910"/>
            </a:xfrm>
          </p:grpSpPr>
          <p:sp>
            <p:nvSpPr>
              <p:cNvPr id="4863" name="Google Shape;4863;p8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4" name="Google Shape;4864;p81"/>
              <p:cNvGrpSpPr/>
              <p:nvPr/>
            </p:nvGrpSpPr>
            <p:grpSpPr>
              <a:xfrm>
                <a:off x="881025" y="2800065"/>
                <a:ext cx="92400" cy="411825"/>
                <a:chOff x="845575" y="2563700"/>
                <a:chExt cx="92400" cy="411825"/>
              </a:xfrm>
            </p:grpSpPr>
            <p:cxnSp>
              <p:nvCxnSpPr>
                <p:cNvPr id="4865" name="Google Shape;4865;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866" name="Google Shape;4866;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7" name="Google Shape;4867;p81"/>
            <p:cNvGrpSpPr/>
            <p:nvPr/>
          </p:nvGrpSpPr>
          <p:grpSpPr>
            <a:xfrm>
              <a:off x="1172346" y="1047018"/>
              <a:ext cx="1083151" cy="223003"/>
              <a:chOff x="2849073" y="3079467"/>
              <a:chExt cx="2000279" cy="411825"/>
            </a:xfrm>
          </p:grpSpPr>
          <p:sp>
            <p:nvSpPr>
              <p:cNvPr id="4868" name="Google Shape;4868;p8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9" name="Google Shape;4869;p81"/>
              <p:cNvGrpSpPr/>
              <p:nvPr/>
            </p:nvGrpSpPr>
            <p:grpSpPr>
              <a:xfrm rot="10800000">
                <a:off x="2849073" y="3079467"/>
                <a:ext cx="92400" cy="411825"/>
                <a:chOff x="2070100" y="2563700"/>
                <a:chExt cx="92400" cy="411825"/>
              </a:xfrm>
            </p:grpSpPr>
            <p:cxnSp>
              <p:nvCxnSpPr>
                <p:cNvPr id="4870" name="Google Shape;4870;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871" name="Google Shape;4871;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2" name="Google Shape;4872;p81"/>
            <p:cNvGrpSpPr/>
            <p:nvPr/>
          </p:nvGrpSpPr>
          <p:grpSpPr>
            <a:xfrm>
              <a:off x="3290132" y="1047018"/>
              <a:ext cx="1297929" cy="223003"/>
              <a:chOff x="6760035" y="3079467"/>
              <a:chExt cx="2396914" cy="411825"/>
            </a:xfrm>
          </p:grpSpPr>
          <p:sp>
            <p:nvSpPr>
              <p:cNvPr id="4873" name="Google Shape;4873;p8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4" name="Google Shape;4874;p81"/>
              <p:cNvGrpSpPr/>
              <p:nvPr/>
            </p:nvGrpSpPr>
            <p:grpSpPr>
              <a:xfrm rot="10800000">
                <a:off x="6760035" y="3079467"/>
                <a:ext cx="92400" cy="411825"/>
                <a:chOff x="2070100" y="2563700"/>
                <a:chExt cx="92400" cy="411825"/>
              </a:xfrm>
            </p:grpSpPr>
            <p:cxnSp>
              <p:nvCxnSpPr>
                <p:cNvPr id="4875" name="Google Shape;4875;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876" name="Google Shape;4876;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77" name="Google Shape;4877;p81"/>
          <p:cNvGrpSpPr/>
          <p:nvPr/>
        </p:nvGrpSpPr>
        <p:grpSpPr>
          <a:xfrm>
            <a:off x="2147036" y="3369142"/>
            <a:ext cx="1086701" cy="799429"/>
            <a:chOff x="2183288" y="3555572"/>
            <a:chExt cx="1136241" cy="835873"/>
          </a:xfrm>
        </p:grpSpPr>
        <p:sp>
          <p:nvSpPr>
            <p:cNvPr id="4878" name="Google Shape;4878;p8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9" name="Google Shape;4879;p81"/>
            <p:cNvGrpSpPr/>
            <p:nvPr/>
          </p:nvGrpSpPr>
          <p:grpSpPr>
            <a:xfrm>
              <a:off x="2205895" y="3637269"/>
              <a:ext cx="1089848" cy="724993"/>
              <a:chOff x="2205895" y="3637269"/>
              <a:chExt cx="1089848" cy="724993"/>
            </a:xfrm>
          </p:grpSpPr>
          <p:sp>
            <p:nvSpPr>
              <p:cNvPr id="4880" name="Google Shape;4880;p8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6" name="Google Shape;4886;p8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87" name="Google Shape;4887;p8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888" name="Google Shape;4888;p81"/>
            <p:cNvGrpSpPr/>
            <p:nvPr/>
          </p:nvGrpSpPr>
          <p:grpSpPr>
            <a:xfrm>
              <a:off x="3173850" y="3779426"/>
              <a:ext cx="145679" cy="70048"/>
              <a:chOff x="3173850" y="3779426"/>
              <a:chExt cx="145679" cy="70048"/>
            </a:xfrm>
          </p:grpSpPr>
          <p:cxnSp>
            <p:nvCxnSpPr>
              <p:cNvPr id="4889" name="Google Shape;4889;p8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890" name="Google Shape;4890;p8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1" name="Google Shape;4891;p81"/>
            <p:cNvGrpSpPr/>
            <p:nvPr/>
          </p:nvGrpSpPr>
          <p:grpSpPr>
            <a:xfrm>
              <a:off x="2183288" y="4139483"/>
              <a:ext cx="145133" cy="70048"/>
              <a:chOff x="2183288" y="4139483"/>
              <a:chExt cx="145133" cy="70048"/>
            </a:xfrm>
          </p:grpSpPr>
          <p:cxnSp>
            <p:nvCxnSpPr>
              <p:cNvPr id="4892" name="Google Shape;4892;p8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893" name="Google Shape;4893;p8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4" name="Google Shape;4894;p8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95" name="Google Shape;4895;p8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896" name="Google Shape;4896;p81"/>
            <p:cNvGrpSpPr/>
            <p:nvPr/>
          </p:nvGrpSpPr>
          <p:grpSpPr>
            <a:xfrm>
              <a:off x="2943836" y="4268886"/>
              <a:ext cx="60717" cy="122559"/>
              <a:chOff x="2943836" y="4268886"/>
              <a:chExt cx="60717" cy="122559"/>
            </a:xfrm>
          </p:grpSpPr>
          <p:sp>
            <p:nvSpPr>
              <p:cNvPr id="4897" name="Google Shape;4897;p8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98" name="Google Shape;4898;p8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899" name="Google Shape;4899;p81"/>
          <p:cNvGrpSpPr/>
          <p:nvPr/>
        </p:nvGrpSpPr>
        <p:grpSpPr>
          <a:xfrm>
            <a:off x="3409981" y="1290142"/>
            <a:ext cx="1675870" cy="758251"/>
            <a:chOff x="3530532" y="1496185"/>
            <a:chExt cx="1562000" cy="706730"/>
          </a:xfrm>
        </p:grpSpPr>
        <p:cxnSp>
          <p:nvCxnSpPr>
            <p:cNvPr id="4900" name="Google Shape;4900;p8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901" name="Google Shape;4901;p81"/>
            <p:cNvGrpSpPr/>
            <p:nvPr/>
          </p:nvGrpSpPr>
          <p:grpSpPr>
            <a:xfrm>
              <a:off x="3530532" y="1496185"/>
              <a:ext cx="323430" cy="463587"/>
              <a:chOff x="3530532" y="1496185"/>
              <a:chExt cx="323430" cy="463587"/>
            </a:xfrm>
          </p:grpSpPr>
          <p:grpSp>
            <p:nvGrpSpPr>
              <p:cNvPr id="4902" name="Google Shape;4902;p81"/>
              <p:cNvGrpSpPr/>
              <p:nvPr/>
            </p:nvGrpSpPr>
            <p:grpSpPr>
              <a:xfrm>
                <a:off x="3567462" y="1496185"/>
                <a:ext cx="286500" cy="361376"/>
                <a:chOff x="3567462" y="1496185"/>
                <a:chExt cx="286500" cy="361376"/>
              </a:xfrm>
            </p:grpSpPr>
            <p:cxnSp>
              <p:nvCxnSpPr>
                <p:cNvPr id="4903" name="Google Shape;4903;p8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904" name="Google Shape;4904;p8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5" name="Google Shape;4905;p8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81"/>
            <p:cNvGrpSpPr/>
            <p:nvPr/>
          </p:nvGrpSpPr>
          <p:grpSpPr>
            <a:xfrm>
              <a:off x="3891569" y="1779209"/>
              <a:ext cx="323945" cy="423706"/>
              <a:chOff x="3891569" y="1779209"/>
              <a:chExt cx="323945" cy="423706"/>
            </a:xfrm>
          </p:grpSpPr>
          <p:grpSp>
            <p:nvGrpSpPr>
              <p:cNvPr id="4907" name="Google Shape;4907;p81"/>
              <p:cNvGrpSpPr/>
              <p:nvPr/>
            </p:nvGrpSpPr>
            <p:grpSpPr>
              <a:xfrm>
                <a:off x="3929014" y="1881638"/>
                <a:ext cx="286500" cy="321278"/>
                <a:chOff x="3929014" y="1881638"/>
                <a:chExt cx="286500" cy="321278"/>
              </a:xfrm>
            </p:grpSpPr>
            <p:cxnSp>
              <p:nvCxnSpPr>
                <p:cNvPr id="4908" name="Google Shape;4908;p8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909" name="Google Shape;4909;p8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0" name="Google Shape;4910;p8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1" name="Google Shape;4911;p81"/>
            <p:cNvGrpSpPr/>
            <p:nvPr/>
          </p:nvGrpSpPr>
          <p:grpSpPr>
            <a:xfrm>
              <a:off x="4252606" y="1496185"/>
              <a:ext cx="324721" cy="463587"/>
              <a:chOff x="4252606" y="1496185"/>
              <a:chExt cx="324721" cy="463587"/>
            </a:xfrm>
          </p:grpSpPr>
          <p:grpSp>
            <p:nvGrpSpPr>
              <p:cNvPr id="4912" name="Google Shape;4912;p81"/>
              <p:cNvGrpSpPr/>
              <p:nvPr/>
            </p:nvGrpSpPr>
            <p:grpSpPr>
              <a:xfrm>
                <a:off x="4290828" y="1496185"/>
                <a:ext cx="286500" cy="361376"/>
                <a:chOff x="4290828" y="1496185"/>
                <a:chExt cx="286500" cy="361376"/>
              </a:xfrm>
            </p:grpSpPr>
            <p:cxnSp>
              <p:nvCxnSpPr>
                <p:cNvPr id="4913" name="Google Shape;4913;p8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914" name="Google Shape;4914;p8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5" name="Google Shape;4915;p8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81"/>
            <p:cNvGrpSpPr/>
            <p:nvPr/>
          </p:nvGrpSpPr>
          <p:grpSpPr>
            <a:xfrm>
              <a:off x="4613643" y="1763716"/>
              <a:ext cx="325308" cy="439200"/>
              <a:chOff x="4613643" y="1763716"/>
              <a:chExt cx="325308" cy="439200"/>
            </a:xfrm>
          </p:grpSpPr>
          <p:grpSp>
            <p:nvGrpSpPr>
              <p:cNvPr id="4917" name="Google Shape;4917;p81"/>
              <p:cNvGrpSpPr/>
              <p:nvPr/>
            </p:nvGrpSpPr>
            <p:grpSpPr>
              <a:xfrm>
                <a:off x="4652451" y="1879538"/>
                <a:ext cx="286500" cy="323378"/>
                <a:chOff x="4652451" y="1879538"/>
                <a:chExt cx="286500" cy="323378"/>
              </a:xfrm>
            </p:grpSpPr>
            <p:cxnSp>
              <p:nvCxnSpPr>
                <p:cNvPr id="4918" name="Google Shape;4918;p8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919" name="Google Shape;4919;p8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0" name="Google Shape;4920;p8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21" name="Google Shape;4921;p81"/>
          <p:cNvGrpSpPr/>
          <p:nvPr/>
        </p:nvGrpSpPr>
        <p:grpSpPr>
          <a:xfrm>
            <a:off x="3421841" y="2143768"/>
            <a:ext cx="1652173" cy="391517"/>
            <a:chOff x="3512551" y="2358270"/>
            <a:chExt cx="1597383" cy="378533"/>
          </a:xfrm>
        </p:grpSpPr>
        <p:cxnSp>
          <p:nvCxnSpPr>
            <p:cNvPr id="4922" name="Google Shape;4922;p81"/>
            <p:cNvCxnSpPr>
              <a:stCxn id="4923" idx="6"/>
              <a:endCxn id="492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925" name="Google Shape;4925;p81"/>
            <p:cNvGrpSpPr/>
            <p:nvPr/>
          </p:nvGrpSpPr>
          <p:grpSpPr>
            <a:xfrm>
              <a:off x="3512551" y="2358270"/>
              <a:ext cx="225647" cy="307714"/>
              <a:chOff x="2182679" y="2004714"/>
              <a:chExt cx="792300" cy="1080458"/>
            </a:xfrm>
          </p:grpSpPr>
          <p:cxnSp>
            <p:nvCxnSpPr>
              <p:cNvPr id="4926" name="Google Shape;4926;p81"/>
              <p:cNvCxnSpPr>
                <a:stCxn id="492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923" name="Google Shape;4923;p8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8" name="Google Shape;4928;p81"/>
            <p:cNvGrpSpPr/>
            <p:nvPr/>
          </p:nvGrpSpPr>
          <p:grpSpPr>
            <a:xfrm>
              <a:off x="3969644" y="2440153"/>
              <a:ext cx="225853" cy="296651"/>
              <a:chOff x="3775710" y="1729289"/>
              <a:chExt cx="136500" cy="179289"/>
            </a:xfrm>
          </p:grpSpPr>
          <p:cxnSp>
            <p:nvCxnSpPr>
              <p:cNvPr id="4929" name="Google Shape;4929;p8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930" name="Google Shape;4930;p8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81"/>
            <p:cNvGrpSpPr/>
            <p:nvPr/>
          </p:nvGrpSpPr>
          <p:grpSpPr>
            <a:xfrm>
              <a:off x="4427051" y="2358270"/>
              <a:ext cx="225647" cy="307714"/>
              <a:chOff x="5393704" y="2004714"/>
              <a:chExt cx="792300" cy="1080458"/>
            </a:xfrm>
          </p:grpSpPr>
          <p:cxnSp>
            <p:nvCxnSpPr>
              <p:cNvPr id="4933" name="Google Shape;4933;p81"/>
              <p:cNvCxnSpPr>
                <a:stCxn id="493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935" name="Google Shape;4935;p8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81"/>
            <p:cNvGrpSpPr/>
            <p:nvPr/>
          </p:nvGrpSpPr>
          <p:grpSpPr>
            <a:xfrm>
              <a:off x="4884287" y="2440252"/>
              <a:ext cx="225647" cy="296532"/>
              <a:chOff x="6999166" y="2292572"/>
              <a:chExt cx="792300" cy="1041192"/>
            </a:xfrm>
          </p:grpSpPr>
          <p:cxnSp>
            <p:nvCxnSpPr>
              <p:cNvPr id="4937" name="Google Shape;4937;p8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924" name="Google Shape;4924;p8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9" name="Google Shape;4939;p81"/>
          <p:cNvGrpSpPr/>
          <p:nvPr/>
        </p:nvGrpSpPr>
        <p:grpSpPr>
          <a:xfrm>
            <a:off x="6842649" y="979967"/>
            <a:ext cx="1581844" cy="732818"/>
            <a:chOff x="634175" y="2986275"/>
            <a:chExt cx="3147949" cy="1458344"/>
          </a:xfrm>
        </p:grpSpPr>
        <p:cxnSp>
          <p:nvCxnSpPr>
            <p:cNvPr id="4940" name="Google Shape;4940;p81"/>
            <p:cNvCxnSpPr>
              <a:stCxn id="4941" idx="4"/>
              <a:endCxn id="494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943" name="Google Shape;4943;p81"/>
            <p:cNvCxnSpPr>
              <a:stCxn id="4942" idx="0"/>
              <a:endCxn id="494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945" name="Google Shape;4945;p81"/>
            <p:cNvCxnSpPr>
              <a:stCxn id="4944" idx="4"/>
              <a:endCxn id="494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947" name="Google Shape;4947;p81"/>
            <p:cNvCxnSpPr>
              <a:stCxn id="4946" idx="0"/>
              <a:endCxn id="494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948" name="Google Shape;4948;p8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944" name="Google Shape;4944;p8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941" name="Google Shape;4941;p8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946" name="Google Shape;4946;p8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942" name="Google Shape;4942;p8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949" name="Google Shape;4949;p81"/>
          <p:cNvGrpSpPr/>
          <p:nvPr/>
        </p:nvGrpSpPr>
        <p:grpSpPr>
          <a:xfrm>
            <a:off x="3410364" y="2674277"/>
            <a:ext cx="1675128" cy="313674"/>
            <a:chOff x="998425" y="1182125"/>
            <a:chExt cx="1065400" cy="199500"/>
          </a:xfrm>
        </p:grpSpPr>
        <p:sp>
          <p:nvSpPr>
            <p:cNvPr id="4950" name="Google Shape;4950;p8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81"/>
          <p:cNvGrpSpPr/>
          <p:nvPr/>
        </p:nvGrpSpPr>
        <p:grpSpPr>
          <a:xfrm>
            <a:off x="3410363" y="3630244"/>
            <a:ext cx="1675129" cy="525345"/>
            <a:chOff x="5194708" y="3484366"/>
            <a:chExt cx="3148148" cy="987304"/>
          </a:xfrm>
        </p:grpSpPr>
        <p:grpSp>
          <p:nvGrpSpPr>
            <p:cNvPr id="4956" name="Google Shape;4956;p81"/>
            <p:cNvGrpSpPr/>
            <p:nvPr/>
          </p:nvGrpSpPr>
          <p:grpSpPr>
            <a:xfrm>
              <a:off x="7531521" y="3484366"/>
              <a:ext cx="811335" cy="987304"/>
              <a:chOff x="3379425" y="1617275"/>
              <a:chExt cx="1090650" cy="1327200"/>
            </a:xfrm>
          </p:grpSpPr>
          <p:sp>
            <p:nvSpPr>
              <p:cNvPr id="4957" name="Google Shape;4957;p8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0" name="Google Shape;4960;p81"/>
            <p:cNvGrpSpPr/>
            <p:nvPr/>
          </p:nvGrpSpPr>
          <p:grpSpPr>
            <a:xfrm>
              <a:off x="6752546" y="3484366"/>
              <a:ext cx="811428" cy="987304"/>
              <a:chOff x="2332275" y="1617275"/>
              <a:chExt cx="1090775" cy="1327200"/>
            </a:xfrm>
          </p:grpSpPr>
          <p:sp>
            <p:nvSpPr>
              <p:cNvPr id="4961" name="Google Shape;4961;p8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81"/>
            <p:cNvGrpSpPr/>
            <p:nvPr/>
          </p:nvGrpSpPr>
          <p:grpSpPr>
            <a:xfrm>
              <a:off x="5973664" y="3484366"/>
              <a:ext cx="811335" cy="987304"/>
              <a:chOff x="1285250" y="1617275"/>
              <a:chExt cx="1090650" cy="1327200"/>
            </a:xfrm>
          </p:grpSpPr>
          <p:sp>
            <p:nvSpPr>
              <p:cNvPr id="4965" name="Google Shape;4965;p8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8" name="Google Shape;4968;p81"/>
            <p:cNvGrpSpPr/>
            <p:nvPr/>
          </p:nvGrpSpPr>
          <p:grpSpPr>
            <a:xfrm>
              <a:off x="5194708" y="3484366"/>
              <a:ext cx="811409" cy="987304"/>
              <a:chOff x="238125" y="1617275"/>
              <a:chExt cx="1090750" cy="1327200"/>
            </a:xfrm>
          </p:grpSpPr>
          <p:sp>
            <p:nvSpPr>
              <p:cNvPr id="4969" name="Google Shape;4969;p8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2" name="Google Shape;4972;p81"/>
          <p:cNvGrpSpPr/>
          <p:nvPr/>
        </p:nvGrpSpPr>
        <p:grpSpPr>
          <a:xfrm>
            <a:off x="6844048" y="2276133"/>
            <a:ext cx="1579046" cy="522230"/>
            <a:chOff x="6853641" y="2534077"/>
            <a:chExt cx="1515545" cy="501229"/>
          </a:xfrm>
        </p:grpSpPr>
        <p:grpSp>
          <p:nvGrpSpPr>
            <p:cNvPr id="4973" name="Google Shape;4973;p81"/>
            <p:cNvGrpSpPr/>
            <p:nvPr/>
          </p:nvGrpSpPr>
          <p:grpSpPr>
            <a:xfrm>
              <a:off x="6853641" y="2618923"/>
              <a:ext cx="1515545" cy="324556"/>
              <a:chOff x="6853641" y="2618923"/>
              <a:chExt cx="1515545" cy="324556"/>
            </a:xfrm>
          </p:grpSpPr>
          <p:sp>
            <p:nvSpPr>
              <p:cNvPr id="4974" name="Google Shape;4974;p8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9" name="Google Shape;4979;p8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4" name="Google Shape;4984;p81"/>
          <p:cNvGrpSpPr/>
          <p:nvPr/>
        </p:nvGrpSpPr>
        <p:grpSpPr>
          <a:xfrm>
            <a:off x="3438940" y="3151173"/>
            <a:ext cx="1617976" cy="346616"/>
            <a:chOff x="1808063" y="4294338"/>
            <a:chExt cx="3370782" cy="721817"/>
          </a:xfrm>
        </p:grpSpPr>
        <p:sp>
          <p:nvSpPr>
            <p:cNvPr id="4985" name="Google Shape;4985;p8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5" name="Google Shape;4995;p81"/>
          <p:cNvGrpSpPr/>
          <p:nvPr/>
        </p:nvGrpSpPr>
        <p:grpSpPr>
          <a:xfrm>
            <a:off x="5264936" y="3817923"/>
            <a:ext cx="1417067" cy="350605"/>
            <a:chOff x="4234950" y="2101012"/>
            <a:chExt cx="4219974" cy="1044090"/>
          </a:xfrm>
        </p:grpSpPr>
        <p:sp>
          <p:nvSpPr>
            <p:cNvPr id="4996" name="Google Shape;4996;p8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81"/>
          <p:cNvGrpSpPr/>
          <p:nvPr/>
        </p:nvGrpSpPr>
        <p:grpSpPr>
          <a:xfrm>
            <a:off x="6840408" y="1808681"/>
            <a:ext cx="1586327" cy="371557"/>
            <a:chOff x="1247650" y="2075423"/>
            <a:chExt cx="6648477" cy="1557238"/>
          </a:xfrm>
        </p:grpSpPr>
        <p:sp>
          <p:nvSpPr>
            <p:cNvPr id="5013" name="Google Shape;5013;p8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81"/>
          <p:cNvGrpSpPr/>
          <p:nvPr/>
        </p:nvGrpSpPr>
        <p:grpSpPr>
          <a:xfrm>
            <a:off x="5271678" y="961870"/>
            <a:ext cx="1415601" cy="1648533"/>
            <a:chOff x="1839112" y="2209163"/>
            <a:chExt cx="1918159" cy="2233784"/>
          </a:xfrm>
        </p:grpSpPr>
        <p:sp>
          <p:nvSpPr>
            <p:cNvPr id="5020" name="Google Shape;5020;p8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23" name="Google Shape;5023;p81"/>
            <p:cNvCxnSpPr>
              <a:stCxn id="5020" idx="6"/>
              <a:endCxn id="502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024" name="Google Shape;5024;p81"/>
            <p:cNvCxnSpPr>
              <a:stCxn id="5021" idx="4"/>
              <a:endCxn id="502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026" name="Google Shape;5026;p81"/>
            <p:cNvCxnSpPr>
              <a:stCxn id="5025" idx="6"/>
              <a:endCxn id="502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027" name="Google Shape;5027;p81"/>
            <p:cNvCxnSpPr>
              <a:stCxn id="5022" idx="4"/>
              <a:endCxn id="502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025" name="Google Shape;5025;p8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0" name="Google Shape;5030;p81"/>
            <p:cNvCxnSpPr>
              <a:endCxn id="502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031" name="Google Shape;5031;p81"/>
          <p:cNvGrpSpPr/>
          <p:nvPr/>
        </p:nvGrpSpPr>
        <p:grpSpPr>
          <a:xfrm>
            <a:off x="3428944" y="979954"/>
            <a:ext cx="1637968" cy="154942"/>
            <a:chOff x="238125" y="2506075"/>
            <a:chExt cx="7115411" cy="673075"/>
          </a:xfrm>
        </p:grpSpPr>
        <p:sp>
          <p:nvSpPr>
            <p:cNvPr id="5032" name="Google Shape;5032;p8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81"/>
          <p:cNvGrpSpPr/>
          <p:nvPr/>
        </p:nvGrpSpPr>
        <p:grpSpPr>
          <a:xfrm>
            <a:off x="1969680" y="1294672"/>
            <a:ext cx="1262932" cy="785408"/>
            <a:chOff x="548861" y="389676"/>
            <a:chExt cx="3843371" cy="2390163"/>
          </a:xfrm>
        </p:grpSpPr>
        <p:cxnSp>
          <p:nvCxnSpPr>
            <p:cNvPr id="5038" name="Google Shape;5038;p8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039" name="Google Shape;5039;p8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040" name="Google Shape;5040;p8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041" name="Google Shape;5041;p8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042" name="Google Shape;5042;p8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043" name="Google Shape;5043;p8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44" name="Google Shape;5044;p8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045" name="Google Shape;5045;p8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81"/>
          <p:cNvGrpSpPr/>
          <p:nvPr/>
        </p:nvGrpSpPr>
        <p:grpSpPr>
          <a:xfrm>
            <a:off x="757812" y="2401550"/>
            <a:ext cx="1412054" cy="633562"/>
            <a:chOff x="1187400" y="2529299"/>
            <a:chExt cx="6769193" cy="2241903"/>
          </a:xfrm>
        </p:grpSpPr>
        <p:sp>
          <p:nvSpPr>
            <p:cNvPr id="5052" name="Google Shape;5052;p8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053" name="Google Shape;5053;p8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054" name="Google Shape;5054;p8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055" name="Google Shape;5055;p8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056" name="Google Shape;5056;p8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057" name="Google Shape;5057;p8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058" name="Google Shape;5058;p8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059" name="Google Shape;5059;p81"/>
            <p:cNvCxnSpPr>
              <a:stCxn id="5052" idx="2"/>
              <a:endCxn id="505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060" name="Google Shape;5060;p81"/>
            <p:cNvCxnSpPr>
              <a:stCxn id="5054" idx="0"/>
              <a:endCxn id="505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061" name="Google Shape;5061;p81"/>
            <p:cNvCxnSpPr>
              <a:stCxn id="5054" idx="2"/>
              <a:endCxn id="505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062" name="Google Shape;5062;p81"/>
            <p:cNvCxnSpPr>
              <a:stCxn id="5055" idx="0"/>
              <a:endCxn id="505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063" name="Google Shape;5063;p81"/>
            <p:cNvCxnSpPr>
              <a:stCxn id="5053" idx="2"/>
              <a:endCxn id="505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064" name="Google Shape;5064;p81"/>
            <p:cNvCxnSpPr>
              <a:stCxn id="5057" idx="0"/>
              <a:endCxn id="505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065" name="Google Shape;5065;p81"/>
          <p:cNvGrpSpPr/>
          <p:nvPr/>
        </p:nvGrpSpPr>
        <p:grpSpPr>
          <a:xfrm>
            <a:off x="6844058" y="2894258"/>
            <a:ext cx="1579035" cy="540873"/>
            <a:chOff x="6895650" y="3126697"/>
            <a:chExt cx="1436662" cy="492105"/>
          </a:xfrm>
        </p:grpSpPr>
        <p:sp>
          <p:nvSpPr>
            <p:cNvPr id="5066" name="Google Shape;5066;p8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1" name="Google Shape;5071;p81"/>
            <p:cNvGrpSpPr/>
            <p:nvPr/>
          </p:nvGrpSpPr>
          <p:grpSpPr>
            <a:xfrm>
              <a:off x="6995957" y="3335810"/>
              <a:ext cx="1230393" cy="71754"/>
              <a:chOff x="6995957" y="3287964"/>
              <a:chExt cx="1230393" cy="71754"/>
            </a:xfrm>
          </p:grpSpPr>
          <p:sp>
            <p:nvSpPr>
              <p:cNvPr id="5072" name="Google Shape;5072;p8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7" name="Google Shape;5077;p81"/>
          <p:cNvGrpSpPr/>
          <p:nvPr/>
        </p:nvGrpSpPr>
        <p:grpSpPr>
          <a:xfrm>
            <a:off x="6842640" y="3531021"/>
            <a:ext cx="1581862" cy="650625"/>
            <a:chOff x="6777990" y="3710194"/>
            <a:chExt cx="1646915" cy="677382"/>
          </a:xfrm>
        </p:grpSpPr>
        <p:grpSp>
          <p:nvGrpSpPr>
            <p:cNvPr id="5078" name="Google Shape;5078;p81"/>
            <p:cNvGrpSpPr/>
            <p:nvPr/>
          </p:nvGrpSpPr>
          <p:grpSpPr>
            <a:xfrm>
              <a:off x="6777990" y="3874492"/>
              <a:ext cx="411129" cy="513083"/>
              <a:chOff x="6777990" y="3874492"/>
              <a:chExt cx="411129" cy="513083"/>
            </a:xfrm>
          </p:grpSpPr>
          <p:cxnSp>
            <p:nvCxnSpPr>
              <p:cNvPr id="5079" name="Google Shape;5079;p8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080" name="Google Shape;5080;p8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81"/>
            <p:cNvGrpSpPr/>
            <p:nvPr/>
          </p:nvGrpSpPr>
          <p:grpSpPr>
            <a:xfrm>
              <a:off x="7188425" y="3710194"/>
              <a:ext cx="411123" cy="520535"/>
              <a:chOff x="7188425" y="3710194"/>
              <a:chExt cx="411123" cy="520535"/>
            </a:xfrm>
          </p:grpSpPr>
          <p:cxnSp>
            <p:nvCxnSpPr>
              <p:cNvPr id="5082" name="Google Shape;5082;p8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083" name="Google Shape;5083;p8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4" name="Google Shape;5084;p81"/>
            <p:cNvGrpSpPr/>
            <p:nvPr/>
          </p:nvGrpSpPr>
          <p:grpSpPr>
            <a:xfrm>
              <a:off x="7603341" y="3874492"/>
              <a:ext cx="411474" cy="513083"/>
              <a:chOff x="7603341" y="3874492"/>
              <a:chExt cx="411474" cy="513083"/>
            </a:xfrm>
          </p:grpSpPr>
          <p:cxnSp>
            <p:nvCxnSpPr>
              <p:cNvPr id="5085" name="Google Shape;5085;p8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086" name="Google Shape;5086;p8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7" name="Google Shape;5087;p81"/>
            <p:cNvGrpSpPr/>
            <p:nvPr/>
          </p:nvGrpSpPr>
          <p:grpSpPr>
            <a:xfrm>
              <a:off x="8013776" y="3722847"/>
              <a:ext cx="411129" cy="507881"/>
              <a:chOff x="8013776" y="3722847"/>
              <a:chExt cx="411129" cy="507881"/>
            </a:xfrm>
          </p:grpSpPr>
          <p:cxnSp>
            <p:nvCxnSpPr>
              <p:cNvPr id="5088" name="Google Shape;5088;p8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089" name="Google Shape;5089;p8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90" name="Google Shape;5090;p81"/>
          <p:cNvGrpSpPr/>
          <p:nvPr/>
        </p:nvGrpSpPr>
        <p:grpSpPr>
          <a:xfrm>
            <a:off x="5262155" y="2703861"/>
            <a:ext cx="1421889" cy="1020603"/>
            <a:chOff x="5190863" y="2824811"/>
            <a:chExt cx="1544860" cy="1108869"/>
          </a:xfrm>
        </p:grpSpPr>
        <p:grpSp>
          <p:nvGrpSpPr>
            <p:cNvPr id="5091" name="Google Shape;5091;p81"/>
            <p:cNvGrpSpPr/>
            <p:nvPr/>
          </p:nvGrpSpPr>
          <p:grpSpPr>
            <a:xfrm>
              <a:off x="5938695" y="3176919"/>
              <a:ext cx="685761" cy="404739"/>
              <a:chOff x="5938695" y="3176919"/>
              <a:chExt cx="685761" cy="404739"/>
            </a:xfrm>
          </p:grpSpPr>
          <p:grpSp>
            <p:nvGrpSpPr>
              <p:cNvPr id="5092" name="Google Shape;5092;p81"/>
              <p:cNvGrpSpPr/>
              <p:nvPr/>
            </p:nvGrpSpPr>
            <p:grpSpPr>
              <a:xfrm>
                <a:off x="5938695" y="3176919"/>
                <a:ext cx="685761" cy="404739"/>
                <a:chOff x="5938695" y="3176919"/>
                <a:chExt cx="685761" cy="404739"/>
              </a:xfrm>
            </p:grpSpPr>
            <p:sp>
              <p:nvSpPr>
                <p:cNvPr id="5093" name="Google Shape;5093;p8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5" name="Google Shape;5095;p8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81"/>
            <p:cNvGrpSpPr/>
            <p:nvPr/>
          </p:nvGrpSpPr>
          <p:grpSpPr>
            <a:xfrm>
              <a:off x="5305233" y="3176835"/>
              <a:ext cx="685971" cy="404655"/>
              <a:chOff x="5305233" y="3176835"/>
              <a:chExt cx="685971" cy="404655"/>
            </a:xfrm>
          </p:grpSpPr>
          <p:grpSp>
            <p:nvGrpSpPr>
              <p:cNvPr id="5097" name="Google Shape;5097;p81"/>
              <p:cNvGrpSpPr/>
              <p:nvPr/>
            </p:nvGrpSpPr>
            <p:grpSpPr>
              <a:xfrm>
                <a:off x="5305233" y="3176835"/>
                <a:ext cx="685971" cy="404655"/>
                <a:chOff x="5305233" y="3176835"/>
                <a:chExt cx="685971" cy="404655"/>
              </a:xfrm>
            </p:grpSpPr>
            <p:sp>
              <p:nvSpPr>
                <p:cNvPr id="5098" name="Google Shape;5098;p8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0" name="Google Shape;5100;p8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1" name="Google Shape;5101;p8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2" name="Google Shape;5102;p81"/>
            <p:cNvGrpSpPr/>
            <p:nvPr/>
          </p:nvGrpSpPr>
          <p:grpSpPr>
            <a:xfrm>
              <a:off x="5657361" y="2824811"/>
              <a:ext cx="1078361" cy="404655"/>
              <a:chOff x="5657361" y="2824811"/>
              <a:chExt cx="1078361" cy="404655"/>
            </a:xfrm>
          </p:grpSpPr>
          <p:grpSp>
            <p:nvGrpSpPr>
              <p:cNvPr id="5103" name="Google Shape;5103;p81"/>
              <p:cNvGrpSpPr/>
              <p:nvPr/>
            </p:nvGrpSpPr>
            <p:grpSpPr>
              <a:xfrm>
                <a:off x="5657361" y="2824811"/>
                <a:ext cx="1078361" cy="404655"/>
                <a:chOff x="5657361" y="2824811"/>
                <a:chExt cx="1078361" cy="404655"/>
              </a:xfrm>
            </p:grpSpPr>
            <p:grpSp>
              <p:nvGrpSpPr>
                <p:cNvPr id="5104" name="Google Shape;5104;p81"/>
                <p:cNvGrpSpPr/>
                <p:nvPr/>
              </p:nvGrpSpPr>
              <p:grpSpPr>
                <a:xfrm>
                  <a:off x="5938485" y="2824811"/>
                  <a:ext cx="797237" cy="404655"/>
                  <a:chOff x="5938485" y="2824811"/>
                  <a:chExt cx="797237" cy="404655"/>
                </a:xfrm>
              </p:grpSpPr>
              <p:sp>
                <p:nvSpPr>
                  <p:cNvPr id="5105" name="Google Shape;5105;p8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7" name="Google Shape;5107;p8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8" name="Google Shape;5108;p8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9" name="Google Shape;5109;p81"/>
            <p:cNvGrpSpPr/>
            <p:nvPr/>
          </p:nvGrpSpPr>
          <p:grpSpPr>
            <a:xfrm>
              <a:off x="5190863" y="3528942"/>
              <a:ext cx="1078026" cy="404739"/>
              <a:chOff x="5190863" y="3528942"/>
              <a:chExt cx="1078026" cy="404739"/>
            </a:xfrm>
          </p:grpSpPr>
          <p:sp>
            <p:nvSpPr>
              <p:cNvPr id="5110" name="Google Shape;5110;p8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1" name="Google Shape;5111;p81"/>
              <p:cNvGrpSpPr/>
              <p:nvPr/>
            </p:nvGrpSpPr>
            <p:grpSpPr>
              <a:xfrm>
                <a:off x="5190863" y="3528942"/>
                <a:ext cx="1078026" cy="404739"/>
                <a:chOff x="5190863" y="3528942"/>
                <a:chExt cx="1078026" cy="404739"/>
              </a:xfrm>
            </p:grpSpPr>
            <p:sp>
              <p:nvSpPr>
                <p:cNvPr id="5112" name="Google Shape;5112;p8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14" name="Google Shape;5114;p81"/>
          <p:cNvGrpSpPr/>
          <p:nvPr/>
        </p:nvGrpSpPr>
        <p:grpSpPr>
          <a:xfrm>
            <a:off x="728162" y="1268329"/>
            <a:ext cx="1086719" cy="879487"/>
            <a:chOff x="803162" y="1474292"/>
            <a:chExt cx="1086719" cy="879487"/>
          </a:xfrm>
        </p:grpSpPr>
        <p:grpSp>
          <p:nvGrpSpPr>
            <p:cNvPr id="5115" name="Google Shape;5115;p81"/>
            <p:cNvGrpSpPr/>
            <p:nvPr/>
          </p:nvGrpSpPr>
          <p:grpSpPr>
            <a:xfrm>
              <a:off x="803162" y="1625948"/>
              <a:ext cx="445856" cy="576579"/>
              <a:chOff x="803162" y="1625948"/>
              <a:chExt cx="445856" cy="576579"/>
            </a:xfrm>
          </p:grpSpPr>
          <p:sp>
            <p:nvSpPr>
              <p:cNvPr id="5116" name="Google Shape;5116;p8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7" name="Google Shape;5117;p81"/>
              <p:cNvGrpSpPr/>
              <p:nvPr/>
            </p:nvGrpSpPr>
            <p:grpSpPr>
              <a:xfrm>
                <a:off x="1056023" y="1625948"/>
                <a:ext cx="192995" cy="576579"/>
                <a:chOff x="1056023" y="1625948"/>
                <a:chExt cx="192995" cy="576579"/>
              </a:xfrm>
            </p:grpSpPr>
            <p:sp>
              <p:nvSpPr>
                <p:cNvPr id="5118" name="Google Shape;5118;p8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3" name="Google Shape;5123;p81"/>
            <p:cNvGrpSpPr/>
            <p:nvPr/>
          </p:nvGrpSpPr>
          <p:grpSpPr>
            <a:xfrm>
              <a:off x="1371406" y="1474292"/>
              <a:ext cx="518475" cy="879487"/>
              <a:chOff x="1398231" y="1474292"/>
              <a:chExt cx="518475" cy="879487"/>
            </a:xfrm>
          </p:grpSpPr>
          <p:grpSp>
            <p:nvGrpSpPr>
              <p:cNvPr id="5124" name="Google Shape;5124;p81"/>
              <p:cNvGrpSpPr/>
              <p:nvPr/>
            </p:nvGrpSpPr>
            <p:grpSpPr>
              <a:xfrm>
                <a:off x="1398231" y="1474292"/>
                <a:ext cx="518475" cy="341643"/>
                <a:chOff x="1398231" y="1474292"/>
                <a:chExt cx="518475" cy="341643"/>
              </a:xfrm>
            </p:grpSpPr>
            <p:sp>
              <p:nvSpPr>
                <p:cNvPr id="5125" name="Google Shape;5125;p8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6" name="Google Shape;5126;p81"/>
                <p:cNvGrpSpPr/>
                <p:nvPr/>
              </p:nvGrpSpPr>
              <p:grpSpPr>
                <a:xfrm>
                  <a:off x="1616453" y="1474292"/>
                  <a:ext cx="300253" cy="341643"/>
                  <a:chOff x="1616453" y="1475379"/>
                  <a:chExt cx="300253" cy="341643"/>
                </a:xfrm>
              </p:grpSpPr>
              <p:sp>
                <p:nvSpPr>
                  <p:cNvPr id="5127" name="Google Shape;5127;p8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4" name="Google Shape;5134;p81"/>
                  <p:cNvGrpSpPr/>
                  <p:nvPr/>
                </p:nvGrpSpPr>
                <p:grpSpPr>
                  <a:xfrm>
                    <a:off x="1839639" y="1475379"/>
                    <a:ext cx="77067" cy="341643"/>
                    <a:chOff x="1839639" y="1475379"/>
                    <a:chExt cx="77067" cy="341643"/>
                  </a:xfrm>
                </p:grpSpPr>
                <p:sp>
                  <p:nvSpPr>
                    <p:cNvPr id="5135" name="Google Shape;5135;p8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37" name="Google Shape;5137;p81"/>
              <p:cNvGrpSpPr/>
              <p:nvPr/>
            </p:nvGrpSpPr>
            <p:grpSpPr>
              <a:xfrm>
                <a:off x="1398451" y="2012951"/>
                <a:ext cx="518255" cy="340828"/>
                <a:chOff x="1398451" y="2012951"/>
                <a:chExt cx="518255" cy="340828"/>
              </a:xfrm>
            </p:grpSpPr>
            <p:sp>
              <p:nvSpPr>
                <p:cNvPr id="5138" name="Google Shape;5138;p8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9" name="Google Shape;5139;p81"/>
                <p:cNvGrpSpPr/>
                <p:nvPr/>
              </p:nvGrpSpPr>
              <p:grpSpPr>
                <a:xfrm>
                  <a:off x="1616453" y="2012951"/>
                  <a:ext cx="300253" cy="340828"/>
                  <a:chOff x="1616453" y="2013538"/>
                  <a:chExt cx="300253" cy="340828"/>
                </a:xfrm>
              </p:grpSpPr>
              <p:sp>
                <p:nvSpPr>
                  <p:cNvPr id="5140" name="Google Shape;5140;p8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7" name="Google Shape;5147;p81"/>
                  <p:cNvGrpSpPr/>
                  <p:nvPr/>
                </p:nvGrpSpPr>
                <p:grpSpPr>
                  <a:xfrm>
                    <a:off x="1839639" y="2013538"/>
                    <a:ext cx="77067" cy="340828"/>
                    <a:chOff x="1839639" y="2013538"/>
                    <a:chExt cx="77067" cy="340828"/>
                  </a:xfrm>
                </p:grpSpPr>
                <p:sp>
                  <p:nvSpPr>
                    <p:cNvPr id="5148" name="Google Shape;5148;p8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150" name="Google Shape;5150;p81"/>
          <p:cNvGrpSpPr/>
          <p:nvPr/>
        </p:nvGrpSpPr>
        <p:grpSpPr>
          <a:xfrm>
            <a:off x="724986" y="3399516"/>
            <a:ext cx="1368681" cy="682918"/>
            <a:chOff x="724986" y="3605478"/>
            <a:chExt cx="1368681" cy="682918"/>
          </a:xfrm>
        </p:grpSpPr>
        <p:grpSp>
          <p:nvGrpSpPr>
            <p:cNvPr id="5151" name="Google Shape;5151;p81"/>
            <p:cNvGrpSpPr/>
            <p:nvPr/>
          </p:nvGrpSpPr>
          <p:grpSpPr>
            <a:xfrm>
              <a:off x="1289102" y="3823629"/>
              <a:ext cx="240442" cy="250435"/>
              <a:chOff x="-165066" y="3843615"/>
              <a:chExt cx="221259" cy="230455"/>
            </a:xfrm>
          </p:grpSpPr>
          <p:sp>
            <p:nvSpPr>
              <p:cNvPr id="5152" name="Google Shape;5152;p8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81"/>
            <p:cNvGrpSpPr/>
            <p:nvPr/>
          </p:nvGrpSpPr>
          <p:grpSpPr>
            <a:xfrm>
              <a:off x="724986" y="3605478"/>
              <a:ext cx="1368681" cy="682918"/>
              <a:chOff x="724986" y="3605478"/>
              <a:chExt cx="1368681" cy="682918"/>
            </a:xfrm>
          </p:grpSpPr>
          <p:grpSp>
            <p:nvGrpSpPr>
              <p:cNvPr id="5173" name="Google Shape;5173;p81"/>
              <p:cNvGrpSpPr/>
              <p:nvPr/>
            </p:nvGrpSpPr>
            <p:grpSpPr>
              <a:xfrm>
                <a:off x="1498221" y="4047614"/>
                <a:ext cx="529172" cy="240783"/>
                <a:chOff x="1498221" y="4047614"/>
                <a:chExt cx="529172" cy="240783"/>
              </a:xfrm>
            </p:grpSpPr>
            <p:grpSp>
              <p:nvGrpSpPr>
                <p:cNvPr id="5174" name="Google Shape;5174;p81"/>
                <p:cNvGrpSpPr/>
                <p:nvPr/>
              </p:nvGrpSpPr>
              <p:grpSpPr>
                <a:xfrm>
                  <a:off x="1826655" y="4224370"/>
                  <a:ext cx="200738" cy="25631"/>
                  <a:chOff x="1826655" y="4224370"/>
                  <a:chExt cx="200738" cy="25631"/>
                </a:xfrm>
              </p:grpSpPr>
              <p:sp>
                <p:nvSpPr>
                  <p:cNvPr id="5175" name="Google Shape;5175;p8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81"/>
                <p:cNvGrpSpPr/>
                <p:nvPr/>
              </p:nvGrpSpPr>
              <p:grpSpPr>
                <a:xfrm>
                  <a:off x="1498221" y="4047614"/>
                  <a:ext cx="328444" cy="240783"/>
                  <a:chOff x="1498221" y="4047614"/>
                  <a:chExt cx="328444" cy="240783"/>
                </a:xfrm>
              </p:grpSpPr>
              <p:sp>
                <p:nvSpPr>
                  <p:cNvPr id="5178" name="Google Shape;5178;p8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9" name="Google Shape;5179;p81"/>
                  <p:cNvGrpSpPr/>
                  <p:nvPr/>
                </p:nvGrpSpPr>
                <p:grpSpPr>
                  <a:xfrm>
                    <a:off x="1498221" y="4047614"/>
                    <a:ext cx="150566" cy="190416"/>
                    <a:chOff x="1498221" y="4047614"/>
                    <a:chExt cx="150566" cy="190416"/>
                  </a:xfrm>
                </p:grpSpPr>
                <p:sp>
                  <p:nvSpPr>
                    <p:cNvPr id="5180" name="Google Shape;5180;p8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82" name="Google Shape;5182;p81"/>
              <p:cNvGrpSpPr/>
              <p:nvPr/>
            </p:nvGrpSpPr>
            <p:grpSpPr>
              <a:xfrm>
                <a:off x="1560718" y="3800594"/>
                <a:ext cx="532948" cy="302090"/>
                <a:chOff x="1560718" y="3800594"/>
                <a:chExt cx="532948" cy="302090"/>
              </a:xfrm>
            </p:grpSpPr>
            <p:grpSp>
              <p:nvGrpSpPr>
                <p:cNvPr id="5183" name="Google Shape;5183;p81"/>
                <p:cNvGrpSpPr/>
                <p:nvPr/>
              </p:nvGrpSpPr>
              <p:grpSpPr>
                <a:xfrm>
                  <a:off x="1912179" y="3827344"/>
                  <a:ext cx="181487" cy="25631"/>
                  <a:chOff x="1912179" y="3827344"/>
                  <a:chExt cx="181487" cy="25631"/>
                </a:xfrm>
              </p:grpSpPr>
              <p:sp>
                <p:nvSpPr>
                  <p:cNvPr id="5184" name="Google Shape;5184;p8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6" name="Google Shape;5186;p81"/>
                <p:cNvGrpSpPr/>
                <p:nvPr/>
              </p:nvGrpSpPr>
              <p:grpSpPr>
                <a:xfrm>
                  <a:off x="1912179" y="4044505"/>
                  <a:ext cx="181487" cy="25622"/>
                  <a:chOff x="1912179" y="4044506"/>
                  <a:chExt cx="181487" cy="25622"/>
                </a:xfrm>
              </p:grpSpPr>
              <p:sp>
                <p:nvSpPr>
                  <p:cNvPr id="5187" name="Google Shape;5187;p8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81"/>
                <p:cNvGrpSpPr/>
                <p:nvPr/>
              </p:nvGrpSpPr>
              <p:grpSpPr>
                <a:xfrm>
                  <a:off x="1560718" y="3800594"/>
                  <a:ext cx="351472" cy="302090"/>
                  <a:chOff x="1560718" y="3800594"/>
                  <a:chExt cx="351472" cy="302090"/>
                </a:xfrm>
              </p:grpSpPr>
              <p:grpSp>
                <p:nvGrpSpPr>
                  <p:cNvPr id="5190" name="Google Shape;5190;p81"/>
                  <p:cNvGrpSpPr/>
                  <p:nvPr/>
                </p:nvGrpSpPr>
                <p:grpSpPr>
                  <a:xfrm>
                    <a:off x="1560718" y="3842857"/>
                    <a:ext cx="173586" cy="217131"/>
                    <a:chOff x="1560718" y="3842857"/>
                    <a:chExt cx="173586" cy="217131"/>
                  </a:xfrm>
                </p:grpSpPr>
                <p:sp>
                  <p:nvSpPr>
                    <p:cNvPr id="5191" name="Google Shape;5191;p8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4" name="Google Shape;5194;p8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96" name="Google Shape;5196;p8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7" name="Google Shape;5197;p81"/>
              <p:cNvGrpSpPr/>
              <p:nvPr/>
            </p:nvGrpSpPr>
            <p:grpSpPr>
              <a:xfrm>
                <a:off x="785350" y="3605478"/>
                <a:ext cx="535311" cy="249245"/>
                <a:chOff x="785350" y="3605478"/>
                <a:chExt cx="535311" cy="249245"/>
              </a:xfrm>
            </p:grpSpPr>
            <p:grpSp>
              <p:nvGrpSpPr>
                <p:cNvPr id="5198" name="Google Shape;5198;p81"/>
                <p:cNvGrpSpPr/>
                <p:nvPr/>
              </p:nvGrpSpPr>
              <p:grpSpPr>
                <a:xfrm>
                  <a:off x="785350" y="3605478"/>
                  <a:ext cx="376191" cy="102736"/>
                  <a:chOff x="785350" y="3605478"/>
                  <a:chExt cx="376191" cy="102736"/>
                </a:xfrm>
              </p:grpSpPr>
              <p:sp>
                <p:nvSpPr>
                  <p:cNvPr id="5199" name="Google Shape;5199;p8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2" name="Google Shape;5202;p81"/>
                <p:cNvGrpSpPr/>
                <p:nvPr/>
              </p:nvGrpSpPr>
              <p:grpSpPr>
                <a:xfrm>
                  <a:off x="1161530" y="3655851"/>
                  <a:ext cx="159131" cy="198872"/>
                  <a:chOff x="1161530" y="3655851"/>
                  <a:chExt cx="159131" cy="198872"/>
                </a:xfrm>
              </p:grpSpPr>
              <p:sp>
                <p:nvSpPr>
                  <p:cNvPr id="5203" name="Google Shape;5203;p8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5" name="Google Shape;5205;p81"/>
              <p:cNvGrpSpPr/>
              <p:nvPr/>
            </p:nvGrpSpPr>
            <p:grpSpPr>
              <a:xfrm>
                <a:off x="785350" y="4047614"/>
                <a:ext cx="535311" cy="240783"/>
                <a:chOff x="785350" y="4047614"/>
                <a:chExt cx="535311" cy="240783"/>
              </a:xfrm>
            </p:grpSpPr>
            <p:grpSp>
              <p:nvGrpSpPr>
                <p:cNvPr id="5206" name="Google Shape;5206;p81"/>
                <p:cNvGrpSpPr/>
                <p:nvPr/>
              </p:nvGrpSpPr>
              <p:grpSpPr>
                <a:xfrm>
                  <a:off x="1161636" y="4047614"/>
                  <a:ext cx="159025" cy="190415"/>
                  <a:chOff x="1161636" y="4047614"/>
                  <a:chExt cx="159025" cy="190415"/>
                </a:xfrm>
              </p:grpSpPr>
              <p:sp>
                <p:nvSpPr>
                  <p:cNvPr id="5207" name="Google Shape;5207;p8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81"/>
                <p:cNvGrpSpPr/>
                <p:nvPr/>
              </p:nvGrpSpPr>
              <p:grpSpPr>
                <a:xfrm>
                  <a:off x="785350" y="4185661"/>
                  <a:ext cx="376191" cy="102736"/>
                  <a:chOff x="785350" y="4185661"/>
                  <a:chExt cx="376191" cy="102736"/>
                </a:xfrm>
              </p:grpSpPr>
              <p:sp>
                <p:nvSpPr>
                  <p:cNvPr id="5210" name="Google Shape;5210;p8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3" name="Google Shape;5213;p81"/>
              <p:cNvGrpSpPr/>
              <p:nvPr/>
            </p:nvGrpSpPr>
            <p:grpSpPr>
              <a:xfrm>
                <a:off x="1501054" y="3605478"/>
                <a:ext cx="526340" cy="249240"/>
                <a:chOff x="1501054" y="3605478"/>
                <a:chExt cx="526340" cy="249240"/>
              </a:xfrm>
            </p:grpSpPr>
            <p:grpSp>
              <p:nvGrpSpPr>
                <p:cNvPr id="5214" name="Google Shape;5214;p81"/>
                <p:cNvGrpSpPr/>
                <p:nvPr/>
              </p:nvGrpSpPr>
              <p:grpSpPr>
                <a:xfrm>
                  <a:off x="1834208" y="3643867"/>
                  <a:ext cx="193185" cy="25622"/>
                  <a:chOff x="1834208" y="3643867"/>
                  <a:chExt cx="193185" cy="25622"/>
                </a:xfrm>
              </p:grpSpPr>
              <p:sp>
                <p:nvSpPr>
                  <p:cNvPr id="5215" name="Google Shape;5215;p8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81"/>
                <p:cNvGrpSpPr/>
                <p:nvPr/>
              </p:nvGrpSpPr>
              <p:grpSpPr>
                <a:xfrm>
                  <a:off x="1501054" y="3605478"/>
                  <a:ext cx="333165" cy="249240"/>
                  <a:chOff x="1501054" y="3605478"/>
                  <a:chExt cx="333165" cy="249240"/>
                </a:xfrm>
              </p:grpSpPr>
              <p:sp>
                <p:nvSpPr>
                  <p:cNvPr id="5218" name="Google Shape;5218;p8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9" name="Google Shape;5219;p81"/>
                  <p:cNvGrpSpPr/>
                  <p:nvPr/>
                </p:nvGrpSpPr>
                <p:grpSpPr>
                  <a:xfrm>
                    <a:off x="1501054" y="3655851"/>
                    <a:ext cx="155286" cy="198867"/>
                    <a:chOff x="1501054" y="3655851"/>
                    <a:chExt cx="155286" cy="198867"/>
                  </a:xfrm>
                </p:grpSpPr>
                <p:sp>
                  <p:nvSpPr>
                    <p:cNvPr id="5220" name="Google Shape;5220;p8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22" name="Google Shape;5222;p81"/>
              <p:cNvGrpSpPr/>
              <p:nvPr/>
            </p:nvGrpSpPr>
            <p:grpSpPr>
              <a:xfrm>
                <a:off x="724986" y="3800594"/>
                <a:ext cx="532950" cy="302090"/>
                <a:chOff x="724986" y="3800594"/>
                <a:chExt cx="532950" cy="302090"/>
              </a:xfrm>
            </p:grpSpPr>
            <p:grpSp>
              <p:nvGrpSpPr>
                <p:cNvPr id="5223" name="Google Shape;5223;p81"/>
                <p:cNvGrpSpPr/>
                <p:nvPr/>
              </p:nvGrpSpPr>
              <p:grpSpPr>
                <a:xfrm>
                  <a:off x="724986" y="4044367"/>
                  <a:ext cx="181314" cy="25626"/>
                  <a:chOff x="724986" y="4044367"/>
                  <a:chExt cx="181314" cy="25626"/>
                </a:xfrm>
              </p:grpSpPr>
              <p:sp>
                <p:nvSpPr>
                  <p:cNvPr id="5224" name="Google Shape;5224;p8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81"/>
                <p:cNvGrpSpPr/>
                <p:nvPr/>
              </p:nvGrpSpPr>
              <p:grpSpPr>
                <a:xfrm>
                  <a:off x="906290" y="3800594"/>
                  <a:ext cx="351646" cy="302090"/>
                  <a:chOff x="906290" y="3800594"/>
                  <a:chExt cx="351646" cy="302090"/>
                </a:xfrm>
              </p:grpSpPr>
              <p:grpSp>
                <p:nvGrpSpPr>
                  <p:cNvPr id="5227" name="Google Shape;5227;p81"/>
                  <p:cNvGrpSpPr/>
                  <p:nvPr/>
                </p:nvGrpSpPr>
                <p:grpSpPr>
                  <a:xfrm>
                    <a:off x="1084172" y="3842857"/>
                    <a:ext cx="173764" cy="217131"/>
                    <a:chOff x="1084172" y="3842857"/>
                    <a:chExt cx="173764" cy="217131"/>
                  </a:xfrm>
                </p:grpSpPr>
                <p:grpSp>
                  <p:nvGrpSpPr>
                    <p:cNvPr id="5228" name="Google Shape;5228;p81"/>
                    <p:cNvGrpSpPr/>
                    <p:nvPr/>
                  </p:nvGrpSpPr>
                  <p:grpSpPr>
                    <a:xfrm>
                      <a:off x="1156862" y="3936509"/>
                      <a:ext cx="101073" cy="25622"/>
                      <a:chOff x="1156862" y="3936509"/>
                      <a:chExt cx="101073" cy="25622"/>
                    </a:xfrm>
                  </p:grpSpPr>
                  <p:sp>
                    <p:nvSpPr>
                      <p:cNvPr id="5229" name="Google Shape;5229;p8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1" name="Google Shape;5231;p8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2" name="Google Shape;5232;p8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81"/>
                <p:cNvGrpSpPr/>
                <p:nvPr/>
              </p:nvGrpSpPr>
              <p:grpSpPr>
                <a:xfrm>
                  <a:off x="724986" y="3830189"/>
                  <a:ext cx="189533" cy="25626"/>
                  <a:chOff x="724986" y="3830189"/>
                  <a:chExt cx="189533" cy="25626"/>
                </a:xfrm>
              </p:grpSpPr>
              <p:sp>
                <p:nvSpPr>
                  <p:cNvPr id="5235" name="Google Shape;5235;p8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237" name="Google Shape;5237;p81"/>
          <p:cNvGrpSpPr/>
          <p:nvPr/>
        </p:nvGrpSpPr>
        <p:grpSpPr>
          <a:xfrm>
            <a:off x="2253298" y="2249677"/>
            <a:ext cx="948701" cy="935378"/>
            <a:chOff x="2253298" y="2428317"/>
            <a:chExt cx="948701" cy="935378"/>
          </a:xfrm>
        </p:grpSpPr>
        <p:sp>
          <p:nvSpPr>
            <p:cNvPr id="5238" name="Google Shape;5238;p8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4" name="Shape 5274"/>
        <p:cNvGrpSpPr/>
        <p:nvPr/>
      </p:nvGrpSpPr>
      <p:grpSpPr>
        <a:xfrm>
          <a:off x="0" y="0"/>
          <a:ext cx="0" cy="0"/>
          <a:chOff x="0" y="0"/>
          <a:chExt cx="0" cy="0"/>
        </a:xfrm>
      </p:grpSpPr>
      <p:grpSp>
        <p:nvGrpSpPr>
          <p:cNvPr id="5275" name="Google Shape;5275;p82"/>
          <p:cNvGrpSpPr/>
          <p:nvPr/>
        </p:nvGrpSpPr>
        <p:grpSpPr>
          <a:xfrm>
            <a:off x="3339744" y="952977"/>
            <a:ext cx="2363393" cy="1017867"/>
            <a:chOff x="3292400" y="1219146"/>
            <a:chExt cx="2615240" cy="1110239"/>
          </a:xfrm>
        </p:grpSpPr>
        <p:sp>
          <p:nvSpPr>
            <p:cNvPr id="5276" name="Google Shape;5276;p8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277" name="Google Shape;5277;p8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278" name="Google Shape;5278;p8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279" name="Google Shape;5279;p8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280" name="Google Shape;5280;p8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281" name="Google Shape;5281;p8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282" name="Google Shape;5282;p8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283" name="Google Shape;5283;p8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284" name="Google Shape;5284;p8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285" name="Google Shape;5285;p8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286" name="Google Shape;5286;p8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287" name="Google Shape;5287;p8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288" name="Google Shape;5288;p8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289" name="Google Shape;5289;p8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290" name="Google Shape;5290;p82"/>
            <p:cNvGrpSpPr/>
            <p:nvPr/>
          </p:nvGrpSpPr>
          <p:grpSpPr>
            <a:xfrm>
              <a:off x="3748438" y="1378608"/>
              <a:ext cx="2159202" cy="903971"/>
              <a:chOff x="1683525" y="2179850"/>
              <a:chExt cx="4519050" cy="2134525"/>
            </a:xfrm>
          </p:grpSpPr>
          <p:sp>
            <p:nvSpPr>
              <p:cNvPr id="5291" name="Google Shape;5291;p8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292" name="Google Shape;5292;p8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293" name="Google Shape;5293;p8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294" name="Google Shape;5294;p8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295" name="Google Shape;5295;p8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296" name="Google Shape;5296;p8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297" name="Google Shape;5297;p8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298" name="Google Shape;5298;p8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299" name="Google Shape;5299;p8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00" name="Google Shape;5300;p8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01" name="Google Shape;5301;p8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02" name="Google Shape;5302;p8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303" name="Google Shape;5303;p82"/>
          <p:cNvGraphicFramePr/>
          <p:nvPr/>
        </p:nvGraphicFramePr>
        <p:xfrm>
          <a:off x="5935838" y="2130450"/>
          <a:ext cx="3000000" cy="3000000"/>
        </p:xfrm>
        <a:graphic>
          <a:graphicData uri="http://schemas.openxmlformats.org/drawingml/2006/table">
            <a:tbl>
              <a:tblPr>
                <a:noFill/>
                <a:tableStyleId>{D1FCF3D8-92CB-414F-BC59-7C6F195F6FA5}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304" name="Google Shape;5304;p82"/>
          <p:cNvGrpSpPr/>
          <p:nvPr/>
        </p:nvGrpSpPr>
        <p:grpSpPr>
          <a:xfrm>
            <a:off x="5913087" y="3189047"/>
            <a:ext cx="2519825" cy="1001454"/>
            <a:chOff x="1906114" y="789980"/>
            <a:chExt cx="1487676" cy="606868"/>
          </a:xfrm>
        </p:grpSpPr>
        <p:cxnSp>
          <p:nvCxnSpPr>
            <p:cNvPr id="5305" name="Google Shape;5305;p8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306" name="Google Shape;5306;p8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307" name="Google Shape;5307;p8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308" name="Google Shape;5308;p8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309" name="Google Shape;5309;p8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310" name="Google Shape;5310;p8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311" name="Google Shape;5311;p8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312" name="Google Shape;5312;p8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319" name="Google Shape;5319;p8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320" name="Google Shape;5320;p8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321" name="Google Shape;5321;p8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82"/>
          <p:cNvGrpSpPr/>
          <p:nvPr/>
        </p:nvGrpSpPr>
        <p:grpSpPr>
          <a:xfrm>
            <a:off x="712562" y="998005"/>
            <a:ext cx="2394370" cy="976502"/>
            <a:chOff x="749309" y="1112739"/>
            <a:chExt cx="2371603" cy="976502"/>
          </a:xfrm>
        </p:grpSpPr>
        <p:sp>
          <p:nvSpPr>
            <p:cNvPr id="5323" name="Google Shape;5323;p8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355" name="Google Shape;5355;p82"/>
          <p:cNvGraphicFramePr/>
          <p:nvPr/>
        </p:nvGraphicFramePr>
        <p:xfrm>
          <a:off x="5935863" y="996300"/>
          <a:ext cx="3000000" cy="3000000"/>
        </p:xfrm>
        <a:graphic>
          <a:graphicData uri="http://schemas.openxmlformats.org/drawingml/2006/table">
            <a:tbl>
              <a:tblPr>
                <a:noFill/>
                <a:tableStyleId>{D1FCF3D8-92CB-414F-BC59-7C6F195F6FA5}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356" name="Google Shape;5356;p82"/>
          <p:cNvGraphicFramePr/>
          <p:nvPr/>
        </p:nvGraphicFramePr>
        <p:xfrm>
          <a:off x="3342575" y="2130450"/>
          <a:ext cx="3000000" cy="3000000"/>
        </p:xfrm>
        <a:graphic>
          <a:graphicData uri="http://schemas.openxmlformats.org/drawingml/2006/table">
            <a:tbl>
              <a:tblPr>
                <a:noFill/>
                <a:tableStyleId>{D1FCF3D8-92CB-414F-BC59-7C6F195F6FA5}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357" name="Google Shape;5357;p82"/>
          <p:cNvGrpSpPr/>
          <p:nvPr/>
        </p:nvGrpSpPr>
        <p:grpSpPr>
          <a:xfrm>
            <a:off x="4086504" y="2517093"/>
            <a:ext cx="1517436" cy="74460"/>
            <a:chOff x="3980086" y="2804397"/>
            <a:chExt cx="1227600" cy="66900"/>
          </a:xfrm>
        </p:grpSpPr>
        <p:sp>
          <p:nvSpPr>
            <p:cNvPr id="5358" name="Google Shape;5358;p8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0" name="Google Shape;5360;p82"/>
          <p:cNvGrpSpPr/>
          <p:nvPr/>
        </p:nvGrpSpPr>
        <p:grpSpPr>
          <a:xfrm>
            <a:off x="4711569" y="2809680"/>
            <a:ext cx="892956" cy="74460"/>
            <a:chOff x="3980086" y="2804397"/>
            <a:chExt cx="1227600" cy="66900"/>
          </a:xfrm>
        </p:grpSpPr>
        <p:sp>
          <p:nvSpPr>
            <p:cNvPr id="5361" name="Google Shape;5361;p8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82"/>
          <p:cNvGrpSpPr/>
          <p:nvPr/>
        </p:nvGrpSpPr>
        <p:grpSpPr>
          <a:xfrm>
            <a:off x="3344661" y="3168563"/>
            <a:ext cx="2363244" cy="1005943"/>
            <a:chOff x="3358415" y="3361302"/>
            <a:chExt cx="2363244" cy="1024695"/>
          </a:xfrm>
        </p:grpSpPr>
        <p:grpSp>
          <p:nvGrpSpPr>
            <p:cNvPr id="5364" name="Google Shape;5364;p82"/>
            <p:cNvGrpSpPr/>
            <p:nvPr/>
          </p:nvGrpSpPr>
          <p:grpSpPr>
            <a:xfrm>
              <a:off x="3358415" y="3361302"/>
              <a:ext cx="441300" cy="1024695"/>
              <a:chOff x="3358415" y="3361302"/>
              <a:chExt cx="441300" cy="1024695"/>
            </a:xfrm>
          </p:grpSpPr>
          <p:sp>
            <p:nvSpPr>
              <p:cNvPr id="5365" name="Google Shape;5365;p8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82"/>
            <p:cNvGrpSpPr/>
            <p:nvPr/>
          </p:nvGrpSpPr>
          <p:grpSpPr>
            <a:xfrm>
              <a:off x="3838901" y="3361302"/>
              <a:ext cx="441300" cy="1024695"/>
              <a:chOff x="3838901" y="3361302"/>
              <a:chExt cx="441300" cy="1024695"/>
            </a:xfrm>
          </p:grpSpPr>
          <p:sp>
            <p:nvSpPr>
              <p:cNvPr id="5372" name="Google Shape;5372;p8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82"/>
            <p:cNvGrpSpPr/>
            <p:nvPr/>
          </p:nvGrpSpPr>
          <p:grpSpPr>
            <a:xfrm>
              <a:off x="4319387" y="3361302"/>
              <a:ext cx="441300" cy="1024695"/>
              <a:chOff x="4319387" y="3361302"/>
              <a:chExt cx="441300" cy="1024695"/>
            </a:xfrm>
          </p:grpSpPr>
          <p:sp>
            <p:nvSpPr>
              <p:cNvPr id="5379" name="Google Shape;5379;p8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82"/>
            <p:cNvGrpSpPr/>
            <p:nvPr/>
          </p:nvGrpSpPr>
          <p:grpSpPr>
            <a:xfrm>
              <a:off x="4799873" y="3361302"/>
              <a:ext cx="441300" cy="1024695"/>
              <a:chOff x="4799873" y="3361302"/>
              <a:chExt cx="441300" cy="1024695"/>
            </a:xfrm>
          </p:grpSpPr>
          <p:sp>
            <p:nvSpPr>
              <p:cNvPr id="5386" name="Google Shape;5386;p8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82"/>
            <p:cNvGrpSpPr/>
            <p:nvPr/>
          </p:nvGrpSpPr>
          <p:grpSpPr>
            <a:xfrm>
              <a:off x="5280360" y="3361302"/>
              <a:ext cx="441300" cy="1024695"/>
              <a:chOff x="5280360" y="3361302"/>
              <a:chExt cx="441300" cy="1024695"/>
            </a:xfrm>
          </p:grpSpPr>
          <p:sp>
            <p:nvSpPr>
              <p:cNvPr id="5393" name="Google Shape;5393;p8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399" name="Google Shape;5399;p82"/>
          <p:cNvGraphicFramePr/>
          <p:nvPr/>
        </p:nvGraphicFramePr>
        <p:xfrm>
          <a:off x="711088" y="2130450"/>
          <a:ext cx="3000000" cy="3000000"/>
        </p:xfrm>
        <a:graphic>
          <a:graphicData uri="http://schemas.openxmlformats.org/drawingml/2006/table">
            <a:tbl>
              <a:tblPr>
                <a:noFill/>
                <a:tableStyleId>{D1FCF3D8-92CB-414F-BC59-7C6F195F6FA5}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400" name="Google Shape;5400;p82"/>
          <p:cNvGrpSpPr/>
          <p:nvPr/>
        </p:nvGrpSpPr>
        <p:grpSpPr>
          <a:xfrm>
            <a:off x="712613" y="3180175"/>
            <a:ext cx="2403614" cy="1005900"/>
            <a:chOff x="726450" y="3372825"/>
            <a:chExt cx="2403614" cy="1005900"/>
          </a:xfrm>
        </p:grpSpPr>
        <p:grpSp>
          <p:nvGrpSpPr>
            <p:cNvPr id="5401" name="Google Shape;5401;p82"/>
            <p:cNvGrpSpPr/>
            <p:nvPr/>
          </p:nvGrpSpPr>
          <p:grpSpPr>
            <a:xfrm>
              <a:off x="726450" y="3696000"/>
              <a:ext cx="2403614" cy="500898"/>
              <a:chOff x="726450" y="3696000"/>
              <a:chExt cx="2403614" cy="500898"/>
            </a:xfrm>
          </p:grpSpPr>
          <p:sp>
            <p:nvSpPr>
              <p:cNvPr id="5402" name="Google Shape;5402;p8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03" name="Google Shape;5403;p8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404" name="Google Shape;5404;p82"/>
            <p:cNvGrpSpPr/>
            <p:nvPr/>
          </p:nvGrpSpPr>
          <p:grpSpPr>
            <a:xfrm>
              <a:off x="1348050" y="3372825"/>
              <a:ext cx="1720425" cy="1005900"/>
              <a:chOff x="1348050" y="3372825"/>
              <a:chExt cx="1720425" cy="1005900"/>
            </a:xfrm>
          </p:grpSpPr>
          <p:sp>
            <p:nvSpPr>
              <p:cNvPr id="5405" name="Google Shape;5405;p8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06" name="Google Shape;5406;p8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07" name="Google Shape;5407;p8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08" name="Google Shape;5408;p8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09" name="Google Shape;5409;p8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410" name="Google Shape;5410;p82"/>
            <p:cNvGrpSpPr/>
            <p:nvPr/>
          </p:nvGrpSpPr>
          <p:grpSpPr>
            <a:xfrm>
              <a:off x="1455707" y="3731058"/>
              <a:ext cx="1491150" cy="417657"/>
              <a:chOff x="1455707" y="3731058"/>
              <a:chExt cx="1491150" cy="417657"/>
            </a:xfrm>
          </p:grpSpPr>
          <p:grpSp>
            <p:nvGrpSpPr>
              <p:cNvPr id="5411" name="Google Shape;5411;p82"/>
              <p:cNvGrpSpPr/>
              <p:nvPr/>
            </p:nvGrpSpPr>
            <p:grpSpPr>
              <a:xfrm>
                <a:off x="1472938" y="3745828"/>
                <a:ext cx="72126" cy="53788"/>
                <a:chOff x="1472938" y="3745828"/>
                <a:chExt cx="72126" cy="53788"/>
              </a:xfrm>
            </p:grpSpPr>
            <p:sp>
              <p:nvSpPr>
                <p:cNvPr id="5412" name="Google Shape;5412;p8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4" name="Google Shape;5414;p82"/>
              <p:cNvGrpSpPr/>
              <p:nvPr/>
            </p:nvGrpSpPr>
            <p:grpSpPr>
              <a:xfrm>
                <a:off x="1819181" y="4089633"/>
                <a:ext cx="72126" cy="53788"/>
                <a:chOff x="1819181" y="4089633"/>
                <a:chExt cx="72126" cy="53788"/>
              </a:xfrm>
            </p:grpSpPr>
            <p:sp>
              <p:nvSpPr>
                <p:cNvPr id="5415" name="Google Shape;5415;p8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82"/>
              <p:cNvGrpSpPr/>
              <p:nvPr/>
            </p:nvGrpSpPr>
            <p:grpSpPr>
              <a:xfrm>
                <a:off x="1455707" y="4084171"/>
                <a:ext cx="64321" cy="64544"/>
                <a:chOff x="1455707" y="4084171"/>
                <a:chExt cx="64321" cy="64544"/>
              </a:xfrm>
            </p:grpSpPr>
            <p:sp>
              <p:nvSpPr>
                <p:cNvPr id="5418" name="Google Shape;5418;p8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82"/>
              <p:cNvGrpSpPr/>
              <p:nvPr/>
            </p:nvGrpSpPr>
            <p:grpSpPr>
              <a:xfrm>
                <a:off x="1818610" y="3731058"/>
                <a:ext cx="64321" cy="64544"/>
                <a:chOff x="1818610" y="3731058"/>
                <a:chExt cx="64321" cy="64544"/>
              </a:xfrm>
            </p:grpSpPr>
            <p:sp>
              <p:nvSpPr>
                <p:cNvPr id="5421" name="Google Shape;5421;p8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82"/>
              <p:cNvGrpSpPr/>
              <p:nvPr/>
            </p:nvGrpSpPr>
            <p:grpSpPr>
              <a:xfrm>
                <a:off x="2172491" y="4089633"/>
                <a:ext cx="72126" cy="53788"/>
                <a:chOff x="2172491" y="4089633"/>
                <a:chExt cx="72126" cy="53788"/>
              </a:xfrm>
            </p:grpSpPr>
            <p:sp>
              <p:nvSpPr>
                <p:cNvPr id="5424" name="Google Shape;5424;p8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82"/>
              <p:cNvGrpSpPr/>
              <p:nvPr/>
            </p:nvGrpSpPr>
            <p:grpSpPr>
              <a:xfrm>
                <a:off x="2171920" y="3731058"/>
                <a:ext cx="64321" cy="64544"/>
                <a:chOff x="2171920" y="3731058"/>
                <a:chExt cx="64321" cy="64544"/>
              </a:xfrm>
            </p:grpSpPr>
            <p:sp>
              <p:nvSpPr>
                <p:cNvPr id="5427" name="Google Shape;5427;p8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82"/>
              <p:cNvGrpSpPr/>
              <p:nvPr/>
            </p:nvGrpSpPr>
            <p:grpSpPr>
              <a:xfrm>
                <a:off x="2874730" y="3745828"/>
                <a:ext cx="72126" cy="53788"/>
                <a:chOff x="2874730" y="3745828"/>
                <a:chExt cx="72126" cy="53788"/>
              </a:xfrm>
            </p:grpSpPr>
            <p:sp>
              <p:nvSpPr>
                <p:cNvPr id="5430" name="Google Shape;5430;p8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82"/>
              <p:cNvGrpSpPr/>
              <p:nvPr/>
            </p:nvGrpSpPr>
            <p:grpSpPr>
              <a:xfrm>
                <a:off x="2878589" y="4081481"/>
                <a:ext cx="64321" cy="64544"/>
                <a:chOff x="2878589" y="4081481"/>
                <a:chExt cx="64321" cy="64544"/>
              </a:xfrm>
            </p:grpSpPr>
            <p:sp>
              <p:nvSpPr>
                <p:cNvPr id="5433" name="Google Shape;5433;p8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5" name="Google Shape;5435;p82"/>
              <p:cNvGrpSpPr/>
              <p:nvPr/>
            </p:nvGrpSpPr>
            <p:grpSpPr>
              <a:xfrm>
                <a:off x="2525796" y="4089633"/>
                <a:ext cx="72126" cy="53788"/>
                <a:chOff x="2525796" y="4089633"/>
                <a:chExt cx="72126" cy="53788"/>
              </a:xfrm>
            </p:grpSpPr>
            <p:sp>
              <p:nvSpPr>
                <p:cNvPr id="5436" name="Google Shape;5436;p8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8" name="Google Shape;5438;p82"/>
              <p:cNvGrpSpPr/>
              <p:nvPr/>
            </p:nvGrpSpPr>
            <p:grpSpPr>
              <a:xfrm>
                <a:off x="2525225" y="3731058"/>
                <a:ext cx="64321" cy="64544"/>
                <a:chOff x="2525225" y="3731058"/>
                <a:chExt cx="64321" cy="64544"/>
              </a:xfrm>
            </p:grpSpPr>
            <p:sp>
              <p:nvSpPr>
                <p:cNvPr id="5439" name="Google Shape;5439;p8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4" name="Shape 5444"/>
        <p:cNvGrpSpPr/>
        <p:nvPr/>
      </p:nvGrpSpPr>
      <p:grpSpPr>
        <a:xfrm>
          <a:off x="0" y="0"/>
          <a:ext cx="0" cy="0"/>
          <a:chOff x="0" y="0"/>
          <a:chExt cx="0" cy="0"/>
        </a:xfrm>
      </p:grpSpPr>
      <p:grpSp>
        <p:nvGrpSpPr>
          <p:cNvPr id="5445" name="Google Shape;5445;p83"/>
          <p:cNvGrpSpPr/>
          <p:nvPr/>
        </p:nvGrpSpPr>
        <p:grpSpPr>
          <a:xfrm>
            <a:off x="5780148" y="1859605"/>
            <a:ext cx="671400" cy="674856"/>
            <a:chOff x="5780148" y="1859605"/>
            <a:chExt cx="671400" cy="674856"/>
          </a:xfrm>
        </p:grpSpPr>
        <p:sp>
          <p:nvSpPr>
            <p:cNvPr id="5446" name="Google Shape;5446;p83"/>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3"/>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3"/>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3"/>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83"/>
          <p:cNvGrpSpPr/>
          <p:nvPr/>
        </p:nvGrpSpPr>
        <p:grpSpPr>
          <a:xfrm>
            <a:off x="716991" y="971306"/>
            <a:ext cx="845921" cy="690752"/>
            <a:chOff x="732428" y="1198513"/>
            <a:chExt cx="845921" cy="690752"/>
          </a:xfrm>
        </p:grpSpPr>
        <p:grpSp>
          <p:nvGrpSpPr>
            <p:cNvPr id="5451" name="Google Shape;5451;p83"/>
            <p:cNvGrpSpPr/>
            <p:nvPr/>
          </p:nvGrpSpPr>
          <p:grpSpPr>
            <a:xfrm>
              <a:off x="823030" y="1198513"/>
              <a:ext cx="755319" cy="690752"/>
              <a:chOff x="823030" y="1198513"/>
              <a:chExt cx="755319" cy="690752"/>
            </a:xfrm>
          </p:grpSpPr>
          <p:sp>
            <p:nvSpPr>
              <p:cNvPr id="5452" name="Google Shape;5452;p8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83"/>
            <p:cNvGrpSpPr/>
            <p:nvPr/>
          </p:nvGrpSpPr>
          <p:grpSpPr>
            <a:xfrm>
              <a:off x="732428" y="1239937"/>
              <a:ext cx="739912" cy="607886"/>
              <a:chOff x="732428" y="1239937"/>
              <a:chExt cx="739912" cy="607886"/>
            </a:xfrm>
          </p:grpSpPr>
          <p:sp>
            <p:nvSpPr>
              <p:cNvPr id="5455" name="Google Shape;5455;p8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83"/>
            <p:cNvGrpSpPr/>
            <p:nvPr/>
          </p:nvGrpSpPr>
          <p:grpSpPr>
            <a:xfrm>
              <a:off x="732428" y="1277018"/>
              <a:ext cx="702832" cy="533758"/>
              <a:chOff x="732428" y="1277018"/>
              <a:chExt cx="702832" cy="533758"/>
            </a:xfrm>
          </p:grpSpPr>
          <p:sp>
            <p:nvSpPr>
              <p:cNvPr id="5458" name="Google Shape;5458;p8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0" name="Google Shape;5460;p83"/>
            <p:cNvGrpSpPr/>
            <p:nvPr/>
          </p:nvGrpSpPr>
          <p:grpSpPr>
            <a:xfrm>
              <a:off x="931170" y="1306653"/>
              <a:ext cx="647179" cy="474455"/>
              <a:chOff x="931170" y="1306653"/>
              <a:chExt cx="647179" cy="474455"/>
            </a:xfrm>
          </p:grpSpPr>
          <p:sp>
            <p:nvSpPr>
              <p:cNvPr id="5461" name="Google Shape;5461;p8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3" name="Google Shape;5463;p8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4" name="Google Shape;5464;p83"/>
          <p:cNvGrpSpPr/>
          <p:nvPr/>
        </p:nvGrpSpPr>
        <p:grpSpPr>
          <a:xfrm>
            <a:off x="3948600" y="971313"/>
            <a:ext cx="634656" cy="699982"/>
            <a:chOff x="5985650" y="2860025"/>
            <a:chExt cx="1396075" cy="1539775"/>
          </a:xfrm>
        </p:grpSpPr>
        <p:sp>
          <p:nvSpPr>
            <p:cNvPr id="5465" name="Google Shape;5465;p8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83"/>
          <p:cNvGrpSpPr/>
          <p:nvPr/>
        </p:nvGrpSpPr>
        <p:grpSpPr>
          <a:xfrm>
            <a:off x="4704250" y="971306"/>
            <a:ext cx="725845" cy="699975"/>
            <a:chOff x="4249973" y="1201875"/>
            <a:chExt cx="1958568" cy="1888762"/>
          </a:xfrm>
        </p:grpSpPr>
        <p:sp>
          <p:nvSpPr>
            <p:cNvPr id="5498" name="Google Shape;5498;p8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9" name="Google Shape;5499;p83"/>
            <p:cNvGrpSpPr/>
            <p:nvPr/>
          </p:nvGrpSpPr>
          <p:grpSpPr>
            <a:xfrm>
              <a:off x="5853086" y="1789142"/>
              <a:ext cx="355454" cy="1048099"/>
              <a:chOff x="5576108" y="2016725"/>
              <a:chExt cx="565200" cy="1666560"/>
            </a:xfrm>
          </p:grpSpPr>
          <p:sp>
            <p:nvSpPr>
              <p:cNvPr id="5500" name="Google Shape;5500;p8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01" name="Google Shape;5501;p8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83"/>
            <p:cNvGrpSpPr/>
            <p:nvPr/>
          </p:nvGrpSpPr>
          <p:grpSpPr>
            <a:xfrm>
              <a:off x="4869455" y="2691676"/>
              <a:ext cx="1013897" cy="398961"/>
              <a:chOff x="4012057" y="3451825"/>
              <a:chExt cx="1612175" cy="634379"/>
            </a:xfrm>
          </p:grpSpPr>
          <p:sp>
            <p:nvSpPr>
              <p:cNvPr id="5503" name="Google Shape;5503;p8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04" name="Google Shape;5504;p8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83"/>
            <p:cNvGrpSpPr/>
            <p:nvPr/>
          </p:nvGrpSpPr>
          <p:grpSpPr>
            <a:xfrm>
              <a:off x="4276937" y="2155961"/>
              <a:ext cx="651965" cy="891358"/>
              <a:chOff x="3069908" y="2599997"/>
              <a:chExt cx="1036675" cy="1417328"/>
            </a:xfrm>
          </p:grpSpPr>
          <p:sp>
            <p:nvSpPr>
              <p:cNvPr id="5506" name="Google Shape;5506;p8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07" name="Google Shape;5507;p8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83"/>
            <p:cNvGrpSpPr/>
            <p:nvPr/>
          </p:nvGrpSpPr>
          <p:grpSpPr>
            <a:xfrm>
              <a:off x="5054918" y="1201875"/>
              <a:ext cx="999548" cy="602711"/>
              <a:chOff x="4306958" y="1082925"/>
              <a:chExt cx="1589359" cy="958358"/>
            </a:xfrm>
          </p:grpSpPr>
          <p:sp>
            <p:nvSpPr>
              <p:cNvPr id="5509" name="Google Shape;5509;p8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10" name="Google Shape;5510;p8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83"/>
            <p:cNvGrpSpPr/>
            <p:nvPr/>
          </p:nvGrpSpPr>
          <p:grpSpPr>
            <a:xfrm>
              <a:off x="4249973" y="1303451"/>
              <a:ext cx="799317" cy="841334"/>
              <a:chOff x="3027033" y="1244439"/>
              <a:chExt cx="1270977" cy="1337786"/>
            </a:xfrm>
          </p:grpSpPr>
          <p:sp>
            <p:nvSpPr>
              <p:cNvPr id="5512" name="Google Shape;5512;p8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13" name="Google Shape;5513;p8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14" name="Google Shape;5514;p83"/>
          <p:cNvGrpSpPr/>
          <p:nvPr/>
        </p:nvGrpSpPr>
        <p:grpSpPr>
          <a:xfrm>
            <a:off x="4057114" y="1858087"/>
            <a:ext cx="750769" cy="683784"/>
            <a:chOff x="4204684" y="2104422"/>
            <a:chExt cx="699822" cy="637382"/>
          </a:xfrm>
        </p:grpSpPr>
        <p:grpSp>
          <p:nvGrpSpPr>
            <p:cNvPr id="5515" name="Google Shape;5515;p83"/>
            <p:cNvGrpSpPr/>
            <p:nvPr/>
          </p:nvGrpSpPr>
          <p:grpSpPr>
            <a:xfrm>
              <a:off x="4204684" y="2430067"/>
              <a:ext cx="342957" cy="311738"/>
              <a:chOff x="4204684" y="2430067"/>
              <a:chExt cx="342957" cy="311738"/>
            </a:xfrm>
          </p:grpSpPr>
          <p:sp>
            <p:nvSpPr>
              <p:cNvPr id="5516" name="Google Shape;5516;p8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83"/>
            <p:cNvGrpSpPr/>
            <p:nvPr/>
          </p:nvGrpSpPr>
          <p:grpSpPr>
            <a:xfrm>
              <a:off x="4561586" y="2430067"/>
              <a:ext cx="342920" cy="311738"/>
              <a:chOff x="4561586" y="2430067"/>
              <a:chExt cx="342920" cy="311738"/>
            </a:xfrm>
          </p:grpSpPr>
          <p:sp>
            <p:nvSpPr>
              <p:cNvPr id="5519" name="Google Shape;5519;p8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83"/>
            <p:cNvGrpSpPr/>
            <p:nvPr/>
          </p:nvGrpSpPr>
          <p:grpSpPr>
            <a:xfrm>
              <a:off x="4561586" y="2104422"/>
              <a:ext cx="342920" cy="311738"/>
              <a:chOff x="4561586" y="2104422"/>
              <a:chExt cx="342920" cy="311738"/>
            </a:xfrm>
          </p:grpSpPr>
          <p:sp>
            <p:nvSpPr>
              <p:cNvPr id="5522" name="Google Shape;5522;p8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83"/>
            <p:cNvGrpSpPr/>
            <p:nvPr/>
          </p:nvGrpSpPr>
          <p:grpSpPr>
            <a:xfrm>
              <a:off x="4204684" y="2104422"/>
              <a:ext cx="342957" cy="311664"/>
              <a:chOff x="4204684" y="2104422"/>
              <a:chExt cx="342957" cy="311664"/>
            </a:xfrm>
          </p:grpSpPr>
          <p:sp>
            <p:nvSpPr>
              <p:cNvPr id="5525" name="Google Shape;5525;p8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27" name="Google Shape;5527;p83"/>
          <p:cNvGrpSpPr/>
          <p:nvPr/>
        </p:nvGrpSpPr>
        <p:grpSpPr>
          <a:xfrm>
            <a:off x="5521547" y="971301"/>
            <a:ext cx="660591" cy="688867"/>
            <a:chOff x="5830645" y="1267368"/>
            <a:chExt cx="530340" cy="553040"/>
          </a:xfrm>
        </p:grpSpPr>
        <p:sp>
          <p:nvSpPr>
            <p:cNvPr id="5528" name="Google Shape;5528;p8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9" name="Google Shape;5529;p83"/>
            <p:cNvGrpSpPr/>
            <p:nvPr/>
          </p:nvGrpSpPr>
          <p:grpSpPr>
            <a:xfrm>
              <a:off x="5830645" y="1267368"/>
              <a:ext cx="259743" cy="269909"/>
              <a:chOff x="5830645" y="1267368"/>
              <a:chExt cx="259743" cy="269909"/>
            </a:xfrm>
          </p:grpSpPr>
          <p:sp>
            <p:nvSpPr>
              <p:cNvPr id="5530" name="Google Shape;5530;p8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83"/>
            <p:cNvGrpSpPr/>
            <p:nvPr/>
          </p:nvGrpSpPr>
          <p:grpSpPr>
            <a:xfrm>
              <a:off x="6101293" y="1267368"/>
              <a:ext cx="259692" cy="269909"/>
              <a:chOff x="6101293" y="1267368"/>
              <a:chExt cx="259692" cy="269909"/>
            </a:xfrm>
          </p:grpSpPr>
          <p:sp>
            <p:nvSpPr>
              <p:cNvPr id="5533" name="Google Shape;5533;p8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83"/>
            <p:cNvGrpSpPr/>
            <p:nvPr/>
          </p:nvGrpSpPr>
          <p:grpSpPr>
            <a:xfrm>
              <a:off x="5830645" y="1550500"/>
              <a:ext cx="259692" cy="269909"/>
              <a:chOff x="5830645" y="1550500"/>
              <a:chExt cx="259692" cy="269909"/>
            </a:xfrm>
          </p:grpSpPr>
          <p:sp>
            <p:nvSpPr>
              <p:cNvPr id="5536" name="Google Shape;5536;p8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83"/>
            <p:cNvGrpSpPr/>
            <p:nvPr/>
          </p:nvGrpSpPr>
          <p:grpSpPr>
            <a:xfrm>
              <a:off x="6101293" y="1550500"/>
              <a:ext cx="259692" cy="269909"/>
              <a:chOff x="6101293" y="1550500"/>
              <a:chExt cx="259692" cy="269909"/>
            </a:xfrm>
          </p:grpSpPr>
          <p:sp>
            <p:nvSpPr>
              <p:cNvPr id="5539" name="Google Shape;5539;p8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41" name="Google Shape;5541;p83"/>
          <p:cNvGrpSpPr/>
          <p:nvPr/>
        </p:nvGrpSpPr>
        <p:grpSpPr>
          <a:xfrm>
            <a:off x="723700" y="1861760"/>
            <a:ext cx="697154" cy="679574"/>
            <a:chOff x="2679875" y="2361475"/>
            <a:chExt cx="780425" cy="760575"/>
          </a:xfrm>
        </p:grpSpPr>
        <p:sp>
          <p:nvSpPr>
            <p:cNvPr id="5542" name="Google Shape;5542;p8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83"/>
          <p:cNvGrpSpPr/>
          <p:nvPr/>
        </p:nvGrpSpPr>
        <p:grpSpPr>
          <a:xfrm>
            <a:off x="3122859" y="971352"/>
            <a:ext cx="735829" cy="684547"/>
            <a:chOff x="3351965" y="1148808"/>
            <a:chExt cx="750770" cy="698375"/>
          </a:xfrm>
        </p:grpSpPr>
        <p:grpSp>
          <p:nvGrpSpPr>
            <p:cNvPr id="5549" name="Google Shape;5549;p83"/>
            <p:cNvGrpSpPr/>
            <p:nvPr/>
          </p:nvGrpSpPr>
          <p:grpSpPr>
            <a:xfrm>
              <a:off x="3586796" y="1148808"/>
              <a:ext cx="294857" cy="286830"/>
              <a:chOff x="3750225" y="1774000"/>
              <a:chExt cx="149575" cy="145525"/>
            </a:xfrm>
          </p:grpSpPr>
          <p:sp>
            <p:nvSpPr>
              <p:cNvPr id="5550" name="Google Shape;5550;p8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83"/>
            <p:cNvGrpSpPr/>
            <p:nvPr/>
          </p:nvGrpSpPr>
          <p:grpSpPr>
            <a:xfrm>
              <a:off x="3779245" y="1375768"/>
              <a:ext cx="323490" cy="286978"/>
              <a:chOff x="3847850" y="1889150"/>
              <a:chExt cx="164100" cy="145600"/>
            </a:xfrm>
          </p:grpSpPr>
          <p:sp>
            <p:nvSpPr>
              <p:cNvPr id="5553" name="Google Shape;5553;p8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83"/>
            <p:cNvGrpSpPr/>
            <p:nvPr/>
          </p:nvGrpSpPr>
          <p:grpSpPr>
            <a:xfrm>
              <a:off x="3351965" y="1330435"/>
              <a:ext cx="295449" cy="285401"/>
              <a:chOff x="3631100" y="1866150"/>
              <a:chExt cx="149875" cy="144800"/>
            </a:xfrm>
          </p:grpSpPr>
          <p:sp>
            <p:nvSpPr>
              <p:cNvPr id="5556" name="Google Shape;5556;p8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83"/>
            <p:cNvGrpSpPr/>
            <p:nvPr/>
          </p:nvGrpSpPr>
          <p:grpSpPr>
            <a:xfrm>
              <a:off x="3548208" y="1560352"/>
              <a:ext cx="294808" cy="286830"/>
              <a:chOff x="3730650" y="1982800"/>
              <a:chExt cx="149550" cy="145525"/>
            </a:xfrm>
          </p:grpSpPr>
          <p:sp>
            <p:nvSpPr>
              <p:cNvPr id="5559" name="Google Shape;5559;p8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1" name="Google Shape;5561;p83"/>
          <p:cNvGrpSpPr/>
          <p:nvPr/>
        </p:nvGrpSpPr>
        <p:grpSpPr>
          <a:xfrm>
            <a:off x="7624512" y="971306"/>
            <a:ext cx="804565" cy="677795"/>
            <a:chOff x="7636443" y="1204988"/>
            <a:chExt cx="804565" cy="677795"/>
          </a:xfrm>
        </p:grpSpPr>
        <p:grpSp>
          <p:nvGrpSpPr>
            <p:cNvPr id="5562" name="Google Shape;5562;p83"/>
            <p:cNvGrpSpPr/>
            <p:nvPr/>
          </p:nvGrpSpPr>
          <p:grpSpPr>
            <a:xfrm>
              <a:off x="7636443" y="1509705"/>
              <a:ext cx="804565" cy="373078"/>
              <a:chOff x="7636443" y="1509705"/>
              <a:chExt cx="804565" cy="373078"/>
            </a:xfrm>
          </p:grpSpPr>
          <p:sp>
            <p:nvSpPr>
              <p:cNvPr id="5563" name="Google Shape;5563;p8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83"/>
            <p:cNvGrpSpPr/>
            <p:nvPr/>
          </p:nvGrpSpPr>
          <p:grpSpPr>
            <a:xfrm>
              <a:off x="7636443" y="1408133"/>
              <a:ext cx="804565" cy="373078"/>
              <a:chOff x="7636443" y="1408133"/>
              <a:chExt cx="804565" cy="373078"/>
            </a:xfrm>
          </p:grpSpPr>
          <p:sp>
            <p:nvSpPr>
              <p:cNvPr id="5566" name="Google Shape;5566;p8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83"/>
            <p:cNvGrpSpPr/>
            <p:nvPr/>
          </p:nvGrpSpPr>
          <p:grpSpPr>
            <a:xfrm>
              <a:off x="7636443" y="1306560"/>
              <a:ext cx="804565" cy="373078"/>
              <a:chOff x="7636443" y="1306560"/>
              <a:chExt cx="804565" cy="373078"/>
            </a:xfrm>
          </p:grpSpPr>
          <p:sp>
            <p:nvSpPr>
              <p:cNvPr id="5569" name="Google Shape;5569;p8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83"/>
            <p:cNvGrpSpPr/>
            <p:nvPr/>
          </p:nvGrpSpPr>
          <p:grpSpPr>
            <a:xfrm>
              <a:off x="7636443" y="1204988"/>
              <a:ext cx="804565" cy="373078"/>
              <a:chOff x="7636443" y="1204988"/>
              <a:chExt cx="804565" cy="373078"/>
            </a:xfrm>
          </p:grpSpPr>
          <p:sp>
            <p:nvSpPr>
              <p:cNvPr id="5572" name="Google Shape;5572;p8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74" name="Google Shape;5574;p83"/>
          <p:cNvGrpSpPr/>
          <p:nvPr/>
        </p:nvGrpSpPr>
        <p:grpSpPr>
          <a:xfrm>
            <a:off x="4963358" y="1878721"/>
            <a:ext cx="661339" cy="661188"/>
            <a:chOff x="3990000" y="975400"/>
            <a:chExt cx="3934200" cy="3933300"/>
          </a:xfrm>
        </p:grpSpPr>
        <p:sp>
          <p:nvSpPr>
            <p:cNvPr id="5575" name="Google Shape;5575;p8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83"/>
          <p:cNvGrpSpPr/>
          <p:nvPr/>
        </p:nvGrpSpPr>
        <p:grpSpPr>
          <a:xfrm>
            <a:off x="6607006" y="1857359"/>
            <a:ext cx="868881" cy="684241"/>
            <a:chOff x="6598259" y="2078634"/>
            <a:chExt cx="868881" cy="684241"/>
          </a:xfrm>
        </p:grpSpPr>
        <p:sp>
          <p:nvSpPr>
            <p:cNvPr id="5580" name="Google Shape;5580;p8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6" name="Google Shape;5586;p83"/>
            <p:cNvGrpSpPr/>
            <p:nvPr/>
          </p:nvGrpSpPr>
          <p:grpSpPr>
            <a:xfrm>
              <a:off x="6808175" y="2078634"/>
              <a:ext cx="452229" cy="684241"/>
              <a:chOff x="6808175" y="2078634"/>
              <a:chExt cx="452229" cy="684241"/>
            </a:xfrm>
          </p:grpSpPr>
          <p:sp>
            <p:nvSpPr>
              <p:cNvPr id="5587" name="Google Shape;5587;p8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3" name="Google Shape;5593;p83"/>
              <p:cNvGrpSpPr/>
              <p:nvPr/>
            </p:nvGrpSpPr>
            <p:grpSpPr>
              <a:xfrm>
                <a:off x="6821586" y="2078634"/>
                <a:ext cx="426871" cy="684241"/>
                <a:chOff x="6821586" y="2078634"/>
                <a:chExt cx="426871" cy="684241"/>
              </a:xfrm>
            </p:grpSpPr>
            <p:grpSp>
              <p:nvGrpSpPr>
                <p:cNvPr id="5594" name="Google Shape;5594;p83"/>
                <p:cNvGrpSpPr/>
                <p:nvPr/>
              </p:nvGrpSpPr>
              <p:grpSpPr>
                <a:xfrm>
                  <a:off x="6821586" y="2078634"/>
                  <a:ext cx="426871" cy="684241"/>
                  <a:chOff x="6821586" y="2078634"/>
                  <a:chExt cx="426871" cy="684241"/>
                </a:xfrm>
              </p:grpSpPr>
              <p:sp>
                <p:nvSpPr>
                  <p:cNvPr id="5595" name="Google Shape;5595;p8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4" name="Google Shape;5614;p8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20" name="Google Shape;5620;p83"/>
          <p:cNvGrpSpPr/>
          <p:nvPr/>
        </p:nvGrpSpPr>
        <p:grpSpPr>
          <a:xfrm>
            <a:off x="716989" y="3531368"/>
            <a:ext cx="1340789" cy="640830"/>
            <a:chOff x="238125" y="1151100"/>
            <a:chExt cx="7139450" cy="3412300"/>
          </a:xfrm>
        </p:grpSpPr>
        <p:sp>
          <p:nvSpPr>
            <p:cNvPr id="5621" name="Google Shape;5621;p8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83"/>
          <p:cNvGrpSpPr/>
          <p:nvPr/>
        </p:nvGrpSpPr>
        <p:grpSpPr>
          <a:xfrm>
            <a:off x="5584212" y="2734649"/>
            <a:ext cx="985357" cy="585764"/>
            <a:chOff x="5145061" y="2881789"/>
            <a:chExt cx="1107641" cy="658458"/>
          </a:xfrm>
        </p:grpSpPr>
        <p:grpSp>
          <p:nvGrpSpPr>
            <p:cNvPr id="5634" name="Google Shape;5634;p83"/>
            <p:cNvGrpSpPr/>
            <p:nvPr/>
          </p:nvGrpSpPr>
          <p:grpSpPr>
            <a:xfrm>
              <a:off x="5722989" y="3244587"/>
              <a:ext cx="529713" cy="295659"/>
              <a:chOff x="5722989" y="3244587"/>
              <a:chExt cx="529713" cy="295659"/>
            </a:xfrm>
          </p:grpSpPr>
          <p:sp>
            <p:nvSpPr>
              <p:cNvPr id="5635" name="Google Shape;5635;p8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636" name="Google Shape;5636;p8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637" name="Google Shape;5637;p83"/>
            <p:cNvGrpSpPr/>
            <p:nvPr/>
          </p:nvGrpSpPr>
          <p:grpSpPr>
            <a:xfrm>
              <a:off x="5145061" y="3244587"/>
              <a:ext cx="536807" cy="295659"/>
              <a:chOff x="5145061" y="3244587"/>
              <a:chExt cx="536807" cy="295659"/>
            </a:xfrm>
          </p:grpSpPr>
          <p:sp>
            <p:nvSpPr>
              <p:cNvPr id="5638" name="Google Shape;5638;p8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639" name="Google Shape;5639;p8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640" name="Google Shape;5640;p83"/>
            <p:cNvGrpSpPr/>
            <p:nvPr/>
          </p:nvGrpSpPr>
          <p:grpSpPr>
            <a:xfrm>
              <a:off x="5341327" y="2898245"/>
              <a:ext cx="532309" cy="614891"/>
              <a:chOff x="5341327" y="2898245"/>
              <a:chExt cx="532309" cy="614891"/>
            </a:xfrm>
          </p:grpSpPr>
          <p:sp>
            <p:nvSpPr>
              <p:cNvPr id="5641" name="Google Shape;5641;p8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642" name="Google Shape;5642;p8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643" name="Google Shape;5643;p83"/>
            <p:cNvGrpSpPr/>
            <p:nvPr/>
          </p:nvGrpSpPr>
          <p:grpSpPr>
            <a:xfrm>
              <a:off x="5532290" y="2881789"/>
              <a:ext cx="620516" cy="305456"/>
              <a:chOff x="5532290" y="2881789"/>
              <a:chExt cx="620516" cy="305456"/>
            </a:xfrm>
          </p:grpSpPr>
          <p:sp>
            <p:nvSpPr>
              <p:cNvPr id="5644" name="Google Shape;5644;p8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645" name="Google Shape;5645;p8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646" name="Google Shape;5646;p83"/>
          <p:cNvGrpSpPr/>
          <p:nvPr/>
        </p:nvGrpSpPr>
        <p:grpSpPr>
          <a:xfrm>
            <a:off x="8163135" y="3526707"/>
            <a:ext cx="269068" cy="645491"/>
            <a:chOff x="7026852" y="3311869"/>
            <a:chExt cx="434331" cy="1041954"/>
          </a:xfrm>
        </p:grpSpPr>
        <p:sp>
          <p:nvSpPr>
            <p:cNvPr id="5647" name="Google Shape;5647;p8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83"/>
          <p:cNvGrpSpPr/>
          <p:nvPr/>
        </p:nvGrpSpPr>
        <p:grpSpPr>
          <a:xfrm>
            <a:off x="6179716" y="3565945"/>
            <a:ext cx="293882" cy="293836"/>
            <a:chOff x="4873519" y="3311869"/>
            <a:chExt cx="499374" cy="499296"/>
          </a:xfrm>
        </p:grpSpPr>
        <p:sp>
          <p:nvSpPr>
            <p:cNvPr id="5651" name="Google Shape;5651;p8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83"/>
          <p:cNvGrpSpPr/>
          <p:nvPr/>
        </p:nvGrpSpPr>
        <p:grpSpPr>
          <a:xfrm>
            <a:off x="6179716" y="3878316"/>
            <a:ext cx="293882" cy="293882"/>
            <a:chOff x="4873519" y="3875839"/>
            <a:chExt cx="499374" cy="499374"/>
          </a:xfrm>
        </p:grpSpPr>
        <p:sp>
          <p:nvSpPr>
            <p:cNvPr id="5654" name="Google Shape;5654;p8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83"/>
          <p:cNvGrpSpPr/>
          <p:nvPr/>
        </p:nvGrpSpPr>
        <p:grpSpPr>
          <a:xfrm>
            <a:off x="2410244" y="1850269"/>
            <a:ext cx="698104" cy="698208"/>
            <a:chOff x="2565073" y="2075876"/>
            <a:chExt cx="672482" cy="672518"/>
          </a:xfrm>
        </p:grpSpPr>
        <p:sp>
          <p:nvSpPr>
            <p:cNvPr id="5657" name="Google Shape;5657;p8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83"/>
          <p:cNvGrpSpPr/>
          <p:nvPr/>
        </p:nvGrpSpPr>
        <p:grpSpPr>
          <a:xfrm>
            <a:off x="5633655" y="3534869"/>
            <a:ext cx="438354" cy="637329"/>
            <a:chOff x="1697726" y="3244179"/>
            <a:chExt cx="788124" cy="1146069"/>
          </a:xfrm>
        </p:grpSpPr>
        <p:sp>
          <p:nvSpPr>
            <p:cNvPr id="5664" name="Google Shape;5664;p8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6" name="Google Shape;5666;p83"/>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7" name="Google Shape;5667;p83"/>
          <p:cNvGrpSpPr/>
          <p:nvPr/>
        </p:nvGrpSpPr>
        <p:grpSpPr>
          <a:xfrm>
            <a:off x="7634869" y="1863232"/>
            <a:ext cx="799565" cy="670282"/>
            <a:chOff x="7617850" y="2063282"/>
            <a:chExt cx="799565" cy="670282"/>
          </a:xfrm>
        </p:grpSpPr>
        <p:cxnSp>
          <p:nvCxnSpPr>
            <p:cNvPr id="5668" name="Google Shape;5668;p8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669" name="Google Shape;5669;p8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670" name="Google Shape;5670;p8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671" name="Google Shape;5671;p8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672" name="Google Shape;5672;p8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673" name="Google Shape;5673;p8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674" name="Google Shape;5674;p83"/>
            <p:cNvGrpSpPr/>
            <p:nvPr/>
          </p:nvGrpSpPr>
          <p:grpSpPr>
            <a:xfrm>
              <a:off x="7734309" y="2063282"/>
              <a:ext cx="570957" cy="620095"/>
              <a:chOff x="7734309" y="2063282"/>
              <a:chExt cx="570957" cy="620095"/>
            </a:xfrm>
          </p:grpSpPr>
          <p:grpSp>
            <p:nvGrpSpPr>
              <p:cNvPr id="5675" name="Google Shape;5675;p83"/>
              <p:cNvGrpSpPr/>
              <p:nvPr/>
            </p:nvGrpSpPr>
            <p:grpSpPr>
              <a:xfrm>
                <a:off x="8031573" y="2063282"/>
                <a:ext cx="273693" cy="620095"/>
                <a:chOff x="8031573" y="2063282"/>
                <a:chExt cx="273693" cy="620095"/>
              </a:xfrm>
            </p:grpSpPr>
            <p:sp>
              <p:nvSpPr>
                <p:cNvPr id="5676" name="Google Shape;5676;p8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83"/>
              <p:cNvGrpSpPr/>
              <p:nvPr/>
            </p:nvGrpSpPr>
            <p:grpSpPr>
              <a:xfrm flipH="1">
                <a:off x="7734309" y="2063282"/>
                <a:ext cx="273693" cy="620095"/>
                <a:chOff x="8031573" y="2063282"/>
                <a:chExt cx="273693" cy="620095"/>
              </a:xfrm>
            </p:grpSpPr>
            <p:sp>
              <p:nvSpPr>
                <p:cNvPr id="5681" name="Google Shape;5681;p8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685" name="Google Shape;5685;p83"/>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3"/>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7" name="Google Shape;5687;p83"/>
          <p:cNvGrpSpPr/>
          <p:nvPr/>
        </p:nvGrpSpPr>
        <p:grpSpPr>
          <a:xfrm>
            <a:off x="7821475" y="2716715"/>
            <a:ext cx="602567" cy="601884"/>
            <a:chOff x="1186975" y="238125"/>
            <a:chExt cx="5244275" cy="5238325"/>
          </a:xfrm>
        </p:grpSpPr>
        <p:sp>
          <p:nvSpPr>
            <p:cNvPr id="5688" name="Google Shape;5688;p8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83"/>
          <p:cNvGrpSpPr/>
          <p:nvPr/>
        </p:nvGrpSpPr>
        <p:grpSpPr>
          <a:xfrm>
            <a:off x="3264213" y="1856199"/>
            <a:ext cx="651848" cy="687338"/>
            <a:chOff x="3400515" y="2056248"/>
            <a:chExt cx="698134" cy="735987"/>
          </a:xfrm>
        </p:grpSpPr>
        <p:grpSp>
          <p:nvGrpSpPr>
            <p:cNvPr id="5693" name="Google Shape;5693;p83"/>
            <p:cNvGrpSpPr/>
            <p:nvPr/>
          </p:nvGrpSpPr>
          <p:grpSpPr>
            <a:xfrm>
              <a:off x="3400515" y="2283913"/>
              <a:ext cx="312919" cy="219900"/>
              <a:chOff x="3400515" y="2283913"/>
              <a:chExt cx="312919" cy="219900"/>
            </a:xfrm>
          </p:grpSpPr>
          <p:sp>
            <p:nvSpPr>
              <p:cNvPr id="5694" name="Google Shape;5694;p8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95" name="Google Shape;5695;p8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696" name="Google Shape;5696;p83"/>
            <p:cNvGrpSpPr/>
            <p:nvPr/>
          </p:nvGrpSpPr>
          <p:grpSpPr>
            <a:xfrm>
              <a:off x="3547823" y="2461089"/>
              <a:ext cx="219900" cy="331146"/>
              <a:chOff x="3547823" y="2461089"/>
              <a:chExt cx="219900" cy="331146"/>
            </a:xfrm>
          </p:grpSpPr>
          <p:sp>
            <p:nvSpPr>
              <p:cNvPr id="5697" name="Google Shape;5697;p8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98" name="Google Shape;5698;p8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699" name="Google Shape;5699;p83"/>
            <p:cNvGrpSpPr/>
            <p:nvPr/>
          </p:nvGrpSpPr>
          <p:grpSpPr>
            <a:xfrm>
              <a:off x="3734138" y="2461089"/>
              <a:ext cx="219900" cy="331146"/>
              <a:chOff x="3734138" y="2461089"/>
              <a:chExt cx="219900" cy="331146"/>
            </a:xfrm>
          </p:grpSpPr>
          <p:sp>
            <p:nvSpPr>
              <p:cNvPr id="5700" name="Google Shape;5700;p8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701" name="Google Shape;5701;p8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702" name="Google Shape;5702;p83"/>
            <p:cNvGrpSpPr/>
            <p:nvPr/>
          </p:nvGrpSpPr>
          <p:grpSpPr>
            <a:xfrm>
              <a:off x="3787560" y="2281742"/>
              <a:ext cx="311089" cy="219900"/>
              <a:chOff x="3787560" y="2281742"/>
              <a:chExt cx="311089" cy="219900"/>
            </a:xfrm>
          </p:grpSpPr>
          <p:sp>
            <p:nvSpPr>
              <p:cNvPr id="5703" name="Google Shape;5703;p8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704" name="Google Shape;5704;p8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705" name="Google Shape;5705;p83"/>
            <p:cNvGrpSpPr/>
            <p:nvPr/>
          </p:nvGrpSpPr>
          <p:grpSpPr>
            <a:xfrm>
              <a:off x="3637290" y="2056248"/>
              <a:ext cx="219900" cy="330736"/>
              <a:chOff x="3637290" y="2056248"/>
              <a:chExt cx="219900" cy="330736"/>
            </a:xfrm>
          </p:grpSpPr>
          <p:sp>
            <p:nvSpPr>
              <p:cNvPr id="5706" name="Google Shape;5706;p8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707" name="Google Shape;5707;p8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708" name="Google Shape;5708;p83"/>
          <p:cNvGrpSpPr/>
          <p:nvPr/>
        </p:nvGrpSpPr>
        <p:grpSpPr>
          <a:xfrm>
            <a:off x="2555919" y="2726205"/>
            <a:ext cx="1268144" cy="592394"/>
            <a:chOff x="238125" y="1188750"/>
            <a:chExt cx="7140450" cy="3335550"/>
          </a:xfrm>
        </p:grpSpPr>
        <p:sp>
          <p:nvSpPr>
            <p:cNvPr id="5709" name="Google Shape;5709;p8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83"/>
          <p:cNvGrpSpPr/>
          <p:nvPr/>
        </p:nvGrpSpPr>
        <p:grpSpPr>
          <a:xfrm>
            <a:off x="6663819" y="2728360"/>
            <a:ext cx="1053944" cy="590147"/>
            <a:chOff x="238125" y="1335475"/>
            <a:chExt cx="5418735" cy="3034175"/>
          </a:xfrm>
        </p:grpSpPr>
        <p:sp>
          <p:nvSpPr>
            <p:cNvPr id="5715" name="Google Shape;5715;p8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8" name="Google Shape;5718;p83"/>
          <p:cNvGrpSpPr/>
          <p:nvPr/>
        </p:nvGrpSpPr>
        <p:grpSpPr>
          <a:xfrm>
            <a:off x="4094628" y="3533259"/>
            <a:ext cx="1268207" cy="638939"/>
            <a:chOff x="3967651" y="3645904"/>
            <a:chExt cx="1479304" cy="745292"/>
          </a:xfrm>
        </p:grpSpPr>
        <p:grpSp>
          <p:nvGrpSpPr>
            <p:cNvPr id="5719" name="Google Shape;5719;p83"/>
            <p:cNvGrpSpPr/>
            <p:nvPr/>
          </p:nvGrpSpPr>
          <p:grpSpPr>
            <a:xfrm>
              <a:off x="3967651" y="4009026"/>
              <a:ext cx="1479304" cy="382170"/>
              <a:chOff x="3967651" y="4009026"/>
              <a:chExt cx="1479304" cy="382170"/>
            </a:xfrm>
          </p:grpSpPr>
          <p:grpSp>
            <p:nvGrpSpPr>
              <p:cNvPr id="5720" name="Google Shape;5720;p83"/>
              <p:cNvGrpSpPr/>
              <p:nvPr/>
            </p:nvGrpSpPr>
            <p:grpSpPr>
              <a:xfrm>
                <a:off x="4892216" y="4195630"/>
                <a:ext cx="554739" cy="195566"/>
                <a:chOff x="3604375" y="4892160"/>
                <a:chExt cx="1651500" cy="582215"/>
              </a:xfrm>
            </p:grpSpPr>
            <p:sp>
              <p:nvSpPr>
                <p:cNvPr id="5721" name="Google Shape;5721;p8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83"/>
              <p:cNvGrpSpPr/>
              <p:nvPr/>
            </p:nvGrpSpPr>
            <p:grpSpPr>
              <a:xfrm>
                <a:off x="3967651" y="4146303"/>
                <a:ext cx="579402" cy="244893"/>
                <a:chOff x="851875" y="4745310"/>
                <a:chExt cx="1724925" cy="729065"/>
              </a:xfrm>
            </p:grpSpPr>
            <p:sp>
              <p:nvSpPr>
                <p:cNvPr id="5724" name="Google Shape;5724;p8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83"/>
              <p:cNvGrpSpPr/>
              <p:nvPr/>
            </p:nvGrpSpPr>
            <p:grpSpPr>
              <a:xfrm>
                <a:off x="4460753" y="4009026"/>
                <a:ext cx="493110" cy="382170"/>
                <a:chOff x="2319875" y="4336625"/>
                <a:chExt cx="1468025" cy="1137750"/>
              </a:xfrm>
            </p:grpSpPr>
            <p:sp>
              <p:nvSpPr>
                <p:cNvPr id="5727" name="Google Shape;5727;p8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9" name="Google Shape;5729;p83"/>
            <p:cNvGrpSpPr/>
            <p:nvPr/>
          </p:nvGrpSpPr>
          <p:grpSpPr>
            <a:xfrm>
              <a:off x="4479443" y="3645904"/>
              <a:ext cx="455965" cy="388789"/>
              <a:chOff x="2957425" y="238100"/>
              <a:chExt cx="1910200" cy="1628775"/>
            </a:xfrm>
          </p:grpSpPr>
          <p:sp>
            <p:nvSpPr>
              <p:cNvPr id="5730" name="Google Shape;5730;p8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0" name="Google Shape;5740;p83"/>
          <p:cNvGrpSpPr/>
          <p:nvPr/>
        </p:nvGrpSpPr>
        <p:grpSpPr>
          <a:xfrm>
            <a:off x="2480742" y="3534460"/>
            <a:ext cx="1243128" cy="637739"/>
            <a:chOff x="2496310" y="3693351"/>
            <a:chExt cx="1342906" cy="688926"/>
          </a:xfrm>
        </p:grpSpPr>
        <p:grpSp>
          <p:nvGrpSpPr>
            <p:cNvPr id="5741" name="Google Shape;5741;p83"/>
            <p:cNvGrpSpPr/>
            <p:nvPr/>
          </p:nvGrpSpPr>
          <p:grpSpPr>
            <a:xfrm>
              <a:off x="2496310" y="3693351"/>
              <a:ext cx="1342906" cy="688875"/>
              <a:chOff x="2496310" y="3693351"/>
              <a:chExt cx="1342906" cy="688875"/>
            </a:xfrm>
          </p:grpSpPr>
          <p:sp>
            <p:nvSpPr>
              <p:cNvPr id="5742" name="Google Shape;5742;p8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48" name="Google Shape;5748;p83"/>
              <p:cNvCxnSpPr>
                <a:stCxn id="574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749" name="Google Shape;5749;p83"/>
              <p:cNvCxnSpPr>
                <a:stCxn id="574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750" name="Google Shape;5750;p83"/>
              <p:cNvCxnSpPr>
                <a:stCxn id="574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751" name="Google Shape;5751;p83"/>
              <p:cNvCxnSpPr>
                <a:stCxn id="574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752" name="Google Shape;5752;p83"/>
              <p:cNvCxnSpPr>
                <a:stCxn id="574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753" name="Google Shape;5753;p83"/>
            <p:cNvGrpSpPr/>
            <p:nvPr/>
          </p:nvGrpSpPr>
          <p:grpSpPr>
            <a:xfrm>
              <a:off x="2675275" y="3930557"/>
              <a:ext cx="1003306" cy="451719"/>
              <a:chOff x="2675275" y="4174282"/>
              <a:chExt cx="1003306" cy="451719"/>
            </a:xfrm>
          </p:grpSpPr>
          <p:sp>
            <p:nvSpPr>
              <p:cNvPr id="5754" name="Google Shape;5754;p8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7" name="Google Shape;5757;p83"/>
          <p:cNvGrpSpPr/>
          <p:nvPr/>
        </p:nvGrpSpPr>
        <p:grpSpPr>
          <a:xfrm>
            <a:off x="1654412" y="971306"/>
            <a:ext cx="574511" cy="874709"/>
            <a:chOff x="1715404" y="1112080"/>
            <a:chExt cx="642270" cy="977984"/>
          </a:xfrm>
        </p:grpSpPr>
        <p:grpSp>
          <p:nvGrpSpPr>
            <p:cNvPr id="5758" name="Google Shape;5758;p83"/>
            <p:cNvGrpSpPr/>
            <p:nvPr/>
          </p:nvGrpSpPr>
          <p:grpSpPr>
            <a:xfrm>
              <a:off x="1715404" y="1112080"/>
              <a:ext cx="642270" cy="977984"/>
              <a:chOff x="1715404" y="1112080"/>
              <a:chExt cx="642270" cy="977984"/>
            </a:xfrm>
          </p:grpSpPr>
          <p:sp>
            <p:nvSpPr>
              <p:cNvPr id="5759" name="Google Shape;5759;p8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83"/>
            <p:cNvGrpSpPr/>
            <p:nvPr/>
          </p:nvGrpSpPr>
          <p:grpSpPr>
            <a:xfrm>
              <a:off x="1768927" y="1165603"/>
              <a:ext cx="535225" cy="851367"/>
              <a:chOff x="1768927" y="1165603"/>
              <a:chExt cx="535225" cy="851367"/>
            </a:xfrm>
          </p:grpSpPr>
          <p:sp>
            <p:nvSpPr>
              <p:cNvPr id="5762" name="Google Shape;5762;p8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83"/>
            <p:cNvGrpSpPr/>
            <p:nvPr/>
          </p:nvGrpSpPr>
          <p:grpSpPr>
            <a:xfrm>
              <a:off x="1822449" y="1219125"/>
              <a:ext cx="428180" cy="718859"/>
              <a:chOff x="1822449" y="1219125"/>
              <a:chExt cx="428180" cy="718859"/>
            </a:xfrm>
          </p:grpSpPr>
          <p:sp>
            <p:nvSpPr>
              <p:cNvPr id="5765" name="Google Shape;5765;p8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83"/>
            <p:cNvGrpSpPr/>
            <p:nvPr/>
          </p:nvGrpSpPr>
          <p:grpSpPr>
            <a:xfrm>
              <a:off x="1875972" y="1272648"/>
              <a:ext cx="321135" cy="586939"/>
              <a:chOff x="1875972" y="1272648"/>
              <a:chExt cx="321135" cy="586939"/>
            </a:xfrm>
          </p:grpSpPr>
          <p:sp>
            <p:nvSpPr>
              <p:cNvPr id="5768" name="Google Shape;5768;p8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0" name="Google Shape;5770;p83"/>
          <p:cNvGrpSpPr/>
          <p:nvPr/>
        </p:nvGrpSpPr>
        <p:grpSpPr>
          <a:xfrm>
            <a:off x="7761573" y="3528028"/>
            <a:ext cx="293855" cy="644170"/>
            <a:chOff x="241025" y="3151575"/>
            <a:chExt cx="293855" cy="644170"/>
          </a:xfrm>
        </p:grpSpPr>
        <p:sp>
          <p:nvSpPr>
            <p:cNvPr id="5771" name="Google Shape;5771;p8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3" name="Google Shape;5773;p83"/>
          <p:cNvGrpSpPr/>
          <p:nvPr/>
        </p:nvGrpSpPr>
        <p:grpSpPr>
          <a:xfrm>
            <a:off x="709557" y="2728028"/>
            <a:ext cx="1779649" cy="591620"/>
            <a:chOff x="246070" y="1983375"/>
            <a:chExt cx="1855347" cy="616849"/>
          </a:xfrm>
        </p:grpSpPr>
        <p:sp>
          <p:nvSpPr>
            <p:cNvPr id="5774" name="Google Shape;5774;p8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83"/>
          <p:cNvGrpSpPr/>
          <p:nvPr/>
        </p:nvGrpSpPr>
        <p:grpSpPr>
          <a:xfrm>
            <a:off x="2320424" y="971306"/>
            <a:ext cx="711055" cy="745993"/>
            <a:chOff x="2496269" y="1171698"/>
            <a:chExt cx="761953" cy="799392"/>
          </a:xfrm>
        </p:grpSpPr>
        <p:grpSp>
          <p:nvGrpSpPr>
            <p:cNvPr id="5784" name="Google Shape;5784;p83"/>
            <p:cNvGrpSpPr/>
            <p:nvPr/>
          </p:nvGrpSpPr>
          <p:grpSpPr>
            <a:xfrm>
              <a:off x="2496269" y="1171698"/>
              <a:ext cx="761953" cy="723022"/>
              <a:chOff x="2496269" y="1171698"/>
              <a:chExt cx="761953" cy="723022"/>
            </a:xfrm>
          </p:grpSpPr>
          <p:sp>
            <p:nvSpPr>
              <p:cNvPr id="5785" name="Google Shape;5785;p8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7" name="Google Shape;5787;p83"/>
              <p:cNvGrpSpPr/>
              <p:nvPr/>
            </p:nvGrpSpPr>
            <p:grpSpPr>
              <a:xfrm>
                <a:off x="2496269" y="1171698"/>
                <a:ext cx="761953" cy="723022"/>
                <a:chOff x="2496269" y="1120652"/>
                <a:chExt cx="761953" cy="723022"/>
              </a:xfrm>
            </p:grpSpPr>
            <p:grpSp>
              <p:nvGrpSpPr>
                <p:cNvPr id="5788" name="Google Shape;5788;p83"/>
                <p:cNvGrpSpPr/>
                <p:nvPr/>
              </p:nvGrpSpPr>
              <p:grpSpPr>
                <a:xfrm>
                  <a:off x="2496269" y="1120652"/>
                  <a:ext cx="761953" cy="723022"/>
                  <a:chOff x="2496269" y="1120652"/>
                  <a:chExt cx="761953" cy="723022"/>
                </a:xfrm>
              </p:grpSpPr>
              <p:grpSp>
                <p:nvGrpSpPr>
                  <p:cNvPr id="5789" name="Google Shape;5789;p83"/>
                  <p:cNvGrpSpPr/>
                  <p:nvPr/>
                </p:nvGrpSpPr>
                <p:grpSpPr>
                  <a:xfrm>
                    <a:off x="2496269" y="1304589"/>
                    <a:ext cx="407089" cy="305057"/>
                    <a:chOff x="2496269" y="1304589"/>
                    <a:chExt cx="407089" cy="305057"/>
                  </a:xfrm>
                </p:grpSpPr>
                <p:sp>
                  <p:nvSpPr>
                    <p:cNvPr id="5790" name="Google Shape;5790;p8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83"/>
                  <p:cNvGrpSpPr/>
                  <p:nvPr/>
                </p:nvGrpSpPr>
                <p:grpSpPr>
                  <a:xfrm>
                    <a:off x="2586468" y="1493376"/>
                    <a:ext cx="358850" cy="349656"/>
                    <a:chOff x="2586468" y="1493376"/>
                    <a:chExt cx="358850" cy="349656"/>
                  </a:xfrm>
                </p:grpSpPr>
                <p:sp>
                  <p:nvSpPr>
                    <p:cNvPr id="5793" name="Google Shape;5793;p8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83"/>
                  <p:cNvGrpSpPr/>
                  <p:nvPr/>
                </p:nvGrpSpPr>
                <p:grpSpPr>
                  <a:xfrm>
                    <a:off x="2807939" y="1494024"/>
                    <a:ext cx="358857" cy="349650"/>
                    <a:chOff x="2807939" y="1494024"/>
                    <a:chExt cx="358857" cy="349650"/>
                  </a:xfrm>
                </p:grpSpPr>
                <p:sp>
                  <p:nvSpPr>
                    <p:cNvPr id="5796" name="Google Shape;5796;p8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83"/>
                  <p:cNvGrpSpPr/>
                  <p:nvPr/>
                </p:nvGrpSpPr>
                <p:grpSpPr>
                  <a:xfrm>
                    <a:off x="2851133" y="1305635"/>
                    <a:ext cx="407089" cy="305057"/>
                    <a:chOff x="2851133" y="1305635"/>
                    <a:chExt cx="407089" cy="305057"/>
                  </a:xfrm>
                </p:grpSpPr>
                <p:sp>
                  <p:nvSpPr>
                    <p:cNvPr id="5799" name="Google Shape;5799;p8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83"/>
                  <p:cNvGrpSpPr/>
                  <p:nvPr/>
                </p:nvGrpSpPr>
                <p:grpSpPr>
                  <a:xfrm>
                    <a:off x="2727495" y="1120652"/>
                    <a:ext cx="300271" cy="396358"/>
                    <a:chOff x="2727495" y="1120652"/>
                    <a:chExt cx="300271" cy="396358"/>
                  </a:xfrm>
                </p:grpSpPr>
                <p:sp>
                  <p:nvSpPr>
                    <p:cNvPr id="5802" name="Google Shape;5802;p8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4" name="Google Shape;5804;p83"/>
                <p:cNvGrpSpPr/>
                <p:nvPr/>
              </p:nvGrpSpPr>
              <p:grpSpPr>
                <a:xfrm>
                  <a:off x="2722305" y="1350460"/>
                  <a:ext cx="308357" cy="308344"/>
                  <a:chOff x="2722305" y="1350460"/>
                  <a:chExt cx="308357" cy="308344"/>
                </a:xfrm>
              </p:grpSpPr>
              <p:sp>
                <p:nvSpPr>
                  <p:cNvPr id="5805" name="Google Shape;5805;p8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6" name="Google Shape;5806;p83"/>
                  <p:cNvGrpSpPr/>
                  <p:nvPr/>
                </p:nvGrpSpPr>
                <p:grpSpPr>
                  <a:xfrm>
                    <a:off x="2725064" y="1364529"/>
                    <a:ext cx="297954" cy="280182"/>
                    <a:chOff x="2725064" y="1364529"/>
                    <a:chExt cx="297954" cy="280182"/>
                  </a:xfrm>
                </p:grpSpPr>
                <p:sp>
                  <p:nvSpPr>
                    <p:cNvPr id="5807" name="Google Shape;5807;p8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812" name="Google Shape;5812;p8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7" name="Google Shape;5817;p83"/>
          <p:cNvGrpSpPr/>
          <p:nvPr/>
        </p:nvGrpSpPr>
        <p:grpSpPr>
          <a:xfrm>
            <a:off x="3909124" y="2727412"/>
            <a:ext cx="1569144" cy="591015"/>
            <a:chOff x="3820100" y="3023049"/>
            <a:chExt cx="1303926" cy="491162"/>
          </a:xfrm>
        </p:grpSpPr>
        <p:grpSp>
          <p:nvGrpSpPr>
            <p:cNvPr id="5818" name="Google Shape;5818;p83"/>
            <p:cNvGrpSpPr/>
            <p:nvPr/>
          </p:nvGrpSpPr>
          <p:grpSpPr>
            <a:xfrm>
              <a:off x="3820100" y="3023072"/>
              <a:ext cx="1303926" cy="491139"/>
              <a:chOff x="3820100" y="3023072"/>
              <a:chExt cx="1303926" cy="491139"/>
            </a:xfrm>
          </p:grpSpPr>
          <p:sp>
            <p:nvSpPr>
              <p:cNvPr id="5819" name="Google Shape;5819;p8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83"/>
            <p:cNvGrpSpPr/>
            <p:nvPr/>
          </p:nvGrpSpPr>
          <p:grpSpPr>
            <a:xfrm>
              <a:off x="4132439" y="3023645"/>
              <a:ext cx="393633" cy="177096"/>
              <a:chOff x="4132439" y="3023645"/>
              <a:chExt cx="393633" cy="177096"/>
            </a:xfrm>
          </p:grpSpPr>
          <p:sp>
            <p:nvSpPr>
              <p:cNvPr id="5822" name="Google Shape;5822;p8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83"/>
            <p:cNvGrpSpPr/>
            <p:nvPr/>
          </p:nvGrpSpPr>
          <p:grpSpPr>
            <a:xfrm>
              <a:off x="3921811" y="3023049"/>
              <a:ext cx="1002397" cy="388943"/>
              <a:chOff x="3921811" y="3023049"/>
              <a:chExt cx="1002397" cy="388943"/>
            </a:xfrm>
          </p:grpSpPr>
          <p:sp>
            <p:nvSpPr>
              <p:cNvPr id="5825" name="Google Shape;5825;p8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83"/>
            <p:cNvGrpSpPr/>
            <p:nvPr/>
          </p:nvGrpSpPr>
          <p:grpSpPr>
            <a:xfrm>
              <a:off x="4023645" y="3023049"/>
              <a:ext cx="683032" cy="286722"/>
              <a:chOff x="4023645" y="3023049"/>
              <a:chExt cx="683032" cy="286722"/>
            </a:xfrm>
          </p:grpSpPr>
          <p:sp>
            <p:nvSpPr>
              <p:cNvPr id="5828" name="Google Shape;5828;p8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0" name="Google Shape;5830;p83"/>
          <p:cNvGrpSpPr/>
          <p:nvPr/>
        </p:nvGrpSpPr>
        <p:grpSpPr>
          <a:xfrm>
            <a:off x="1541246" y="1854257"/>
            <a:ext cx="713522" cy="688025"/>
            <a:chOff x="1706078" y="2092648"/>
            <a:chExt cx="660913" cy="637296"/>
          </a:xfrm>
        </p:grpSpPr>
        <p:sp>
          <p:nvSpPr>
            <p:cNvPr id="5831" name="Google Shape;5831;p8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2" name="Google Shape;5832;p83"/>
            <p:cNvGrpSpPr/>
            <p:nvPr/>
          </p:nvGrpSpPr>
          <p:grpSpPr>
            <a:xfrm>
              <a:off x="1706078" y="2092648"/>
              <a:ext cx="660913" cy="575241"/>
              <a:chOff x="1706078" y="2092648"/>
              <a:chExt cx="660913" cy="575241"/>
            </a:xfrm>
          </p:grpSpPr>
          <p:sp>
            <p:nvSpPr>
              <p:cNvPr id="5833" name="Google Shape;5833;p8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6" name="Google Shape;5836;p83"/>
          <p:cNvGrpSpPr/>
          <p:nvPr/>
        </p:nvGrpSpPr>
        <p:grpSpPr>
          <a:xfrm>
            <a:off x="6303104" y="971806"/>
            <a:ext cx="1317459" cy="684168"/>
            <a:chOff x="238125" y="999450"/>
            <a:chExt cx="7140700" cy="3708225"/>
          </a:xfrm>
        </p:grpSpPr>
        <p:sp>
          <p:nvSpPr>
            <p:cNvPr id="5837" name="Google Shape;5837;p8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9" name="Shape 5849"/>
        <p:cNvGrpSpPr/>
        <p:nvPr/>
      </p:nvGrpSpPr>
      <p:grpSpPr>
        <a:xfrm>
          <a:off x="0" y="0"/>
          <a:ext cx="0" cy="0"/>
          <a:chOff x="0" y="0"/>
          <a:chExt cx="0" cy="0"/>
        </a:xfrm>
      </p:grpSpPr>
      <p:grpSp>
        <p:nvGrpSpPr>
          <p:cNvPr id="5850" name="Google Shape;5850;p84"/>
          <p:cNvGrpSpPr/>
          <p:nvPr/>
        </p:nvGrpSpPr>
        <p:grpSpPr>
          <a:xfrm>
            <a:off x="717025" y="967615"/>
            <a:ext cx="1636117" cy="1526144"/>
            <a:chOff x="729238" y="1179665"/>
            <a:chExt cx="1636117" cy="1526144"/>
          </a:xfrm>
        </p:grpSpPr>
        <p:grpSp>
          <p:nvGrpSpPr>
            <p:cNvPr id="5851" name="Google Shape;5851;p84"/>
            <p:cNvGrpSpPr/>
            <p:nvPr/>
          </p:nvGrpSpPr>
          <p:grpSpPr>
            <a:xfrm>
              <a:off x="729238" y="1179665"/>
              <a:ext cx="80700" cy="1526144"/>
              <a:chOff x="729238" y="1179665"/>
              <a:chExt cx="80700" cy="1526144"/>
            </a:xfrm>
          </p:grpSpPr>
          <p:sp>
            <p:nvSpPr>
              <p:cNvPr id="5852" name="Google Shape;5852;p8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84"/>
            <p:cNvGrpSpPr/>
            <p:nvPr/>
          </p:nvGrpSpPr>
          <p:grpSpPr>
            <a:xfrm>
              <a:off x="903098" y="1179665"/>
              <a:ext cx="80700" cy="1526144"/>
              <a:chOff x="903098" y="1179665"/>
              <a:chExt cx="80700" cy="1526144"/>
            </a:xfrm>
          </p:grpSpPr>
          <p:sp>
            <p:nvSpPr>
              <p:cNvPr id="5863" name="Google Shape;5863;p8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84"/>
            <p:cNvGrpSpPr/>
            <p:nvPr/>
          </p:nvGrpSpPr>
          <p:grpSpPr>
            <a:xfrm>
              <a:off x="1076958" y="1179665"/>
              <a:ext cx="80700" cy="1526144"/>
              <a:chOff x="1076958" y="1179665"/>
              <a:chExt cx="80700" cy="1526144"/>
            </a:xfrm>
          </p:grpSpPr>
          <p:sp>
            <p:nvSpPr>
              <p:cNvPr id="5874" name="Google Shape;5874;p8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84"/>
            <p:cNvGrpSpPr/>
            <p:nvPr/>
          </p:nvGrpSpPr>
          <p:grpSpPr>
            <a:xfrm>
              <a:off x="1247707" y="1179665"/>
              <a:ext cx="80700" cy="1526144"/>
              <a:chOff x="1247707" y="1179665"/>
              <a:chExt cx="80700" cy="1526144"/>
            </a:xfrm>
          </p:grpSpPr>
          <p:sp>
            <p:nvSpPr>
              <p:cNvPr id="5885" name="Google Shape;5885;p8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84"/>
            <p:cNvGrpSpPr/>
            <p:nvPr/>
          </p:nvGrpSpPr>
          <p:grpSpPr>
            <a:xfrm>
              <a:off x="1421567" y="1179665"/>
              <a:ext cx="80700" cy="1526144"/>
              <a:chOff x="1421567" y="1179665"/>
              <a:chExt cx="80700" cy="1526144"/>
            </a:xfrm>
          </p:grpSpPr>
          <p:sp>
            <p:nvSpPr>
              <p:cNvPr id="5896" name="Google Shape;5896;p8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84"/>
            <p:cNvGrpSpPr/>
            <p:nvPr/>
          </p:nvGrpSpPr>
          <p:grpSpPr>
            <a:xfrm>
              <a:off x="1592327" y="1179665"/>
              <a:ext cx="80700" cy="1526144"/>
              <a:chOff x="1592327" y="1179665"/>
              <a:chExt cx="80700" cy="1526144"/>
            </a:xfrm>
          </p:grpSpPr>
          <p:sp>
            <p:nvSpPr>
              <p:cNvPr id="5907" name="Google Shape;5907;p8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84"/>
            <p:cNvGrpSpPr/>
            <p:nvPr/>
          </p:nvGrpSpPr>
          <p:grpSpPr>
            <a:xfrm>
              <a:off x="1766187" y="1179665"/>
              <a:ext cx="80700" cy="1526144"/>
              <a:chOff x="1766187" y="1179665"/>
              <a:chExt cx="80700" cy="1526144"/>
            </a:xfrm>
          </p:grpSpPr>
          <p:sp>
            <p:nvSpPr>
              <p:cNvPr id="5918" name="Google Shape;5918;p8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84"/>
            <p:cNvGrpSpPr/>
            <p:nvPr/>
          </p:nvGrpSpPr>
          <p:grpSpPr>
            <a:xfrm>
              <a:off x="1936935" y="1179665"/>
              <a:ext cx="80700" cy="1526144"/>
              <a:chOff x="1936935" y="1179665"/>
              <a:chExt cx="80700" cy="1526144"/>
            </a:xfrm>
          </p:grpSpPr>
          <p:sp>
            <p:nvSpPr>
              <p:cNvPr id="5929" name="Google Shape;5929;p8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84"/>
            <p:cNvGrpSpPr/>
            <p:nvPr/>
          </p:nvGrpSpPr>
          <p:grpSpPr>
            <a:xfrm>
              <a:off x="2110795" y="1179665"/>
              <a:ext cx="80700" cy="1526144"/>
              <a:chOff x="2110795" y="1179665"/>
              <a:chExt cx="80700" cy="1526144"/>
            </a:xfrm>
          </p:grpSpPr>
          <p:sp>
            <p:nvSpPr>
              <p:cNvPr id="5940" name="Google Shape;5940;p8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84"/>
            <p:cNvGrpSpPr/>
            <p:nvPr/>
          </p:nvGrpSpPr>
          <p:grpSpPr>
            <a:xfrm>
              <a:off x="2284655" y="1179665"/>
              <a:ext cx="80700" cy="1526144"/>
              <a:chOff x="2284655" y="1179665"/>
              <a:chExt cx="80700" cy="1526144"/>
            </a:xfrm>
          </p:grpSpPr>
          <p:sp>
            <p:nvSpPr>
              <p:cNvPr id="5951" name="Google Shape;5951;p8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61" name="Google Shape;5961;p84"/>
          <p:cNvGrpSpPr/>
          <p:nvPr/>
        </p:nvGrpSpPr>
        <p:grpSpPr>
          <a:xfrm>
            <a:off x="2611692" y="986753"/>
            <a:ext cx="1364248" cy="1102133"/>
            <a:chOff x="2623904" y="1198803"/>
            <a:chExt cx="1364248" cy="1102133"/>
          </a:xfrm>
        </p:grpSpPr>
        <p:grpSp>
          <p:nvGrpSpPr>
            <p:cNvPr id="5962" name="Google Shape;5962;p84"/>
            <p:cNvGrpSpPr/>
            <p:nvPr/>
          </p:nvGrpSpPr>
          <p:grpSpPr>
            <a:xfrm>
              <a:off x="2623907" y="1198803"/>
              <a:ext cx="1364245" cy="273000"/>
              <a:chOff x="2623907" y="1198803"/>
              <a:chExt cx="1364245" cy="273000"/>
            </a:xfrm>
          </p:grpSpPr>
          <p:sp>
            <p:nvSpPr>
              <p:cNvPr id="5963" name="Google Shape;5963;p8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84"/>
            <p:cNvGrpSpPr/>
            <p:nvPr/>
          </p:nvGrpSpPr>
          <p:grpSpPr>
            <a:xfrm>
              <a:off x="2623904" y="1476964"/>
              <a:ext cx="1364245" cy="273000"/>
              <a:chOff x="2623904" y="1476964"/>
              <a:chExt cx="1364245" cy="273000"/>
            </a:xfrm>
          </p:grpSpPr>
          <p:sp>
            <p:nvSpPr>
              <p:cNvPr id="5969" name="Google Shape;5969;p8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84"/>
            <p:cNvGrpSpPr/>
            <p:nvPr/>
          </p:nvGrpSpPr>
          <p:grpSpPr>
            <a:xfrm>
              <a:off x="2623907" y="1749775"/>
              <a:ext cx="1364245" cy="273000"/>
              <a:chOff x="2623907" y="1749775"/>
              <a:chExt cx="1364245" cy="273000"/>
            </a:xfrm>
          </p:grpSpPr>
          <p:sp>
            <p:nvSpPr>
              <p:cNvPr id="5975" name="Google Shape;5975;p8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84"/>
            <p:cNvGrpSpPr/>
            <p:nvPr/>
          </p:nvGrpSpPr>
          <p:grpSpPr>
            <a:xfrm>
              <a:off x="2623904" y="2027936"/>
              <a:ext cx="1364245" cy="273000"/>
              <a:chOff x="2623904" y="2027936"/>
              <a:chExt cx="1364245" cy="273000"/>
            </a:xfrm>
          </p:grpSpPr>
          <p:sp>
            <p:nvSpPr>
              <p:cNvPr id="5981" name="Google Shape;5981;p8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86" name="Google Shape;5986;p84"/>
          <p:cNvGrpSpPr/>
          <p:nvPr/>
        </p:nvGrpSpPr>
        <p:grpSpPr>
          <a:xfrm>
            <a:off x="2601153" y="2445826"/>
            <a:ext cx="1387541" cy="159124"/>
            <a:chOff x="3200660" y="2180272"/>
            <a:chExt cx="2563824" cy="378237"/>
          </a:xfrm>
        </p:grpSpPr>
        <p:sp>
          <p:nvSpPr>
            <p:cNvPr id="5987" name="Google Shape;5987;p8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84"/>
          <p:cNvGrpSpPr/>
          <p:nvPr/>
        </p:nvGrpSpPr>
        <p:grpSpPr>
          <a:xfrm>
            <a:off x="2597677" y="2723590"/>
            <a:ext cx="1390502" cy="159625"/>
            <a:chOff x="3530150" y="2790075"/>
            <a:chExt cx="1962600" cy="225300"/>
          </a:xfrm>
        </p:grpSpPr>
        <p:sp>
          <p:nvSpPr>
            <p:cNvPr id="6006" name="Google Shape;6006;p8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84"/>
          <p:cNvGrpSpPr/>
          <p:nvPr/>
        </p:nvGrpSpPr>
        <p:grpSpPr>
          <a:xfrm>
            <a:off x="2597735" y="3001855"/>
            <a:ext cx="1411629" cy="154175"/>
            <a:chOff x="3558802" y="4011244"/>
            <a:chExt cx="1866000" cy="111600"/>
          </a:xfrm>
        </p:grpSpPr>
        <p:sp>
          <p:nvSpPr>
            <p:cNvPr id="6009" name="Google Shape;6009;p8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84"/>
          <p:cNvGrpSpPr/>
          <p:nvPr/>
        </p:nvGrpSpPr>
        <p:grpSpPr>
          <a:xfrm>
            <a:off x="2598023" y="2207425"/>
            <a:ext cx="1383503" cy="119761"/>
            <a:chOff x="3465975" y="2270258"/>
            <a:chExt cx="1986364" cy="171947"/>
          </a:xfrm>
        </p:grpSpPr>
        <p:sp>
          <p:nvSpPr>
            <p:cNvPr id="6012" name="Google Shape;6012;p8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84"/>
          <p:cNvGrpSpPr/>
          <p:nvPr/>
        </p:nvGrpSpPr>
        <p:grpSpPr>
          <a:xfrm>
            <a:off x="2609030" y="3571198"/>
            <a:ext cx="1369531" cy="195460"/>
            <a:chOff x="723300" y="4253549"/>
            <a:chExt cx="2276482" cy="324900"/>
          </a:xfrm>
        </p:grpSpPr>
        <p:sp>
          <p:nvSpPr>
            <p:cNvPr id="6021" name="Google Shape;6021;p8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84"/>
          <p:cNvGrpSpPr/>
          <p:nvPr/>
        </p:nvGrpSpPr>
        <p:grpSpPr>
          <a:xfrm>
            <a:off x="2598591" y="3272439"/>
            <a:ext cx="1389066" cy="180119"/>
            <a:chOff x="705948" y="3788465"/>
            <a:chExt cx="2308953" cy="299400"/>
          </a:xfrm>
        </p:grpSpPr>
        <p:sp>
          <p:nvSpPr>
            <p:cNvPr id="6027" name="Google Shape;6027;p8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84"/>
          <p:cNvGrpSpPr/>
          <p:nvPr/>
        </p:nvGrpSpPr>
        <p:grpSpPr>
          <a:xfrm>
            <a:off x="4195581" y="1876393"/>
            <a:ext cx="1433821" cy="191501"/>
            <a:chOff x="4273350" y="2088443"/>
            <a:chExt cx="1433821" cy="191501"/>
          </a:xfrm>
        </p:grpSpPr>
        <p:grpSp>
          <p:nvGrpSpPr>
            <p:cNvPr id="6033" name="Google Shape;6033;p84"/>
            <p:cNvGrpSpPr/>
            <p:nvPr/>
          </p:nvGrpSpPr>
          <p:grpSpPr>
            <a:xfrm>
              <a:off x="4273350" y="2088443"/>
              <a:ext cx="1433821" cy="0"/>
              <a:chOff x="5224975" y="2962250"/>
              <a:chExt cx="1544400" cy="0"/>
            </a:xfrm>
          </p:grpSpPr>
          <p:cxnSp>
            <p:nvCxnSpPr>
              <p:cNvPr id="6034" name="Google Shape;6034;p8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035" name="Google Shape;6035;p8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036" name="Google Shape;6036;p84"/>
            <p:cNvGrpSpPr/>
            <p:nvPr/>
          </p:nvGrpSpPr>
          <p:grpSpPr>
            <a:xfrm>
              <a:off x="4273350" y="2279944"/>
              <a:ext cx="1433821" cy="0"/>
              <a:chOff x="5224975" y="2962250"/>
              <a:chExt cx="1544400" cy="0"/>
            </a:xfrm>
          </p:grpSpPr>
          <p:cxnSp>
            <p:nvCxnSpPr>
              <p:cNvPr id="6037" name="Google Shape;6037;p8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038" name="Google Shape;6038;p8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039" name="Google Shape;6039;p84"/>
          <p:cNvGrpSpPr/>
          <p:nvPr/>
        </p:nvGrpSpPr>
        <p:grpSpPr>
          <a:xfrm>
            <a:off x="2646528" y="3885297"/>
            <a:ext cx="1304609" cy="294074"/>
            <a:chOff x="2658741" y="4097347"/>
            <a:chExt cx="1304609" cy="294074"/>
          </a:xfrm>
        </p:grpSpPr>
        <p:grpSp>
          <p:nvGrpSpPr>
            <p:cNvPr id="6040" name="Google Shape;6040;p84"/>
            <p:cNvGrpSpPr/>
            <p:nvPr/>
          </p:nvGrpSpPr>
          <p:grpSpPr>
            <a:xfrm>
              <a:off x="2658741" y="4097347"/>
              <a:ext cx="118572" cy="294074"/>
              <a:chOff x="3343310" y="4475555"/>
              <a:chExt cx="127717" cy="316753"/>
            </a:xfrm>
          </p:grpSpPr>
          <p:sp>
            <p:nvSpPr>
              <p:cNvPr id="6041" name="Google Shape;6041;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84"/>
            <p:cNvGrpSpPr/>
            <p:nvPr/>
          </p:nvGrpSpPr>
          <p:grpSpPr>
            <a:xfrm>
              <a:off x="3815519" y="4098388"/>
              <a:ext cx="147831" cy="291991"/>
              <a:chOff x="3527539" y="4476677"/>
              <a:chExt cx="159232" cy="314510"/>
            </a:xfrm>
          </p:grpSpPr>
          <p:sp>
            <p:nvSpPr>
              <p:cNvPr id="6044" name="Google Shape;6044;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84"/>
            <p:cNvGrpSpPr/>
            <p:nvPr/>
          </p:nvGrpSpPr>
          <p:grpSpPr>
            <a:xfrm>
              <a:off x="3511696" y="4098388"/>
              <a:ext cx="147831" cy="291991"/>
              <a:chOff x="3527539" y="4476677"/>
              <a:chExt cx="159232" cy="314510"/>
            </a:xfrm>
          </p:grpSpPr>
          <p:sp>
            <p:nvSpPr>
              <p:cNvPr id="6047" name="Google Shape;6047;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84"/>
            <p:cNvGrpSpPr/>
            <p:nvPr/>
          </p:nvGrpSpPr>
          <p:grpSpPr>
            <a:xfrm>
              <a:off x="3207874" y="4098388"/>
              <a:ext cx="147831" cy="291991"/>
              <a:chOff x="3527539" y="4476677"/>
              <a:chExt cx="159232" cy="314510"/>
            </a:xfrm>
          </p:grpSpPr>
          <p:sp>
            <p:nvSpPr>
              <p:cNvPr id="6050" name="Google Shape;6050;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84"/>
            <p:cNvGrpSpPr/>
            <p:nvPr/>
          </p:nvGrpSpPr>
          <p:grpSpPr>
            <a:xfrm>
              <a:off x="2933305" y="4097347"/>
              <a:ext cx="118572" cy="294074"/>
              <a:chOff x="3343310" y="4475555"/>
              <a:chExt cx="127717" cy="316753"/>
            </a:xfrm>
          </p:grpSpPr>
          <p:sp>
            <p:nvSpPr>
              <p:cNvPr id="6053" name="Google Shape;6053;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5" name="Google Shape;6055;p84"/>
          <p:cNvGrpSpPr/>
          <p:nvPr/>
        </p:nvGrpSpPr>
        <p:grpSpPr>
          <a:xfrm>
            <a:off x="4197136" y="963991"/>
            <a:ext cx="1430711" cy="751237"/>
            <a:chOff x="5159450" y="1919950"/>
            <a:chExt cx="1541050" cy="862500"/>
          </a:xfrm>
        </p:grpSpPr>
        <p:sp>
          <p:nvSpPr>
            <p:cNvPr id="6056" name="Google Shape;6056;p8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057" name="Google Shape;6057;p84"/>
            <p:cNvGrpSpPr/>
            <p:nvPr/>
          </p:nvGrpSpPr>
          <p:grpSpPr>
            <a:xfrm>
              <a:off x="5159450" y="1919950"/>
              <a:ext cx="1541050" cy="862500"/>
              <a:chOff x="5159450" y="1919950"/>
              <a:chExt cx="1541050" cy="862500"/>
            </a:xfrm>
          </p:grpSpPr>
          <p:cxnSp>
            <p:nvCxnSpPr>
              <p:cNvPr id="6058" name="Google Shape;6058;p8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059" name="Google Shape;6059;p8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060" name="Google Shape;6060;p84"/>
          <p:cNvGrpSpPr/>
          <p:nvPr/>
        </p:nvGrpSpPr>
        <p:grpSpPr>
          <a:xfrm>
            <a:off x="4245274" y="2227761"/>
            <a:ext cx="1334436" cy="967914"/>
            <a:chOff x="4294923" y="2439811"/>
            <a:chExt cx="1334436" cy="967914"/>
          </a:xfrm>
        </p:grpSpPr>
        <p:grpSp>
          <p:nvGrpSpPr>
            <p:cNvPr id="6061" name="Google Shape;6061;p84"/>
            <p:cNvGrpSpPr/>
            <p:nvPr/>
          </p:nvGrpSpPr>
          <p:grpSpPr>
            <a:xfrm>
              <a:off x="4960455" y="2469658"/>
              <a:ext cx="668904" cy="885524"/>
              <a:chOff x="4960455" y="2469658"/>
              <a:chExt cx="668904" cy="885524"/>
            </a:xfrm>
          </p:grpSpPr>
          <p:sp>
            <p:nvSpPr>
              <p:cNvPr id="6062" name="Google Shape;6062;p8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84"/>
            <p:cNvGrpSpPr/>
            <p:nvPr/>
          </p:nvGrpSpPr>
          <p:grpSpPr>
            <a:xfrm>
              <a:off x="4294923" y="2469658"/>
              <a:ext cx="668951" cy="885524"/>
              <a:chOff x="4294923" y="2469658"/>
              <a:chExt cx="668951" cy="885524"/>
            </a:xfrm>
          </p:grpSpPr>
          <p:sp>
            <p:nvSpPr>
              <p:cNvPr id="6069" name="Google Shape;6069;p8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5" name="Google Shape;6075;p8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84"/>
          <p:cNvGrpSpPr/>
          <p:nvPr/>
        </p:nvGrpSpPr>
        <p:grpSpPr>
          <a:xfrm>
            <a:off x="4231477" y="3282206"/>
            <a:ext cx="1430949" cy="897289"/>
            <a:chOff x="4351371" y="3547942"/>
            <a:chExt cx="1345130" cy="843475"/>
          </a:xfrm>
        </p:grpSpPr>
        <p:grpSp>
          <p:nvGrpSpPr>
            <p:cNvPr id="6077" name="Google Shape;6077;p84"/>
            <p:cNvGrpSpPr/>
            <p:nvPr/>
          </p:nvGrpSpPr>
          <p:grpSpPr>
            <a:xfrm>
              <a:off x="4351371" y="4209917"/>
              <a:ext cx="1345130" cy="181500"/>
              <a:chOff x="4351371" y="4209917"/>
              <a:chExt cx="1345130" cy="181500"/>
            </a:xfrm>
          </p:grpSpPr>
          <p:sp>
            <p:nvSpPr>
              <p:cNvPr id="6078" name="Google Shape;6078;p8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79" name="Google Shape;6079;p8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080" name="Google Shape;6080;p84"/>
            <p:cNvGrpSpPr/>
            <p:nvPr/>
          </p:nvGrpSpPr>
          <p:grpSpPr>
            <a:xfrm>
              <a:off x="4403010" y="3985221"/>
              <a:ext cx="1109518" cy="181500"/>
              <a:chOff x="4403010" y="3985221"/>
              <a:chExt cx="1109518" cy="181500"/>
            </a:xfrm>
          </p:grpSpPr>
          <p:sp>
            <p:nvSpPr>
              <p:cNvPr id="6081" name="Google Shape;6081;p8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2" name="Google Shape;6082;p8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083" name="Google Shape;6083;p84"/>
            <p:cNvGrpSpPr/>
            <p:nvPr/>
          </p:nvGrpSpPr>
          <p:grpSpPr>
            <a:xfrm>
              <a:off x="4618704" y="3766582"/>
              <a:ext cx="807858" cy="181500"/>
              <a:chOff x="4618704" y="3766582"/>
              <a:chExt cx="807858" cy="181500"/>
            </a:xfrm>
          </p:grpSpPr>
          <p:sp>
            <p:nvSpPr>
              <p:cNvPr id="6084" name="Google Shape;6084;p8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5" name="Google Shape;6085;p8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086" name="Google Shape;6086;p84"/>
            <p:cNvGrpSpPr/>
            <p:nvPr/>
          </p:nvGrpSpPr>
          <p:grpSpPr>
            <a:xfrm>
              <a:off x="4735238" y="3547942"/>
              <a:ext cx="462839" cy="181500"/>
              <a:chOff x="4735238" y="3547942"/>
              <a:chExt cx="462839" cy="181500"/>
            </a:xfrm>
          </p:grpSpPr>
          <p:sp>
            <p:nvSpPr>
              <p:cNvPr id="6087" name="Google Shape;6087;p8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8" name="Google Shape;6088;p8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089" name="Google Shape;6089;p84"/>
          <p:cNvGrpSpPr/>
          <p:nvPr/>
        </p:nvGrpSpPr>
        <p:grpSpPr>
          <a:xfrm>
            <a:off x="7407835" y="2217530"/>
            <a:ext cx="1020955" cy="928853"/>
            <a:chOff x="926675" y="238125"/>
            <a:chExt cx="5755100" cy="5232975"/>
          </a:xfrm>
        </p:grpSpPr>
        <p:sp>
          <p:nvSpPr>
            <p:cNvPr id="6090" name="Google Shape;6090;p8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84"/>
          <p:cNvGrpSpPr/>
          <p:nvPr/>
        </p:nvGrpSpPr>
        <p:grpSpPr>
          <a:xfrm>
            <a:off x="715208" y="2616265"/>
            <a:ext cx="1695374" cy="1560837"/>
            <a:chOff x="727421" y="2828315"/>
            <a:chExt cx="1695374" cy="1560837"/>
          </a:xfrm>
        </p:grpSpPr>
        <p:grpSp>
          <p:nvGrpSpPr>
            <p:cNvPr id="6095" name="Google Shape;6095;p84"/>
            <p:cNvGrpSpPr/>
            <p:nvPr/>
          </p:nvGrpSpPr>
          <p:grpSpPr>
            <a:xfrm>
              <a:off x="727421" y="2828315"/>
              <a:ext cx="1695374" cy="1560837"/>
              <a:chOff x="734799" y="2782450"/>
              <a:chExt cx="1571100" cy="1577400"/>
            </a:xfrm>
          </p:grpSpPr>
          <p:cxnSp>
            <p:nvCxnSpPr>
              <p:cNvPr id="6096" name="Google Shape;6096;p8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097" name="Google Shape;6097;p8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098" name="Google Shape;6098;p84"/>
            <p:cNvGrpSpPr/>
            <p:nvPr/>
          </p:nvGrpSpPr>
          <p:grpSpPr>
            <a:xfrm>
              <a:off x="819108" y="2882501"/>
              <a:ext cx="1556791" cy="1426186"/>
              <a:chOff x="819108" y="2882501"/>
              <a:chExt cx="1556791" cy="1426186"/>
            </a:xfrm>
          </p:grpSpPr>
          <p:grpSp>
            <p:nvGrpSpPr>
              <p:cNvPr id="6099" name="Google Shape;6099;p84"/>
              <p:cNvGrpSpPr/>
              <p:nvPr/>
            </p:nvGrpSpPr>
            <p:grpSpPr>
              <a:xfrm>
                <a:off x="819108" y="2882501"/>
                <a:ext cx="103104" cy="1426186"/>
                <a:chOff x="4674013" y="3100904"/>
                <a:chExt cx="122758" cy="1698043"/>
              </a:xfrm>
            </p:grpSpPr>
            <p:sp>
              <p:nvSpPr>
                <p:cNvPr id="6100" name="Google Shape;6100;p8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7" name="Google Shape;6107;p84"/>
              <p:cNvGrpSpPr/>
              <p:nvPr/>
            </p:nvGrpSpPr>
            <p:grpSpPr>
              <a:xfrm>
                <a:off x="1062475" y="2882501"/>
                <a:ext cx="103104" cy="1426186"/>
                <a:chOff x="4940438" y="3100904"/>
                <a:chExt cx="122758" cy="1698043"/>
              </a:xfrm>
            </p:grpSpPr>
            <p:sp>
              <p:nvSpPr>
                <p:cNvPr id="6108" name="Google Shape;6108;p8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84"/>
              <p:cNvGrpSpPr/>
              <p:nvPr/>
            </p:nvGrpSpPr>
            <p:grpSpPr>
              <a:xfrm>
                <a:off x="1299324" y="2882501"/>
                <a:ext cx="103104" cy="1426186"/>
                <a:chOff x="5206863" y="3100904"/>
                <a:chExt cx="122758" cy="1698043"/>
              </a:xfrm>
            </p:grpSpPr>
            <p:sp>
              <p:nvSpPr>
                <p:cNvPr id="6116" name="Google Shape;6116;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84"/>
              <p:cNvGrpSpPr/>
              <p:nvPr/>
            </p:nvGrpSpPr>
            <p:grpSpPr>
              <a:xfrm>
                <a:off x="1786057" y="2882501"/>
                <a:ext cx="103104" cy="1426186"/>
                <a:chOff x="6006138" y="3143629"/>
                <a:chExt cx="122758" cy="1698043"/>
              </a:xfrm>
            </p:grpSpPr>
            <p:sp>
              <p:nvSpPr>
                <p:cNvPr id="6124" name="Google Shape;6124;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84"/>
              <p:cNvGrpSpPr/>
              <p:nvPr/>
            </p:nvGrpSpPr>
            <p:grpSpPr>
              <a:xfrm>
                <a:off x="2029422" y="2882501"/>
                <a:ext cx="103104" cy="1426186"/>
                <a:chOff x="6805413" y="3100904"/>
                <a:chExt cx="122758" cy="1698043"/>
              </a:xfrm>
            </p:grpSpPr>
            <p:sp>
              <p:nvSpPr>
                <p:cNvPr id="6132" name="Google Shape;6132;p8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84"/>
              <p:cNvGrpSpPr/>
              <p:nvPr/>
            </p:nvGrpSpPr>
            <p:grpSpPr>
              <a:xfrm>
                <a:off x="2272795" y="2882501"/>
                <a:ext cx="103104" cy="1426186"/>
                <a:chOff x="5206863" y="3100904"/>
                <a:chExt cx="122758" cy="1698043"/>
              </a:xfrm>
            </p:grpSpPr>
            <p:sp>
              <p:nvSpPr>
                <p:cNvPr id="6140" name="Google Shape;6140;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84"/>
              <p:cNvGrpSpPr/>
              <p:nvPr/>
            </p:nvGrpSpPr>
            <p:grpSpPr>
              <a:xfrm>
                <a:off x="1542694" y="2882501"/>
                <a:ext cx="103104" cy="1426186"/>
                <a:chOff x="6006138" y="3143629"/>
                <a:chExt cx="122758" cy="1698043"/>
              </a:xfrm>
            </p:grpSpPr>
            <p:sp>
              <p:nvSpPr>
                <p:cNvPr id="6148" name="Google Shape;6148;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55" name="Google Shape;6155;p84"/>
          <p:cNvGrpSpPr/>
          <p:nvPr/>
        </p:nvGrpSpPr>
        <p:grpSpPr>
          <a:xfrm>
            <a:off x="5671259" y="3305987"/>
            <a:ext cx="2749952" cy="870677"/>
            <a:chOff x="238125" y="1725700"/>
            <a:chExt cx="7139025" cy="2260325"/>
          </a:xfrm>
        </p:grpSpPr>
        <p:sp>
          <p:nvSpPr>
            <p:cNvPr id="6156" name="Google Shape;6156;p8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6" name="Google Shape;6166;p84"/>
          <p:cNvGrpSpPr/>
          <p:nvPr/>
        </p:nvGrpSpPr>
        <p:grpSpPr>
          <a:xfrm>
            <a:off x="5941423" y="2247733"/>
            <a:ext cx="1105452" cy="916747"/>
            <a:chOff x="5249100" y="1210600"/>
            <a:chExt cx="3502700" cy="2904775"/>
          </a:xfrm>
        </p:grpSpPr>
        <p:sp>
          <p:nvSpPr>
            <p:cNvPr id="6167" name="Google Shape;6167;p8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71" name="Google Shape;6171;p8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172" name="Google Shape;6172;p8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173" name="Google Shape;6173;p8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174" name="Google Shape;6174;p8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175" name="Google Shape;6175;p8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84"/>
          <p:cNvGrpSpPr/>
          <p:nvPr/>
        </p:nvGrpSpPr>
        <p:grpSpPr>
          <a:xfrm>
            <a:off x="7123971" y="967151"/>
            <a:ext cx="1304650" cy="1124856"/>
            <a:chOff x="7287122" y="1165658"/>
            <a:chExt cx="1219413" cy="1051365"/>
          </a:xfrm>
        </p:grpSpPr>
        <p:grpSp>
          <p:nvGrpSpPr>
            <p:cNvPr id="6177" name="Google Shape;6177;p84"/>
            <p:cNvGrpSpPr/>
            <p:nvPr/>
          </p:nvGrpSpPr>
          <p:grpSpPr>
            <a:xfrm>
              <a:off x="7287122" y="1969723"/>
              <a:ext cx="1219413" cy="247300"/>
              <a:chOff x="7287122" y="1969723"/>
              <a:chExt cx="1219413" cy="247300"/>
            </a:xfrm>
          </p:grpSpPr>
          <p:sp>
            <p:nvSpPr>
              <p:cNvPr id="6178" name="Google Shape;6178;p8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9" name="Google Shape;6179;p84"/>
              <p:cNvGrpSpPr/>
              <p:nvPr/>
            </p:nvGrpSpPr>
            <p:grpSpPr>
              <a:xfrm>
                <a:off x="7287122" y="2063892"/>
                <a:ext cx="1151753" cy="73428"/>
                <a:chOff x="7287122" y="2063892"/>
                <a:chExt cx="1151753" cy="73428"/>
              </a:xfrm>
            </p:grpSpPr>
            <p:sp>
              <p:nvSpPr>
                <p:cNvPr id="6180" name="Google Shape;6180;p8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1" name="Google Shape;6181;p8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182" name="Google Shape;6182;p84"/>
            <p:cNvGrpSpPr/>
            <p:nvPr/>
          </p:nvGrpSpPr>
          <p:grpSpPr>
            <a:xfrm>
              <a:off x="7287122" y="1712201"/>
              <a:ext cx="1219403" cy="246767"/>
              <a:chOff x="7287122" y="1712201"/>
              <a:chExt cx="1219403" cy="246767"/>
            </a:xfrm>
          </p:grpSpPr>
          <p:sp>
            <p:nvSpPr>
              <p:cNvPr id="6183" name="Google Shape;6183;p8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4" name="Google Shape;6184;p84"/>
              <p:cNvGrpSpPr/>
              <p:nvPr/>
            </p:nvGrpSpPr>
            <p:grpSpPr>
              <a:xfrm>
                <a:off x="7287122" y="1842861"/>
                <a:ext cx="1005303" cy="73419"/>
                <a:chOff x="7287122" y="1842861"/>
                <a:chExt cx="1005303" cy="73419"/>
              </a:xfrm>
            </p:grpSpPr>
            <p:sp>
              <p:nvSpPr>
                <p:cNvPr id="6185" name="Google Shape;6185;p8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6" name="Google Shape;6186;p8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187" name="Google Shape;6187;p84"/>
            <p:cNvGrpSpPr/>
            <p:nvPr/>
          </p:nvGrpSpPr>
          <p:grpSpPr>
            <a:xfrm>
              <a:off x="7287122" y="1447520"/>
              <a:ext cx="1219403" cy="286667"/>
              <a:chOff x="7287122" y="1447520"/>
              <a:chExt cx="1219403" cy="286667"/>
            </a:xfrm>
          </p:grpSpPr>
          <p:sp>
            <p:nvSpPr>
              <p:cNvPr id="6188" name="Google Shape;6188;p8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9" name="Google Shape;6189;p84"/>
              <p:cNvGrpSpPr/>
              <p:nvPr/>
            </p:nvGrpSpPr>
            <p:grpSpPr>
              <a:xfrm>
                <a:off x="7287122" y="1581977"/>
                <a:ext cx="852803" cy="73428"/>
                <a:chOff x="7287122" y="1581977"/>
                <a:chExt cx="852803" cy="73428"/>
              </a:xfrm>
            </p:grpSpPr>
            <p:sp>
              <p:nvSpPr>
                <p:cNvPr id="6190" name="Google Shape;6190;p8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91" name="Google Shape;6191;p8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192" name="Google Shape;6192;p84"/>
            <p:cNvGrpSpPr/>
            <p:nvPr/>
          </p:nvGrpSpPr>
          <p:grpSpPr>
            <a:xfrm>
              <a:off x="7287122" y="1165658"/>
              <a:ext cx="1219403" cy="344253"/>
              <a:chOff x="7287122" y="1165658"/>
              <a:chExt cx="1219403" cy="344253"/>
            </a:xfrm>
          </p:grpSpPr>
          <p:sp>
            <p:nvSpPr>
              <p:cNvPr id="6193" name="Google Shape;6193;p8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4" name="Google Shape;6194;p84"/>
              <p:cNvGrpSpPr/>
              <p:nvPr/>
            </p:nvGrpSpPr>
            <p:grpSpPr>
              <a:xfrm>
                <a:off x="7287122" y="1341025"/>
                <a:ext cx="695703" cy="73419"/>
                <a:chOff x="7287122" y="1341025"/>
                <a:chExt cx="695703" cy="73419"/>
              </a:xfrm>
            </p:grpSpPr>
            <p:sp>
              <p:nvSpPr>
                <p:cNvPr id="6195" name="Google Shape;6195;p8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96" name="Google Shape;6196;p8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197" name="Google Shape;6197;p84"/>
          <p:cNvGrpSpPr/>
          <p:nvPr/>
        </p:nvGrpSpPr>
        <p:grpSpPr>
          <a:xfrm>
            <a:off x="5790463" y="973174"/>
            <a:ext cx="1397729" cy="1098540"/>
            <a:chOff x="5900602" y="1193063"/>
            <a:chExt cx="1299851" cy="1021707"/>
          </a:xfrm>
        </p:grpSpPr>
        <p:grpSp>
          <p:nvGrpSpPr>
            <p:cNvPr id="6198" name="Google Shape;6198;p84"/>
            <p:cNvGrpSpPr/>
            <p:nvPr/>
          </p:nvGrpSpPr>
          <p:grpSpPr>
            <a:xfrm>
              <a:off x="6520337" y="1193063"/>
              <a:ext cx="341815" cy="799959"/>
              <a:chOff x="6520337" y="1193063"/>
              <a:chExt cx="341815" cy="799959"/>
            </a:xfrm>
          </p:grpSpPr>
          <p:grpSp>
            <p:nvGrpSpPr>
              <p:cNvPr id="6199" name="Google Shape;6199;p84"/>
              <p:cNvGrpSpPr/>
              <p:nvPr/>
            </p:nvGrpSpPr>
            <p:grpSpPr>
              <a:xfrm>
                <a:off x="6520337" y="1589527"/>
                <a:ext cx="213950" cy="403494"/>
                <a:chOff x="6520337" y="1589527"/>
                <a:chExt cx="213950" cy="403494"/>
              </a:xfrm>
            </p:grpSpPr>
            <p:sp>
              <p:nvSpPr>
                <p:cNvPr id="6200" name="Google Shape;6200;p8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2" name="Google Shape;6202;p84"/>
              <p:cNvGrpSpPr/>
              <p:nvPr/>
            </p:nvGrpSpPr>
            <p:grpSpPr>
              <a:xfrm>
                <a:off x="6577204" y="1193063"/>
                <a:ext cx="284947" cy="464512"/>
                <a:chOff x="6577204" y="1193063"/>
                <a:chExt cx="284947" cy="464512"/>
              </a:xfrm>
            </p:grpSpPr>
            <p:sp>
              <p:nvSpPr>
                <p:cNvPr id="6203" name="Google Shape;6203;p8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04" name="Google Shape;6204;p8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205" name="Google Shape;6205;p84"/>
            <p:cNvGrpSpPr/>
            <p:nvPr/>
          </p:nvGrpSpPr>
          <p:grpSpPr>
            <a:xfrm>
              <a:off x="6238903" y="1193063"/>
              <a:ext cx="300475" cy="900152"/>
              <a:chOff x="6238903" y="1193063"/>
              <a:chExt cx="300475" cy="900152"/>
            </a:xfrm>
          </p:grpSpPr>
          <p:grpSp>
            <p:nvGrpSpPr>
              <p:cNvPr id="6206" name="Google Shape;6206;p84"/>
              <p:cNvGrpSpPr/>
              <p:nvPr/>
            </p:nvGrpSpPr>
            <p:grpSpPr>
              <a:xfrm>
                <a:off x="6290865" y="1489315"/>
                <a:ext cx="248514" cy="603900"/>
                <a:chOff x="6290865" y="1489315"/>
                <a:chExt cx="248514" cy="603900"/>
              </a:xfrm>
            </p:grpSpPr>
            <p:sp>
              <p:nvSpPr>
                <p:cNvPr id="6207" name="Google Shape;6207;p8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9" name="Google Shape;6209;p84"/>
              <p:cNvGrpSpPr/>
              <p:nvPr/>
            </p:nvGrpSpPr>
            <p:grpSpPr>
              <a:xfrm>
                <a:off x="6238903" y="1193063"/>
                <a:ext cx="284947" cy="333087"/>
                <a:chOff x="6238903" y="1193063"/>
                <a:chExt cx="284947" cy="333087"/>
              </a:xfrm>
            </p:grpSpPr>
            <p:sp>
              <p:nvSpPr>
                <p:cNvPr id="6210" name="Google Shape;6210;p8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11" name="Google Shape;6211;p8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212" name="Google Shape;6212;p84"/>
            <p:cNvGrpSpPr/>
            <p:nvPr/>
          </p:nvGrpSpPr>
          <p:grpSpPr>
            <a:xfrm>
              <a:off x="5900602" y="1193063"/>
              <a:ext cx="444345" cy="1021707"/>
              <a:chOff x="5900602" y="1193063"/>
              <a:chExt cx="444345" cy="1021707"/>
            </a:xfrm>
          </p:grpSpPr>
          <p:grpSp>
            <p:nvGrpSpPr>
              <p:cNvPr id="6213" name="Google Shape;6213;p84"/>
              <p:cNvGrpSpPr/>
              <p:nvPr/>
            </p:nvGrpSpPr>
            <p:grpSpPr>
              <a:xfrm>
                <a:off x="6046501" y="1367785"/>
                <a:ext cx="298446" cy="846986"/>
                <a:chOff x="6046501" y="1367785"/>
                <a:chExt cx="298446" cy="846986"/>
              </a:xfrm>
            </p:grpSpPr>
            <p:sp>
              <p:nvSpPr>
                <p:cNvPr id="6214" name="Google Shape;6214;p8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84"/>
              <p:cNvGrpSpPr/>
              <p:nvPr/>
            </p:nvGrpSpPr>
            <p:grpSpPr>
              <a:xfrm>
                <a:off x="5900602" y="1193063"/>
                <a:ext cx="284947" cy="182312"/>
                <a:chOff x="5900602" y="1193063"/>
                <a:chExt cx="284947" cy="182312"/>
              </a:xfrm>
            </p:grpSpPr>
            <p:sp>
              <p:nvSpPr>
                <p:cNvPr id="6217" name="Google Shape;6217;p8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18" name="Google Shape;6218;p8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219" name="Google Shape;6219;p84"/>
            <p:cNvGrpSpPr/>
            <p:nvPr/>
          </p:nvGrpSpPr>
          <p:grpSpPr>
            <a:xfrm>
              <a:off x="6738300" y="1193063"/>
              <a:ext cx="462153" cy="707634"/>
              <a:chOff x="6738300" y="1193063"/>
              <a:chExt cx="462153" cy="707634"/>
            </a:xfrm>
          </p:grpSpPr>
          <p:grpSp>
            <p:nvGrpSpPr>
              <p:cNvPr id="6220" name="Google Shape;6220;p84"/>
              <p:cNvGrpSpPr/>
              <p:nvPr/>
            </p:nvGrpSpPr>
            <p:grpSpPr>
              <a:xfrm>
                <a:off x="6915505" y="1193063"/>
                <a:ext cx="284947" cy="597387"/>
                <a:chOff x="6915505" y="1193063"/>
                <a:chExt cx="284947" cy="597387"/>
              </a:xfrm>
            </p:grpSpPr>
            <p:sp>
              <p:nvSpPr>
                <p:cNvPr id="6221" name="Google Shape;6221;p8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22" name="Google Shape;6222;p8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223" name="Google Shape;6223;p84"/>
              <p:cNvGrpSpPr/>
              <p:nvPr/>
            </p:nvGrpSpPr>
            <p:grpSpPr>
              <a:xfrm>
                <a:off x="6738300" y="1684725"/>
                <a:ext cx="230066" cy="215971"/>
                <a:chOff x="6738300" y="1684725"/>
                <a:chExt cx="230066" cy="215971"/>
              </a:xfrm>
            </p:grpSpPr>
            <p:sp>
              <p:nvSpPr>
                <p:cNvPr id="6224" name="Google Shape;6224;p8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29" name="Shape 6229"/>
        <p:cNvGrpSpPr/>
        <p:nvPr/>
      </p:nvGrpSpPr>
      <p:grpSpPr>
        <a:xfrm>
          <a:off x="0" y="0"/>
          <a:ext cx="0" cy="0"/>
          <a:chOff x="0" y="0"/>
          <a:chExt cx="0" cy="0"/>
        </a:xfrm>
      </p:grpSpPr>
      <p:grpSp>
        <p:nvGrpSpPr>
          <p:cNvPr id="6230" name="Google Shape;6230;p85"/>
          <p:cNvGrpSpPr/>
          <p:nvPr/>
        </p:nvGrpSpPr>
        <p:grpSpPr>
          <a:xfrm>
            <a:off x="829359" y="2307635"/>
            <a:ext cx="339235" cy="298186"/>
            <a:chOff x="898875" y="244725"/>
            <a:chExt cx="481800" cy="423500"/>
          </a:xfrm>
        </p:grpSpPr>
        <p:sp>
          <p:nvSpPr>
            <p:cNvPr id="6231" name="Google Shape;6231;p8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2" name="Google Shape;6232;p8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3" name="Google Shape;6233;p8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8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8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6" name="Google Shape;6236;p8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7" name="Google Shape;6237;p85"/>
          <p:cNvGrpSpPr/>
          <p:nvPr/>
        </p:nvGrpSpPr>
        <p:grpSpPr>
          <a:xfrm>
            <a:off x="1267741" y="2287103"/>
            <a:ext cx="298169" cy="339253"/>
            <a:chOff x="1529350" y="258825"/>
            <a:chExt cx="423475" cy="481825"/>
          </a:xfrm>
        </p:grpSpPr>
        <p:sp>
          <p:nvSpPr>
            <p:cNvPr id="6238" name="Google Shape;6238;p8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9" name="Google Shape;6239;p8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0" name="Google Shape;6240;p85"/>
          <p:cNvGrpSpPr/>
          <p:nvPr/>
        </p:nvGrpSpPr>
        <p:grpSpPr>
          <a:xfrm>
            <a:off x="1660716" y="2367273"/>
            <a:ext cx="340890" cy="178912"/>
            <a:chOff x="2084325" y="363300"/>
            <a:chExt cx="484150" cy="254100"/>
          </a:xfrm>
        </p:grpSpPr>
        <p:sp>
          <p:nvSpPr>
            <p:cNvPr id="6241" name="Google Shape;6241;p8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2" name="Google Shape;6242;p8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3" name="Google Shape;6243;p85"/>
          <p:cNvGrpSpPr/>
          <p:nvPr/>
        </p:nvGrpSpPr>
        <p:grpSpPr>
          <a:xfrm>
            <a:off x="2110011" y="2287102"/>
            <a:ext cx="298169" cy="339253"/>
            <a:chOff x="2707500" y="249400"/>
            <a:chExt cx="423475" cy="481825"/>
          </a:xfrm>
        </p:grpSpPr>
        <p:sp>
          <p:nvSpPr>
            <p:cNvPr id="6244" name="Google Shape;6244;p8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5" name="Google Shape;6245;p8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6" name="Google Shape;6246;p85"/>
          <p:cNvGrpSpPr/>
          <p:nvPr/>
        </p:nvGrpSpPr>
        <p:grpSpPr>
          <a:xfrm>
            <a:off x="2523626" y="2287428"/>
            <a:ext cx="305386" cy="338602"/>
            <a:chOff x="3300325" y="249875"/>
            <a:chExt cx="433725" cy="480900"/>
          </a:xfrm>
        </p:grpSpPr>
        <p:sp>
          <p:nvSpPr>
            <p:cNvPr id="6247" name="Google Shape;6247;p8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8" name="Google Shape;6248;p8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9" name="Google Shape;6249;p8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0" name="Google Shape;6250;p8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1" name="Google Shape;6251;p8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2" name="Google Shape;6252;p8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3" name="Google Shape;6253;p85"/>
          <p:cNvGrpSpPr/>
          <p:nvPr/>
        </p:nvGrpSpPr>
        <p:grpSpPr>
          <a:xfrm>
            <a:off x="2912712" y="2287349"/>
            <a:ext cx="352349" cy="338760"/>
            <a:chOff x="3854700" y="249750"/>
            <a:chExt cx="500425" cy="481125"/>
          </a:xfrm>
        </p:grpSpPr>
        <p:sp>
          <p:nvSpPr>
            <p:cNvPr id="6254" name="Google Shape;6254;p8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5" name="Google Shape;6255;p8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6" name="Google Shape;6256;p8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7" name="Google Shape;6257;p8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8" name="Google Shape;6258;p8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9" name="Google Shape;6259;p8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0" name="Google Shape;6260;p8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1" name="Google Shape;6261;p8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2" name="Google Shape;6262;p85"/>
          <p:cNvGrpSpPr/>
          <p:nvPr/>
        </p:nvGrpSpPr>
        <p:grpSpPr>
          <a:xfrm>
            <a:off x="3330701" y="2287349"/>
            <a:ext cx="352349" cy="338760"/>
            <a:chOff x="4447550" y="249750"/>
            <a:chExt cx="500425" cy="481125"/>
          </a:xfrm>
        </p:grpSpPr>
        <p:sp>
          <p:nvSpPr>
            <p:cNvPr id="6263" name="Google Shape;6263;p8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4" name="Google Shape;6264;p8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5" name="Google Shape;6265;p85"/>
          <p:cNvGrpSpPr/>
          <p:nvPr/>
        </p:nvGrpSpPr>
        <p:grpSpPr>
          <a:xfrm>
            <a:off x="3759902" y="2287102"/>
            <a:ext cx="339253" cy="339253"/>
            <a:chOff x="5049725" y="249400"/>
            <a:chExt cx="481825" cy="481825"/>
          </a:xfrm>
        </p:grpSpPr>
        <p:sp>
          <p:nvSpPr>
            <p:cNvPr id="6266" name="Google Shape;6266;p8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7" name="Google Shape;6267;p8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8" name="Google Shape;6268;p85"/>
          <p:cNvGrpSpPr/>
          <p:nvPr/>
        </p:nvGrpSpPr>
        <p:grpSpPr>
          <a:xfrm>
            <a:off x="4173843" y="2287102"/>
            <a:ext cx="339253" cy="339253"/>
            <a:chOff x="5660400" y="238125"/>
            <a:chExt cx="481825" cy="481825"/>
          </a:xfrm>
        </p:grpSpPr>
        <p:sp>
          <p:nvSpPr>
            <p:cNvPr id="6269" name="Google Shape;6269;p8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0" name="Google Shape;6270;p8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1" name="Google Shape;6271;p85"/>
          <p:cNvGrpSpPr/>
          <p:nvPr/>
        </p:nvGrpSpPr>
        <p:grpSpPr>
          <a:xfrm>
            <a:off x="4590529" y="2287102"/>
            <a:ext cx="339253" cy="339253"/>
            <a:chOff x="6235400" y="249400"/>
            <a:chExt cx="481825" cy="481825"/>
          </a:xfrm>
        </p:grpSpPr>
        <p:sp>
          <p:nvSpPr>
            <p:cNvPr id="6272" name="Google Shape;6272;p8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3" name="Google Shape;6273;p8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4" name="Google Shape;6274;p8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5" name="Google Shape;6275;p8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6" name="Google Shape;6276;p8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7" name="Google Shape;6277;p85"/>
          <p:cNvGrpSpPr/>
          <p:nvPr/>
        </p:nvGrpSpPr>
        <p:grpSpPr>
          <a:xfrm>
            <a:off x="828875" y="2731810"/>
            <a:ext cx="340204" cy="298116"/>
            <a:chOff x="899850" y="871450"/>
            <a:chExt cx="483175" cy="423400"/>
          </a:xfrm>
        </p:grpSpPr>
        <p:sp>
          <p:nvSpPr>
            <p:cNvPr id="6278" name="Google Shape;6278;p8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9" name="Google Shape;6279;p8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0" name="Google Shape;6280;p8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1" name="Google Shape;6281;p8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82" name="Google Shape;6282;p85"/>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83" name="Google Shape;6283;p85"/>
          <p:cNvGrpSpPr/>
          <p:nvPr/>
        </p:nvGrpSpPr>
        <p:grpSpPr>
          <a:xfrm>
            <a:off x="1660875" y="2711232"/>
            <a:ext cx="340573" cy="339271"/>
            <a:chOff x="2085450" y="842250"/>
            <a:chExt cx="483700" cy="481850"/>
          </a:xfrm>
        </p:grpSpPr>
        <p:sp>
          <p:nvSpPr>
            <p:cNvPr id="6284" name="Google Shape;6284;p8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5" name="Google Shape;6285;p8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6" name="Google Shape;6286;p8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7" name="Google Shape;6287;p85"/>
          <p:cNvGrpSpPr/>
          <p:nvPr/>
        </p:nvGrpSpPr>
        <p:grpSpPr>
          <a:xfrm>
            <a:off x="2089443" y="2711241"/>
            <a:ext cx="339306" cy="339253"/>
            <a:chOff x="2685825" y="840375"/>
            <a:chExt cx="481900" cy="481825"/>
          </a:xfrm>
        </p:grpSpPr>
        <p:sp>
          <p:nvSpPr>
            <p:cNvPr id="6288" name="Google Shape;6288;p8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9" name="Google Shape;6289;p8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0" name="Google Shape;6290;p85"/>
          <p:cNvGrpSpPr/>
          <p:nvPr/>
        </p:nvGrpSpPr>
        <p:grpSpPr>
          <a:xfrm>
            <a:off x="2501104" y="2710924"/>
            <a:ext cx="350431" cy="339887"/>
            <a:chOff x="3270675" y="841800"/>
            <a:chExt cx="497700" cy="482725"/>
          </a:xfrm>
        </p:grpSpPr>
        <p:sp>
          <p:nvSpPr>
            <p:cNvPr id="6291" name="Google Shape;6291;p8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2" name="Google Shape;6292;p8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3" name="Google Shape;6293;p8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94" name="Google Shape;6294;p85"/>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95" name="Google Shape;6295;p85"/>
          <p:cNvGrpSpPr/>
          <p:nvPr/>
        </p:nvGrpSpPr>
        <p:grpSpPr>
          <a:xfrm>
            <a:off x="3337249" y="2731783"/>
            <a:ext cx="339253" cy="298169"/>
            <a:chOff x="4467200" y="877100"/>
            <a:chExt cx="481825" cy="423475"/>
          </a:xfrm>
        </p:grpSpPr>
        <p:sp>
          <p:nvSpPr>
            <p:cNvPr id="6296" name="Google Shape;6296;p8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7" name="Google Shape;6297;p8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8" name="Google Shape;6298;p8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9" name="Google Shape;6299;p8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0" name="Google Shape;6300;p85"/>
          <p:cNvGrpSpPr/>
          <p:nvPr/>
        </p:nvGrpSpPr>
        <p:grpSpPr>
          <a:xfrm>
            <a:off x="3752140" y="2711232"/>
            <a:ext cx="354778" cy="339271"/>
            <a:chOff x="5045500" y="842250"/>
            <a:chExt cx="503875" cy="481850"/>
          </a:xfrm>
        </p:grpSpPr>
        <p:sp>
          <p:nvSpPr>
            <p:cNvPr id="6301" name="Google Shape;6301;p8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2" name="Google Shape;6302;p8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3" name="Google Shape;6303;p85"/>
          <p:cNvGrpSpPr/>
          <p:nvPr/>
        </p:nvGrpSpPr>
        <p:grpSpPr>
          <a:xfrm>
            <a:off x="4174987" y="2737451"/>
            <a:ext cx="336965" cy="286833"/>
            <a:chOff x="5645200" y="879425"/>
            <a:chExt cx="478575" cy="407375"/>
          </a:xfrm>
        </p:grpSpPr>
        <p:sp>
          <p:nvSpPr>
            <p:cNvPr id="6304" name="Google Shape;6304;p8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5" name="Google Shape;6305;p8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6" name="Google Shape;6306;p8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7" name="Google Shape;6307;p8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8" name="Google Shape;6308;p8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9" name="Google Shape;6309;p8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0" name="Google Shape;6310;p85"/>
          <p:cNvGrpSpPr/>
          <p:nvPr/>
        </p:nvGrpSpPr>
        <p:grpSpPr>
          <a:xfrm>
            <a:off x="4611062" y="2711241"/>
            <a:ext cx="298186" cy="339253"/>
            <a:chOff x="6264525" y="842250"/>
            <a:chExt cx="423500" cy="481825"/>
          </a:xfrm>
        </p:grpSpPr>
        <p:sp>
          <p:nvSpPr>
            <p:cNvPr id="6311" name="Google Shape;6311;p8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2" name="Google Shape;6312;p8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3" name="Google Shape;6313;p8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4" name="Google Shape;6314;p8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5" name="Google Shape;6315;p8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6" name="Google Shape;6316;p8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7" name="Google Shape;6317;p8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8" name="Google Shape;6318;p85"/>
          <p:cNvGrpSpPr/>
          <p:nvPr/>
        </p:nvGrpSpPr>
        <p:grpSpPr>
          <a:xfrm>
            <a:off x="829350" y="3125895"/>
            <a:ext cx="339253" cy="339253"/>
            <a:chOff x="900750" y="1436075"/>
            <a:chExt cx="481825" cy="481825"/>
          </a:xfrm>
        </p:grpSpPr>
        <p:sp>
          <p:nvSpPr>
            <p:cNvPr id="6319" name="Google Shape;6319;p8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0" name="Google Shape;6320;p8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1" name="Google Shape;6321;p8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2" name="Google Shape;6322;p8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3" name="Google Shape;6323;p85"/>
          <p:cNvGrpSpPr/>
          <p:nvPr/>
        </p:nvGrpSpPr>
        <p:grpSpPr>
          <a:xfrm>
            <a:off x="1247198" y="3186183"/>
            <a:ext cx="339253" cy="218676"/>
            <a:chOff x="1492675" y="1520750"/>
            <a:chExt cx="481825" cy="310575"/>
          </a:xfrm>
        </p:grpSpPr>
        <p:sp>
          <p:nvSpPr>
            <p:cNvPr id="6324" name="Google Shape;6324;p8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5" name="Google Shape;6325;p8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6" name="Google Shape;6326;p85"/>
          <p:cNvGrpSpPr/>
          <p:nvPr/>
        </p:nvGrpSpPr>
        <p:grpSpPr>
          <a:xfrm>
            <a:off x="1654995" y="3125877"/>
            <a:ext cx="352332" cy="339288"/>
            <a:chOff x="2071000" y="1435025"/>
            <a:chExt cx="500400" cy="481875"/>
          </a:xfrm>
        </p:grpSpPr>
        <p:sp>
          <p:nvSpPr>
            <p:cNvPr id="6327" name="Google Shape;6327;p8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8" name="Google Shape;6328;p8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9" name="Google Shape;6329;p8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0" name="Google Shape;6330;p85"/>
          <p:cNvGrpSpPr/>
          <p:nvPr/>
        </p:nvGrpSpPr>
        <p:grpSpPr>
          <a:xfrm>
            <a:off x="2083159" y="3146709"/>
            <a:ext cx="351874" cy="297623"/>
            <a:chOff x="2678350" y="1464650"/>
            <a:chExt cx="499750" cy="422700"/>
          </a:xfrm>
        </p:grpSpPr>
        <p:sp>
          <p:nvSpPr>
            <p:cNvPr id="6331" name="Google Shape;6331;p8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2" name="Google Shape;6332;p8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3" name="Google Shape;6333;p8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4" name="Google Shape;6334;p85"/>
          <p:cNvGrpSpPr/>
          <p:nvPr/>
        </p:nvGrpSpPr>
        <p:grpSpPr>
          <a:xfrm>
            <a:off x="2506692" y="3125895"/>
            <a:ext cx="339253" cy="339253"/>
            <a:chOff x="3271200" y="1435075"/>
            <a:chExt cx="481825" cy="481825"/>
          </a:xfrm>
        </p:grpSpPr>
        <p:sp>
          <p:nvSpPr>
            <p:cNvPr id="6335" name="Google Shape;6335;p8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6" name="Google Shape;6336;p8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7" name="Google Shape;6337;p85"/>
          <p:cNvGrpSpPr/>
          <p:nvPr/>
        </p:nvGrpSpPr>
        <p:grpSpPr>
          <a:xfrm>
            <a:off x="2917165" y="3125877"/>
            <a:ext cx="343442" cy="339288"/>
            <a:chOff x="3858100" y="1435075"/>
            <a:chExt cx="487775" cy="481875"/>
          </a:xfrm>
        </p:grpSpPr>
        <p:sp>
          <p:nvSpPr>
            <p:cNvPr id="6338" name="Google Shape;6338;p8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9" name="Google Shape;6339;p8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0" name="Google Shape;6340;p8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1" name="Google Shape;6341;p8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2" name="Google Shape;6342;p8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3" name="Google Shape;6343;p85"/>
          <p:cNvGrpSpPr/>
          <p:nvPr/>
        </p:nvGrpSpPr>
        <p:grpSpPr>
          <a:xfrm>
            <a:off x="3337249" y="3125895"/>
            <a:ext cx="339253" cy="339253"/>
            <a:chOff x="4456875" y="1435075"/>
            <a:chExt cx="481825" cy="481825"/>
          </a:xfrm>
        </p:grpSpPr>
        <p:sp>
          <p:nvSpPr>
            <p:cNvPr id="6344" name="Google Shape;6344;p8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5" name="Google Shape;6345;p8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6" name="Google Shape;6346;p8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7" name="Google Shape;6347;p8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8" name="Google Shape;6348;p8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9" name="Google Shape;6349;p8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0" name="Google Shape;6350;p8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1" name="Google Shape;6351;p8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2" name="Google Shape;6352;p8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3" name="Google Shape;6353;p8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4" name="Google Shape;6354;p8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5" name="Google Shape;6355;p8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6" name="Google Shape;6356;p8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7" name="Google Shape;6357;p8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8" name="Google Shape;6358;p8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9" name="Google Shape;6359;p8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0" name="Google Shape;6360;p8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1" name="Google Shape;6361;p8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2" name="Google Shape;6362;p8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3" name="Google Shape;6363;p85"/>
          <p:cNvGrpSpPr/>
          <p:nvPr/>
        </p:nvGrpSpPr>
        <p:grpSpPr>
          <a:xfrm>
            <a:off x="3758239" y="3125886"/>
            <a:ext cx="342580" cy="339271"/>
            <a:chOff x="5049725" y="1435050"/>
            <a:chExt cx="486550" cy="481850"/>
          </a:xfrm>
        </p:grpSpPr>
        <p:sp>
          <p:nvSpPr>
            <p:cNvPr id="6364" name="Google Shape;6364;p8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5" name="Google Shape;6365;p8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6" name="Google Shape;6366;p8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7" name="Google Shape;6367;p8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8" name="Google Shape;6368;p85"/>
          <p:cNvGrpSpPr/>
          <p:nvPr/>
        </p:nvGrpSpPr>
        <p:grpSpPr>
          <a:xfrm>
            <a:off x="4173790" y="3125895"/>
            <a:ext cx="339359" cy="339253"/>
            <a:chOff x="5642475" y="1435075"/>
            <a:chExt cx="481975" cy="481825"/>
          </a:xfrm>
        </p:grpSpPr>
        <p:sp>
          <p:nvSpPr>
            <p:cNvPr id="6369" name="Google Shape;6369;p8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0" name="Google Shape;6370;p8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1" name="Google Shape;6371;p8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2" name="Google Shape;6372;p85"/>
          <p:cNvGrpSpPr/>
          <p:nvPr/>
        </p:nvGrpSpPr>
        <p:grpSpPr>
          <a:xfrm>
            <a:off x="4588276" y="3125886"/>
            <a:ext cx="343759" cy="339271"/>
            <a:chOff x="6232000" y="1435050"/>
            <a:chExt cx="488225" cy="481850"/>
          </a:xfrm>
        </p:grpSpPr>
        <p:sp>
          <p:nvSpPr>
            <p:cNvPr id="6373" name="Google Shape;6373;p8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4" name="Google Shape;6374;p8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5" name="Google Shape;6375;p8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6" name="Google Shape;6376;p8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7" name="Google Shape;6377;p8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8" name="Google Shape;6378;p85"/>
          <p:cNvGrpSpPr/>
          <p:nvPr/>
        </p:nvGrpSpPr>
        <p:grpSpPr>
          <a:xfrm>
            <a:off x="849012" y="3539545"/>
            <a:ext cx="299929" cy="337792"/>
            <a:chOff x="924450" y="2028975"/>
            <a:chExt cx="425975" cy="479750"/>
          </a:xfrm>
        </p:grpSpPr>
        <p:sp>
          <p:nvSpPr>
            <p:cNvPr id="6379" name="Google Shape;6379;p8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0" name="Google Shape;6380;p8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1" name="Google Shape;6381;p8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2" name="Google Shape;6382;p85"/>
          <p:cNvGrpSpPr/>
          <p:nvPr/>
        </p:nvGrpSpPr>
        <p:grpSpPr>
          <a:xfrm>
            <a:off x="1661509" y="3559347"/>
            <a:ext cx="339306" cy="298186"/>
            <a:chOff x="2085450" y="2057100"/>
            <a:chExt cx="481900" cy="423500"/>
          </a:xfrm>
        </p:grpSpPr>
        <p:sp>
          <p:nvSpPr>
            <p:cNvPr id="6383" name="Google Shape;6383;p8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4" name="Google Shape;6384;p8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5" name="Google Shape;6385;p8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6" name="Google Shape;6386;p85"/>
          <p:cNvGrpSpPr/>
          <p:nvPr/>
        </p:nvGrpSpPr>
        <p:grpSpPr>
          <a:xfrm>
            <a:off x="2089442" y="3582592"/>
            <a:ext cx="339306" cy="251698"/>
            <a:chOff x="2678275" y="2090100"/>
            <a:chExt cx="481900" cy="357475"/>
          </a:xfrm>
        </p:grpSpPr>
        <p:sp>
          <p:nvSpPr>
            <p:cNvPr id="6387" name="Google Shape;6387;p8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8" name="Google Shape;6388;p8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9" name="Google Shape;6389;p8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0" name="Google Shape;6390;p8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1" name="Google Shape;6391;p8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2" name="Google Shape;6392;p85"/>
          <p:cNvGrpSpPr/>
          <p:nvPr/>
        </p:nvGrpSpPr>
        <p:grpSpPr>
          <a:xfrm>
            <a:off x="2566646" y="3594790"/>
            <a:ext cx="219345" cy="227301"/>
            <a:chOff x="3357325" y="2093500"/>
            <a:chExt cx="311525" cy="322825"/>
          </a:xfrm>
        </p:grpSpPr>
        <p:sp>
          <p:nvSpPr>
            <p:cNvPr id="6393" name="Google Shape;6393;p8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4" name="Google Shape;6394;p8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5" name="Google Shape;6395;p8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96" name="Google Shape;6396;p85"/>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97" name="Google Shape;6397;p85"/>
          <p:cNvGrpSpPr/>
          <p:nvPr/>
        </p:nvGrpSpPr>
        <p:grpSpPr>
          <a:xfrm>
            <a:off x="3360836" y="3538814"/>
            <a:ext cx="292078" cy="339253"/>
            <a:chOff x="4492800" y="2027925"/>
            <a:chExt cx="414825" cy="481825"/>
          </a:xfrm>
        </p:grpSpPr>
        <p:sp>
          <p:nvSpPr>
            <p:cNvPr id="6398" name="Google Shape;6398;p8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9" name="Google Shape;6399;p8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0" name="Google Shape;6400;p85"/>
          <p:cNvGrpSpPr/>
          <p:nvPr/>
        </p:nvGrpSpPr>
        <p:grpSpPr>
          <a:xfrm>
            <a:off x="3759928" y="3538805"/>
            <a:ext cx="339200" cy="339271"/>
            <a:chOff x="5049725" y="2027900"/>
            <a:chExt cx="481750" cy="481850"/>
          </a:xfrm>
        </p:grpSpPr>
        <p:sp>
          <p:nvSpPr>
            <p:cNvPr id="6401" name="Google Shape;6401;p8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2" name="Google Shape;6402;p8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3" name="Google Shape;6403;p8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4" name="Google Shape;6404;p8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5" name="Google Shape;6405;p8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6" name="Google Shape;6406;p8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7" name="Google Shape;6407;p8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8" name="Google Shape;6408;p8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9" name="Google Shape;6409;p85"/>
          <p:cNvGrpSpPr/>
          <p:nvPr/>
        </p:nvGrpSpPr>
        <p:grpSpPr>
          <a:xfrm>
            <a:off x="4233524" y="3538893"/>
            <a:ext cx="219890" cy="339095"/>
            <a:chOff x="5726350" y="2028150"/>
            <a:chExt cx="312300" cy="481600"/>
          </a:xfrm>
        </p:grpSpPr>
        <p:sp>
          <p:nvSpPr>
            <p:cNvPr id="6410" name="Google Shape;6410;p8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1" name="Google Shape;6411;p8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2" name="Google Shape;6412;p8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3" name="Google Shape;6413;p85"/>
          <p:cNvGrpSpPr/>
          <p:nvPr/>
        </p:nvGrpSpPr>
        <p:grpSpPr>
          <a:xfrm>
            <a:off x="4593715" y="3542000"/>
            <a:ext cx="332881" cy="332881"/>
            <a:chOff x="6239925" y="2032450"/>
            <a:chExt cx="472775" cy="472775"/>
          </a:xfrm>
        </p:grpSpPr>
        <p:sp>
          <p:nvSpPr>
            <p:cNvPr id="6414" name="Google Shape;6414;p8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5" name="Google Shape;6415;p8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6" name="Google Shape;6416;p85"/>
          <p:cNvGrpSpPr/>
          <p:nvPr/>
        </p:nvGrpSpPr>
        <p:grpSpPr>
          <a:xfrm>
            <a:off x="5042807" y="2364092"/>
            <a:ext cx="334641" cy="185425"/>
            <a:chOff x="903075" y="2730000"/>
            <a:chExt cx="475275" cy="263350"/>
          </a:xfrm>
        </p:grpSpPr>
        <p:sp>
          <p:nvSpPr>
            <p:cNvPr id="6417" name="Google Shape;6417;p8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8" name="Google Shape;6418;p8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9" name="Google Shape;6419;p8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0" name="Google Shape;6420;p85"/>
          <p:cNvGrpSpPr/>
          <p:nvPr/>
        </p:nvGrpSpPr>
        <p:grpSpPr>
          <a:xfrm>
            <a:off x="1247198" y="3538814"/>
            <a:ext cx="339253" cy="339253"/>
            <a:chOff x="1492675" y="2027925"/>
            <a:chExt cx="481825" cy="481825"/>
          </a:xfrm>
        </p:grpSpPr>
        <p:sp>
          <p:nvSpPr>
            <p:cNvPr id="6421" name="Google Shape;6421;p8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2" name="Google Shape;6422;p8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3" name="Google Shape;6423;p8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4" name="Google Shape;6424;p8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5" name="Google Shape;6425;p8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6" name="Google Shape;6426;p85"/>
          <p:cNvGrpSpPr/>
          <p:nvPr/>
        </p:nvGrpSpPr>
        <p:grpSpPr>
          <a:xfrm>
            <a:off x="5473575" y="2287178"/>
            <a:ext cx="339253" cy="339253"/>
            <a:chOff x="1492675" y="2620775"/>
            <a:chExt cx="481825" cy="481825"/>
          </a:xfrm>
        </p:grpSpPr>
        <p:sp>
          <p:nvSpPr>
            <p:cNvPr id="6427" name="Google Shape;6427;p8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8" name="Google Shape;6428;p8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29" name="Google Shape;6429;p85"/>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30" name="Google Shape;6430;p85"/>
          <p:cNvGrpSpPr/>
          <p:nvPr/>
        </p:nvGrpSpPr>
        <p:grpSpPr>
          <a:xfrm>
            <a:off x="6297328" y="2303161"/>
            <a:ext cx="333585" cy="307287"/>
            <a:chOff x="2682350" y="2643425"/>
            <a:chExt cx="473775" cy="436425"/>
          </a:xfrm>
        </p:grpSpPr>
        <p:sp>
          <p:nvSpPr>
            <p:cNvPr id="6431" name="Google Shape;6431;p8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2" name="Google Shape;6432;p8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3" name="Google Shape;6433;p8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4" name="Google Shape;6434;p8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5" name="Google Shape;6435;p8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6" name="Google Shape;6436;p8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7" name="Google Shape;6437;p8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8" name="Google Shape;6438;p85"/>
          <p:cNvGrpSpPr/>
          <p:nvPr/>
        </p:nvGrpSpPr>
        <p:grpSpPr>
          <a:xfrm>
            <a:off x="6762818" y="2287178"/>
            <a:ext cx="238531" cy="339253"/>
            <a:chOff x="3342725" y="2620775"/>
            <a:chExt cx="338775" cy="481825"/>
          </a:xfrm>
        </p:grpSpPr>
        <p:sp>
          <p:nvSpPr>
            <p:cNvPr id="6439" name="Google Shape;6439;p8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0" name="Google Shape;6440;p8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1" name="Google Shape;6441;p8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2" name="Google Shape;6442;p85"/>
          <p:cNvGrpSpPr/>
          <p:nvPr/>
        </p:nvGrpSpPr>
        <p:grpSpPr>
          <a:xfrm>
            <a:off x="7156568" y="2287178"/>
            <a:ext cx="278296" cy="339253"/>
            <a:chOff x="3907325" y="2620775"/>
            <a:chExt cx="395250" cy="481825"/>
          </a:xfrm>
        </p:grpSpPr>
        <p:sp>
          <p:nvSpPr>
            <p:cNvPr id="6443" name="Google Shape;6443;p8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4" name="Google Shape;6444;p8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5" name="Google Shape;6445;p8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6" name="Google Shape;6446;p8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7" name="Google Shape;6447;p85"/>
          <p:cNvGrpSpPr/>
          <p:nvPr/>
        </p:nvGrpSpPr>
        <p:grpSpPr>
          <a:xfrm>
            <a:off x="7549755" y="2297783"/>
            <a:ext cx="339253" cy="318042"/>
            <a:chOff x="4456875" y="2635825"/>
            <a:chExt cx="481825" cy="451700"/>
          </a:xfrm>
        </p:grpSpPr>
        <p:sp>
          <p:nvSpPr>
            <p:cNvPr id="6448" name="Google Shape;6448;p8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9" name="Google Shape;6449;p8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0" name="Google Shape;6450;p8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1" name="Google Shape;6451;p8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2" name="Google Shape;6452;p8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3" name="Google Shape;6453;p8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4" name="Google Shape;6454;p85"/>
          <p:cNvGrpSpPr/>
          <p:nvPr/>
        </p:nvGrpSpPr>
        <p:grpSpPr>
          <a:xfrm>
            <a:off x="7974679" y="2297783"/>
            <a:ext cx="339253" cy="318042"/>
            <a:chOff x="5049725" y="2635825"/>
            <a:chExt cx="481825" cy="451700"/>
          </a:xfrm>
        </p:grpSpPr>
        <p:sp>
          <p:nvSpPr>
            <p:cNvPr id="6455" name="Google Shape;6455;p8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6" name="Google Shape;6456;p8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7" name="Google Shape;6457;p8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8" name="Google Shape;6458;p85"/>
          <p:cNvGrpSpPr/>
          <p:nvPr/>
        </p:nvGrpSpPr>
        <p:grpSpPr>
          <a:xfrm>
            <a:off x="2408929" y="3952243"/>
            <a:ext cx="338566" cy="338373"/>
            <a:chOff x="5643000" y="2621375"/>
            <a:chExt cx="480850" cy="480575"/>
          </a:xfrm>
        </p:grpSpPr>
        <p:sp>
          <p:nvSpPr>
            <p:cNvPr id="6459" name="Google Shape;6459;p8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0" name="Google Shape;6460;p8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1" name="Google Shape;6461;p8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2" name="Google Shape;6462;p8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3" name="Google Shape;6463;p8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4" name="Google Shape;6464;p8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5" name="Google Shape;6465;p8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6" name="Google Shape;6466;p85"/>
          <p:cNvGrpSpPr/>
          <p:nvPr/>
        </p:nvGrpSpPr>
        <p:grpSpPr>
          <a:xfrm>
            <a:off x="4178623" y="3951803"/>
            <a:ext cx="339359" cy="339253"/>
            <a:chOff x="6235250" y="2620775"/>
            <a:chExt cx="481975" cy="481825"/>
          </a:xfrm>
        </p:grpSpPr>
        <p:sp>
          <p:nvSpPr>
            <p:cNvPr id="6467" name="Google Shape;6467;p8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8" name="Google Shape;6468;p8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9" name="Google Shape;6469;p8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0" name="Google Shape;6470;p8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1" name="Google Shape;6471;p8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72" name="Google Shape;6472;p85"/>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73" name="Google Shape;6473;p85"/>
          <p:cNvGrpSpPr/>
          <p:nvPr/>
        </p:nvGrpSpPr>
        <p:grpSpPr>
          <a:xfrm>
            <a:off x="5472652" y="2711317"/>
            <a:ext cx="341101" cy="339253"/>
            <a:chOff x="1535000" y="3223325"/>
            <a:chExt cx="484450" cy="481825"/>
          </a:xfrm>
        </p:grpSpPr>
        <p:sp>
          <p:nvSpPr>
            <p:cNvPr id="6474" name="Google Shape;6474;p8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5" name="Google Shape;6475;p8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6" name="Google Shape;6476;p8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7" name="Google Shape;6477;p85"/>
          <p:cNvGrpSpPr/>
          <p:nvPr/>
        </p:nvGrpSpPr>
        <p:grpSpPr>
          <a:xfrm>
            <a:off x="5880219" y="2746618"/>
            <a:ext cx="339253" cy="268649"/>
            <a:chOff x="2085525" y="3263750"/>
            <a:chExt cx="481825" cy="381550"/>
          </a:xfrm>
        </p:grpSpPr>
        <p:sp>
          <p:nvSpPr>
            <p:cNvPr id="6478" name="Google Shape;6478;p8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9" name="Google Shape;6479;p8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80" name="Google Shape;6480;p85"/>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81" name="Google Shape;6481;p85"/>
          <p:cNvGrpSpPr/>
          <p:nvPr/>
        </p:nvGrpSpPr>
        <p:grpSpPr>
          <a:xfrm>
            <a:off x="6711982" y="2711308"/>
            <a:ext cx="340204" cy="339271"/>
            <a:chOff x="3270450" y="3213625"/>
            <a:chExt cx="483175" cy="481850"/>
          </a:xfrm>
        </p:grpSpPr>
        <p:sp>
          <p:nvSpPr>
            <p:cNvPr id="6482" name="Google Shape;6482;p8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3" name="Google Shape;6483;p8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4" name="Google Shape;6484;p85"/>
          <p:cNvGrpSpPr/>
          <p:nvPr/>
        </p:nvGrpSpPr>
        <p:grpSpPr>
          <a:xfrm>
            <a:off x="7211250" y="2711317"/>
            <a:ext cx="168931" cy="339253"/>
            <a:chOff x="3984950" y="3213600"/>
            <a:chExt cx="239925" cy="481825"/>
          </a:xfrm>
        </p:grpSpPr>
        <p:sp>
          <p:nvSpPr>
            <p:cNvPr id="6485" name="Google Shape;6485;p8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6" name="Google Shape;6486;p8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87" name="Google Shape;6487;p85"/>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8" name="Google Shape;6488;p85"/>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89" name="Google Shape;6489;p85"/>
          <p:cNvGrpSpPr/>
          <p:nvPr/>
        </p:nvGrpSpPr>
        <p:grpSpPr>
          <a:xfrm>
            <a:off x="1946447" y="3981487"/>
            <a:ext cx="355218" cy="279880"/>
            <a:chOff x="5629975" y="3255775"/>
            <a:chExt cx="504500" cy="397500"/>
          </a:xfrm>
        </p:grpSpPr>
        <p:sp>
          <p:nvSpPr>
            <p:cNvPr id="6490" name="Google Shape;6490;p8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1" name="Google Shape;6491;p8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2" name="Google Shape;6492;p8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3" name="Google Shape;6493;p8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4" name="Google Shape;6494;p8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95" name="Google Shape;6495;p85"/>
          <p:cNvGrpSpPr/>
          <p:nvPr/>
        </p:nvGrpSpPr>
        <p:grpSpPr>
          <a:xfrm>
            <a:off x="3731103" y="3981593"/>
            <a:ext cx="340256" cy="279669"/>
            <a:chOff x="6234950" y="3255925"/>
            <a:chExt cx="483250" cy="397200"/>
          </a:xfrm>
        </p:grpSpPr>
        <p:sp>
          <p:nvSpPr>
            <p:cNvPr id="6496" name="Google Shape;6496;p8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7" name="Google Shape;6497;p8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8" name="Google Shape;6498;p8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9" name="Google Shape;6499;p8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0" name="Google Shape;6500;p8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1" name="Google Shape;6501;p8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02" name="Google Shape;6502;p85"/>
          <p:cNvGrpSpPr/>
          <p:nvPr/>
        </p:nvGrpSpPr>
        <p:grpSpPr>
          <a:xfrm>
            <a:off x="5051107" y="3125970"/>
            <a:ext cx="318042" cy="339253"/>
            <a:chOff x="914900" y="3806450"/>
            <a:chExt cx="451700" cy="481825"/>
          </a:xfrm>
        </p:grpSpPr>
        <p:sp>
          <p:nvSpPr>
            <p:cNvPr id="6503" name="Google Shape;6503;p8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4" name="Google Shape;6504;p8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5" name="Google Shape;6505;p8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6" name="Google Shape;6506;p8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7" name="Google Shape;6507;p8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08" name="Google Shape;6508;p85"/>
          <p:cNvGrpSpPr/>
          <p:nvPr/>
        </p:nvGrpSpPr>
        <p:grpSpPr>
          <a:xfrm>
            <a:off x="5470028" y="3125785"/>
            <a:ext cx="346347" cy="339623"/>
            <a:chOff x="1490050" y="3805975"/>
            <a:chExt cx="491900" cy="482350"/>
          </a:xfrm>
        </p:grpSpPr>
        <p:sp>
          <p:nvSpPr>
            <p:cNvPr id="6509" name="Google Shape;6509;p8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0" name="Google Shape;6510;p8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1" name="Google Shape;6511;p8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2" name="Google Shape;6512;p8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3" name="Google Shape;6513;p85"/>
          <p:cNvGrpSpPr/>
          <p:nvPr/>
        </p:nvGrpSpPr>
        <p:grpSpPr>
          <a:xfrm>
            <a:off x="5893896" y="3125970"/>
            <a:ext cx="311899" cy="339253"/>
            <a:chOff x="2104275" y="3806450"/>
            <a:chExt cx="442975" cy="481825"/>
          </a:xfrm>
        </p:grpSpPr>
        <p:sp>
          <p:nvSpPr>
            <p:cNvPr id="6514" name="Google Shape;6514;p8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5" name="Google Shape;6515;p8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6" name="Google Shape;6516;p85"/>
          <p:cNvGrpSpPr/>
          <p:nvPr/>
        </p:nvGrpSpPr>
        <p:grpSpPr>
          <a:xfrm>
            <a:off x="6317413" y="3125970"/>
            <a:ext cx="293416" cy="339253"/>
            <a:chOff x="2710875" y="3806450"/>
            <a:chExt cx="416725" cy="481825"/>
          </a:xfrm>
        </p:grpSpPr>
        <p:sp>
          <p:nvSpPr>
            <p:cNvPr id="6517" name="Google Shape;6517;p8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8" name="Google Shape;6518;p8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9" name="Google Shape;6519;p85"/>
          <p:cNvGrpSpPr/>
          <p:nvPr/>
        </p:nvGrpSpPr>
        <p:grpSpPr>
          <a:xfrm>
            <a:off x="6712457" y="3166412"/>
            <a:ext cx="339253" cy="258369"/>
            <a:chOff x="3271200" y="3863875"/>
            <a:chExt cx="481825" cy="366950"/>
          </a:xfrm>
        </p:grpSpPr>
        <p:sp>
          <p:nvSpPr>
            <p:cNvPr id="6520" name="Google Shape;6520;p8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1" name="Google Shape;6521;p8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2" name="Google Shape;6522;p85"/>
          <p:cNvGrpSpPr/>
          <p:nvPr/>
        </p:nvGrpSpPr>
        <p:grpSpPr>
          <a:xfrm>
            <a:off x="7147952" y="3126199"/>
            <a:ext cx="295528" cy="338795"/>
            <a:chOff x="3895050" y="3806775"/>
            <a:chExt cx="419725" cy="481175"/>
          </a:xfrm>
        </p:grpSpPr>
        <p:sp>
          <p:nvSpPr>
            <p:cNvPr id="6523" name="Google Shape;6523;p8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4" name="Google Shape;6524;p8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5" name="Google Shape;6525;p85"/>
          <p:cNvGrpSpPr/>
          <p:nvPr/>
        </p:nvGrpSpPr>
        <p:grpSpPr>
          <a:xfrm>
            <a:off x="7551234" y="3125979"/>
            <a:ext cx="336296" cy="339235"/>
            <a:chOff x="4464775" y="3806475"/>
            <a:chExt cx="477625" cy="481800"/>
          </a:xfrm>
        </p:grpSpPr>
        <p:sp>
          <p:nvSpPr>
            <p:cNvPr id="6526" name="Google Shape;6526;p8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7" name="Google Shape;6527;p8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8" name="Google Shape;6528;p8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9" name="Google Shape;6529;p8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0" name="Google Shape;6530;p8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1" name="Google Shape;6531;p8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2" name="Google Shape;6532;p85"/>
          <p:cNvGrpSpPr/>
          <p:nvPr/>
        </p:nvGrpSpPr>
        <p:grpSpPr>
          <a:xfrm>
            <a:off x="7974679" y="3125970"/>
            <a:ext cx="339253" cy="339253"/>
            <a:chOff x="5049725" y="3806450"/>
            <a:chExt cx="481825" cy="481825"/>
          </a:xfrm>
        </p:grpSpPr>
        <p:sp>
          <p:nvSpPr>
            <p:cNvPr id="6533" name="Google Shape;6533;p8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4" name="Google Shape;6534;p8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5" name="Google Shape;6535;p8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6" name="Google Shape;6536;p85"/>
          <p:cNvGrpSpPr/>
          <p:nvPr/>
        </p:nvGrpSpPr>
        <p:grpSpPr>
          <a:xfrm>
            <a:off x="1499932" y="3951798"/>
            <a:ext cx="339253" cy="339253"/>
            <a:chOff x="5651375" y="3806450"/>
            <a:chExt cx="481825" cy="481825"/>
          </a:xfrm>
        </p:grpSpPr>
        <p:sp>
          <p:nvSpPr>
            <p:cNvPr id="6537" name="Google Shape;6537;p8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8" name="Google Shape;6538;p8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9" name="Google Shape;6539;p8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0" name="Google Shape;6540;p8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1" name="Google Shape;6541;p85"/>
          <p:cNvGrpSpPr/>
          <p:nvPr/>
        </p:nvGrpSpPr>
        <p:grpSpPr>
          <a:xfrm>
            <a:off x="3325337" y="3953787"/>
            <a:ext cx="298503" cy="335275"/>
            <a:chOff x="6264300" y="3809300"/>
            <a:chExt cx="423950" cy="476175"/>
          </a:xfrm>
        </p:grpSpPr>
        <p:sp>
          <p:nvSpPr>
            <p:cNvPr id="6542" name="Google Shape;6542;p8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3" name="Google Shape;6543;p8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4" name="Google Shape;6544;p8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5" name="Google Shape;6545;p85"/>
          <p:cNvGrpSpPr/>
          <p:nvPr/>
        </p:nvGrpSpPr>
        <p:grpSpPr>
          <a:xfrm>
            <a:off x="5039841" y="3538881"/>
            <a:ext cx="340573" cy="339271"/>
            <a:chOff x="898875" y="4399275"/>
            <a:chExt cx="483700" cy="481850"/>
          </a:xfrm>
        </p:grpSpPr>
        <p:sp>
          <p:nvSpPr>
            <p:cNvPr id="6546" name="Google Shape;6546;p8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7" name="Google Shape;6547;p8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8" name="Google Shape;6548;p8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9" name="Google Shape;6549;p8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0" name="Google Shape;6550;p8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1" name="Google Shape;6551;p8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2" name="Google Shape;6552;p8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3" name="Google Shape;6553;p8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4" name="Google Shape;6554;p85"/>
          <p:cNvGrpSpPr/>
          <p:nvPr/>
        </p:nvGrpSpPr>
        <p:grpSpPr>
          <a:xfrm>
            <a:off x="5473575" y="3554133"/>
            <a:ext cx="339253" cy="308765"/>
            <a:chOff x="1492675" y="4420975"/>
            <a:chExt cx="481825" cy="438525"/>
          </a:xfrm>
        </p:grpSpPr>
        <p:sp>
          <p:nvSpPr>
            <p:cNvPr id="6555" name="Google Shape;6555;p8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6" name="Google Shape;6556;p8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7" name="Google Shape;6557;p8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8" name="Google Shape;6558;p8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9" name="Google Shape;6559;p8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60" name="Google Shape;6560;p85"/>
          <p:cNvGrpSpPr/>
          <p:nvPr/>
        </p:nvGrpSpPr>
        <p:grpSpPr>
          <a:xfrm>
            <a:off x="5878556" y="3539558"/>
            <a:ext cx="342580" cy="337915"/>
            <a:chOff x="2084100" y="4400250"/>
            <a:chExt cx="486550" cy="479925"/>
          </a:xfrm>
        </p:grpSpPr>
        <p:sp>
          <p:nvSpPr>
            <p:cNvPr id="6561" name="Google Shape;6561;p8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2" name="Google Shape;6562;p8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3" name="Google Shape;6563;p8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4" name="Google Shape;6564;p8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5" name="Google Shape;6565;p8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6" name="Google Shape;6566;p8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67" name="Google Shape;6567;p85"/>
          <p:cNvGrpSpPr/>
          <p:nvPr/>
        </p:nvGrpSpPr>
        <p:grpSpPr>
          <a:xfrm>
            <a:off x="6315036" y="3538907"/>
            <a:ext cx="298169" cy="339218"/>
            <a:chOff x="2707950" y="4399325"/>
            <a:chExt cx="423475" cy="481775"/>
          </a:xfrm>
        </p:grpSpPr>
        <p:sp>
          <p:nvSpPr>
            <p:cNvPr id="6568" name="Google Shape;6568;p8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9" name="Google Shape;6569;p8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0" name="Google Shape;6570;p8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1" name="Google Shape;6571;p8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2" name="Google Shape;6572;p8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3" name="Google Shape;6573;p8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4" name="Google Shape;6574;p8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5" name="Google Shape;6575;p8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6" name="Google Shape;6576;p8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7" name="Google Shape;6577;p8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8" name="Google Shape;6578;p8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9" name="Google Shape;6579;p8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80" name="Google Shape;6580;p85"/>
          <p:cNvGrpSpPr/>
          <p:nvPr/>
        </p:nvGrpSpPr>
        <p:grpSpPr>
          <a:xfrm>
            <a:off x="6744555" y="3538881"/>
            <a:ext cx="275057" cy="339271"/>
            <a:chOff x="3330525" y="4399275"/>
            <a:chExt cx="390650" cy="481850"/>
          </a:xfrm>
        </p:grpSpPr>
        <p:sp>
          <p:nvSpPr>
            <p:cNvPr id="6581" name="Google Shape;6581;p8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2" name="Google Shape;6582;p8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3" name="Google Shape;6583;p8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4" name="Google Shape;6584;p8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5" name="Google Shape;6585;p8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6" name="Google Shape;6586;p8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7" name="Google Shape;6587;p8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88" name="Google Shape;6588;p85"/>
          <p:cNvGrpSpPr/>
          <p:nvPr/>
        </p:nvGrpSpPr>
        <p:grpSpPr>
          <a:xfrm>
            <a:off x="7169084" y="3538890"/>
            <a:ext cx="253265" cy="339253"/>
            <a:chOff x="3938800" y="4399275"/>
            <a:chExt cx="359700" cy="481825"/>
          </a:xfrm>
        </p:grpSpPr>
        <p:sp>
          <p:nvSpPr>
            <p:cNvPr id="6589" name="Google Shape;6589;p8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0" name="Google Shape;6590;p8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1" name="Google Shape;6591;p8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2" name="Google Shape;6592;p8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3" name="Google Shape;6593;p8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94" name="Google Shape;6594;p85"/>
          <p:cNvGrpSpPr/>
          <p:nvPr/>
        </p:nvGrpSpPr>
        <p:grpSpPr>
          <a:xfrm>
            <a:off x="7639862" y="3538890"/>
            <a:ext cx="159039" cy="339253"/>
            <a:chOff x="4584850" y="4399275"/>
            <a:chExt cx="225875" cy="481825"/>
          </a:xfrm>
        </p:grpSpPr>
        <p:sp>
          <p:nvSpPr>
            <p:cNvPr id="6595" name="Google Shape;6595;p8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6" name="Google Shape;6596;p8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97" name="Google Shape;6597;p85"/>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98" name="Google Shape;6598;p85"/>
          <p:cNvGrpSpPr/>
          <p:nvPr/>
        </p:nvGrpSpPr>
        <p:grpSpPr>
          <a:xfrm>
            <a:off x="1053416" y="3951795"/>
            <a:ext cx="339253" cy="339253"/>
            <a:chOff x="5642550" y="4399275"/>
            <a:chExt cx="481825" cy="481825"/>
          </a:xfrm>
        </p:grpSpPr>
        <p:sp>
          <p:nvSpPr>
            <p:cNvPr id="6599" name="Google Shape;6599;p8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0" name="Google Shape;6600;p8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1" name="Google Shape;6601;p85"/>
          <p:cNvGrpSpPr/>
          <p:nvPr/>
        </p:nvGrpSpPr>
        <p:grpSpPr>
          <a:xfrm>
            <a:off x="2854758" y="3963703"/>
            <a:ext cx="363316" cy="315437"/>
            <a:chOff x="6218300" y="4416175"/>
            <a:chExt cx="516000" cy="448000"/>
          </a:xfrm>
        </p:grpSpPr>
        <p:sp>
          <p:nvSpPr>
            <p:cNvPr id="6602" name="Google Shape;6602;p8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3" name="Google Shape;6603;p8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4" name="Google Shape;6604;p8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5" name="Google Shape;6605;p85"/>
          <p:cNvGrpSpPr/>
          <p:nvPr/>
        </p:nvGrpSpPr>
        <p:grpSpPr>
          <a:xfrm>
            <a:off x="5964792" y="3951792"/>
            <a:ext cx="339253" cy="339253"/>
            <a:chOff x="899850" y="4992125"/>
            <a:chExt cx="481825" cy="481825"/>
          </a:xfrm>
        </p:grpSpPr>
        <p:sp>
          <p:nvSpPr>
            <p:cNvPr id="6606" name="Google Shape;6606;p8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7" name="Google Shape;6607;p8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8" name="Google Shape;6608;p8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9" name="Google Shape;6609;p85"/>
          <p:cNvGrpSpPr/>
          <p:nvPr/>
        </p:nvGrpSpPr>
        <p:grpSpPr>
          <a:xfrm>
            <a:off x="5518276" y="3951792"/>
            <a:ext cx="339253" cy="339253"/>
            <a:chOff x="1492675" y="4992125"/>
            <a:chExt cx="481825" cy="481825"/>
          </a:xfrm>
        </p:grpSpPr>
        <p:sp>
          <p:nvSpPr>
            <p:cNvPr id="6610" name="Google Shape;6610;p8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1" name="Google Shape;6611;p8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2" name="Google Shape;6612;p85"/>
          <p:cNvGrpSpPr/>
          <p:nvPr/>
        </p:nvGrpSpPr>
        <p:grpSpPr>
          <a:xfrm>
            <a:off x="5071760" y="3951792"/>
            <a:ext cx="339253" cy="339253"/>
            <a:chOff x="2085525" y="4992125"/>
            <a:chExt cx="481825" cy="481825"/>
          </a:xfrm>
        </p:grpSpPr>
        <p:sp>
          <p:nvSpPr>
            <p:cNvPr id="6613" name="Google Shape;6613;p8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4" name="Google Shape;6614;p8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5" name="Google Shape;6615;p85"/>
          <p:cNvGrpSpPr/>
          <p:nvPr/>
        </p:nvGrpSpPr>
        <p:grpSpPr>
          <a:xfrm>
            <a:off x="6857983" y="3951792"/>
            <a:ext cx="339253" cy="339253"/>
            <a:chOff x="2678350" y="4992125"/>
            <a:chExt cx="481825" cy="481825"/>
          </a:xfrm>
        </p:grpSpPr>
        <p:sp>
          <p:nvSpPr>
            <p:cNvPr id="6616" name="Google Shape;6616;p8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7" name="Google Shape;6617;p8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8" name="Google Shape;6618;p8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9" name="Google Shape;6619;p85"/>
          <p:cNvGrpSpPr/>
          <p:nvPr/>
        </p:nvGrpSpPr>
        <p:grpSpPr>
          <a:xfrm>
            <a:off x="4625244" y="3951792"/>
            <a:ext cx="339253" cy="339253"/>
            <a:chOff x="3271200" y="4992125"/>
            <a:chExt cx="481825" cy="481825"/>
          </a:xfrm>
        </p:grpSpPr>
        <p:sp>
          <p:nvSpPr>
            <p:cNvPr id="6620" name="Google Shape;6620;p8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1" name="Google Shape;6621;p8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2" name="Google Shape;6622;p8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3" name="Google Shape;6623;p85"/>
          <p:cNvGrpSpPr/>
          <p:nvPr/>
        </p:nvGrpSpPr>
        <p:grpSpPr>
          <a:xfrm>
            <a:off x="7304499" y="3952822"/>
            <a:ext cx="339411" cy="337193"/>
            <a:chOff x="3863900" y="4993625"/>
            <a:chExt cx="482050" cy="478900"/>
          </a:xfrm>
        </p:grpSpPr>
        <p:sp>
          <p:nvSpPr>
            <p:cNvPr id="6624" name="Google Shape;6624;p8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5" name="Google Shape;6625;p8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6" name="Google Shape;6626;p8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7" name="Google Shape;6627;p8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8" name="Google Shape;6628;p85"/>
          <p:cNvGrpSpPr/>
          <p:nvPr/>
        </p:nvGrpSpPr>
        <p:grpSpPr>
          <a:xfrm>
            <a:off x="7751173" y="3952822"/>
            <a:ext cx="339411" cy="337193"/>
            <a:chOff x="4456725" y="4993625"/>
            <a:chExt cx="482050" cy="478900"/>
          </a:xfrm>
        </p:grpSpPr>
        <p:sp>
          <p:nvSpPr>
            <p:cNvPr id="6629" name="Google Shape;6629;p8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0" name="Google Shape;6630;p8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1" name="Google Shape;6631;p8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2" name="Google Shape;6632;p8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3" name="Google Shape;6633;p85"/>
          <p:cNvGrpSpPr/>
          <p:nvPr/>
        </p:nvGrpSpPr>
        <p:grpSpPr>
          <a:xfrm>
            <a:off x="6411308" y="3952813"/>
            <a:ext cx="339411" cy="337211"/>
            <a:chOff x="5049575" y="4993600"/>
            <a:chExt cx="482050" cy="478925"/>
          </a:xfrm>
        </p:grpSpPr>
        <p:sp>
          <p:nvSpPr>
            <p:cNvPr id="6634" name="Google Shape;6634;p8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5" name="Google Shape;6635;p8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6" name="Google Shape;6636;p8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7" name="Google Shape;6637;p8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38" name="Google Shape;6638;p85"/>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6639" name="Google Shape;6639;p8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43" name="Shape 6643"/>
        <p:cNvGrpSpPr/>
        <p:nvPr/>
      </p:nvGrpSpPr>
      <p:grpSpPr>
        <a:xfrm>
          <a:off x="0" y="0"/>
          <a:ext cx="0" cy="0"/>
          <a:chOff x="0" y="0"/>
          <a:chExt cx="0" cy="0"/>
        </a:xfrm>
      </p:grpSpPr>
      <p:grpSp>
        <p:nvGrpSpPr>
          <p:cNvPr id="6644" name="Google Shape;6644;p86"/>
          <p:cNvGrpSpPr/>
          <p:nvPr/>
        </p:nvGrpSpPr>
        <p:grpSpPr>
          <a:xfrm>
            <a:off x="876361" y="1308054"/>
            <a:ext cx="322099" cy="370529"/>
            <a:chOff x="-42971725" y="3217825"/>
            <a:chExt cx="275675" cy="317125"/>
          </a:xfrm>
        </p:grpSpPr>
        <p:sp>
          <p:nvSpPr>
            <p:cNvPr id="6645" name="Google Shape;6645;p86"/>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6"/>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6"/>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86"/>
          <p:cNvGrpSpPr/>
          <p:nvPr/>
        </p:nvGrpSpPr>
        <p:grpSpPr>
          <a:xfrm>
            <a:off x="848276" y="1776710"/>
            <a:ext cx="378270" cy="337551"/>
            <a:chOff x="-42996150" y="3612600"/>
            <a:chExt cx="323750" cy="288900"/>
          </a:xfrm>
        </p:grpSpPr>
        <p:sp>
          <p:nvSpPr>
            <p:cNvPr id="6649" name="Google Shape;6649;p86"/>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6"/>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6"/>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86"/>
          <p:cNvGrpSpPr/>
          <p:nvPr/>
        </p:nvGrpSpPr>
        <p:grpSpPr>
          <a:xfrm>
            <a:off x="851036" y="2186080"/>
            <a:ext cx="372749" cy="370909"/>
            <a:chOff x="-42994575" y="3950300"/>
            <a:chExt cx="319025" cy="317450"/>
          </a:xfrm>
        </p:grpSpPr>
        <p:sp>
          <p:nvSpPr>
            <p:cNvPr id="6653" name="Google Shape;6653;p86"/>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6"/>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6"/>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86"/>
          <p:cNvGrpSpPr/>
          <p:nvPr/>
        </p:nvGrpSpPr>
        <p:grpSpPr>
          <a:xfrm>
            <a:off x="3004431" y="1332912"/>
            <a:ext cx="371785" cy="370879"/>
            <a:chOff x="-41111350" y="3239100"/>
            <a:chExt cx="318200" cy="317425"/>
          </a:xfrm>
        </p:grpSpPr>
        <p:sp>
          <p:nvSpPr>
            <p:cNvPr id="6657" name="Google Shape;6657;p86"/>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6"/>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6"/>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6"/>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86"/>
          <p:cNvGrpSpPr/>
          <p:nvPr/>
        </p:nvGrpSpPr>
        <p:grpSpPr>
          <a:xfrm>
            <a:off x="3000751" y="1768444"/>
            <a:ext cx="379146" cy="370967"/>
            <a:chOff x="-41117650" y="3605525"/>
            <a:chExt cx="324500" cy="317500"/>
          </a:xfrm>
        </p:grpSpPr>
        <p:sp>
          <p:nvSpPr>
            <p:cNvPr id="6662" name="Google Shape;6662;p86"/>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6"/>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6"/>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5" name="Google Shape;6665;p86"/>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6" name="Google Shape;6666;p86"/>
          <p:cNvGrpSpPr/>
          <p:nvPr/>
        </p:nvGrpSpPr>
        <p:grpSpPr>
          <a:xfrm>
            <a:off x="1827005" y="2659967"/>
            <a:ext cx="216271" cy="371814"/>
            <a:chOff x="-39205300" y="3220175"/>
            <a:chExt cx="185100" cy="318225"/>
          </a:xfrm>
        </p:grpSpPr>
        <p:sp>
          <p:nvSpPr>
            <p:cNvPr id="6667" name="Google Shape;6667;p86"/>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6"/>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86"/>
          <p:cNvGrpSpPr/>
          <p:nvPr/>
        </p:nvGrpSpPr>
        <p:grpSpPr>
          <a:xfrm>
            <a:off x="1792533" y="3120038"/>
            <a:ext cx="300016" cy="369273"/>
            <a:chOff x="-39248625" y="3588600"/>
            <a:chExt cx="256775" cy="316050"/>
          </a:xfrm>
        </p:grpSpPr>
        <p:sp>
          <p:nvSpPr>
            <p:cNvPr id="6670" name="Google Shape;6670;p86"/>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6"/>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2" name="Google Shape;6672;p86"/>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6"/>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4" name="Google Shape;6674;p86"/>
          <p:cNvGrpSpPr/>
          <p:nvPr/>
        </p:nvGrpSpPr>
        <p:grpSpPr>
          <a:xfrm>
            <a:off x="1243246" y="1308054"/>
            <a:ext cx="429504" cy="370879"/>
            <a:chOff x="-42651700" y="3217825"/>
            <a:chExt cx="367600" cy="317425"/>
          </a:xfrm>
        </p:grpSpPr>
        <p:sp>
          <p:nvSpPr>
            <p:cNvPr id="6675" name="Google Shape;6675;p86"/>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6"/>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6"/>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6"/>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86"/>
          <p:cNvGrpSpPr/>
          <p:nvPr/>
        </p:nvGrpSpPr>
        <p:grpSpPr>
          <a:xfrm>
            <a:off x="1278678" y="1747704"/>
            <a:ext cx="358640" cy="363226"/>
            <a:chOff x="-42617300" y="3587775"/>
            <a:chExt cx="306950" cy="310875"/>
          </a:xfrm>
        </p:grpSpPr>
        <p:sp>
          <p:nvSpPr>
            <p:cNvPr id="6680" name="Google Shape;6680;p86"/>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6"/>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2" name="Google Shape;6682;p86"/>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3" name="Google Shape;6683;p86"/>
          <p:cNvGrpSpPr/>
          <p:nvPr/>
        </p:nvGrpSpPr>
        <p:grpSpPr>
          <a:xfrm>
            <a:off x="3450506" y="1332445"/>
            <a:ext cx="376926" cy="370324"/>
            <a:chOff x="-40748275" y="3238700"/>
            <a:chExt cx="322600" cy="316950"/>
          </a:xfrm>
        </p:grpSpPr>
        <p:sp>
          <p:nvSpPr>
            <p:cNvPr id="6684" name="Google Shape;6684;p86"/>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6"/>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6"/>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6"/>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6"/>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6"/>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86"/>
          <p:cNvGrpSpPr/>
          <p:nvPr/>
        </p:nvGrpSpPr>
        <p:grpSpPr>
          <a:xfrm>
            <a:off x="3453062" y="1800429"/>
            <a:ext cx="371814" cy="338690"/>
            <a:chOff x="-40745125" y="3632900"/>
            <a:chExt cx="318225" cy="289875"/>
          </a:xfrm>
        </p:grpSpPr>
        <p:sp>
          <p:nvSpPr>
            <p:cNvPr id="6691" name="Google Shape;6691;p86"/>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6"/>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6"/>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6"/>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6"/>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6"/>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6"/>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86"/>
          <p:cNvGrpSpPr/>
          <p:nvPr/>
        </p:nvGrpSpPr>
        <p:grpSpPr>
          <a:xfrm>
            <a:off x="3457209" y="2211639"/>
            <a:ext cx="363518" cy="370178"/>
            <a:chOff x="-40742750" y="3972175"/>
            <a:chExt cx="311125" cy="316825"/>
          </a:xfrm>
        </p:grpSpPr>
        <p:sp>
          <p:nvSpPr>
            <p:cNvPr id="6699" name="Google Shape;6699;p86"/>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6"/>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86"/>
          <p:cNvGrpSpPr/>
          <p:nvPr/>
        </p:nvGrpSpPr>
        <p:grpSpPr>
          <a:xfrm>
            <a:off x="2239871" y="2661807"/>
            <a:ext cx="266892" cy="369974"/>
            <a:chOff x="-38860325" y="3221750"/>
            <a:chExt cx="228425" cy="316650"/>
          </a:xfrm>
        </p:grpSpPr>
        <p:sp>
          <p:nvSpPr>
            <p:cNvPr id="6702" name="Google Shape;6702;p86"/>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6"/>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6"/>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6"/>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86"/>
          <p:cNvGrpSpPr/>
          <p:nvPr/>
        </p:nvGrpSpPr>
        <p:grpSpPr>
          <a:xfrm>
            <a:off x="2190678" y="3123864"/>
            <a:ext cx="380081" cy="367111"/>
            <a:chOff x="-38905225" y="3591875"/>
            <a:chExt cx="325300" cy="314200"/>
          </a:xfrm>
        </p:grpSpPr>
        <p:sp>
          <p:nvSpPr>
            <p:cNvPr id="6707" name="Google Shape;6707;p86"/>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6"/>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6"/>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0" name="Google Shape;6710;p86"/>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1" name="Google Shape;6711;p86"/>
          <p:cNvGrpSpPr/>
          <p:nvPr/>
        </p:nvGrpSpPr>
        <p:grpSpPr>
          <a:xfrm>
            <a:off x="3997427" y="3108944"/>
            <a:ext cx="290815" cy="369740"/>
            <a:chOff x="-37370925" y="3579105"/>
            <a:chExt cx="248900" cy="316450"/>
          </a:xfrm>
        </p:grpSpPr>
        <p:sp>
          <p:nvSpPr>
            <p:cNvPr id="6712" name="Google Shape;6712;p86"/>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6"/>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4" name="Google Shape;6714;p86"/>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6"/>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6" name="Google Shape;6716;p86"/>
          <p:cNvGrpSpPr/>
          <p:nvPr/>
        </p:nvGrpSpPr>
        <p:grpSpPr>
          <a:xfrm>
            <a:off x="1690803" y="2187015"/>
            <a:ext cx="371814" cy="369974"/>
            <a:chOff x="-42259725" y="3951100"/>
            <a:chExt cx="318225" cy="316650"/>
          </a:xfrm>
        </p:grpSpPr>
        <p:sp>
          <p:nvSpPr>
            <p:cNvPr id="6717" name="Google Shape;6717;p86"/>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6"/>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86"/>
          <p:cNvGrpSpPr/>
          <p:nvPr/>
        </p:nvGrpSpPr>
        <p:grpSpPr>
          <a:xfrm>
            <a:off x="3889164" y="1366036"/>
            <a:ext cx="370879" cy="337755"/>
            <a:chOff x="-40378075" y="3267450"/>
            <a:chExt cx="317425" cy="289075"/>
          </a:xfrm>
        </p:grpSpPr>
        <p:sp>
          <p:nvSpPr>
            <p:cNvPr id="6720" name="Google Shape;6720;p86"/>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6"/>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6"/>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6"/>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86"/>
          <p:cNvGrpSpPr/>
          <p:nvPr/>
        </p:nvGrpSpPr>
        <p:grpSpPr>
          <a:xfrm>
            <a:off x="3892830" y="1767304"/>
            <a:ext cx="363548" cy="369974"/>
            <a:chOff x="-40372575" y="3604550"/>
            <a:chExt cx="311150" cy="316650"/>
          </a:xfrm>
        </p:grpSpPr>
        <p:sp>
          <p:nvSpPr>
            <p:cNvPr id="6725" name="Google Shape;6725;p86"/>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6"/>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6"/>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8" name="Google Shape;6728;p86"/>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9" name="Google Shape;6729;p86"/>
          <p:cNvGrpSpPr/>
          <p:nvPr/>
        </p:nvGrpSpPr>
        <p:grpSpPr>
          <a:xfrm>
            <a:off x="2616780" y="2659967"/>
            <a:ext cx="399038" cy="372165"/>
            <a:chOff x="-38542250" y="3220175"/>
            <a:chExt cx="341525" cy="318525"/>
          </a:xfrm>
        </p:grpSpPr>
        <p:sp>
          <p:nvSpPr>
            <p:cNvPr id="6730" name="Google Shape;6730;p86"/>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6"/>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6"/>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86"/>
          <p:cNvGrpSpPr/>
          <p:nvPr/>
        </p:nvGrpSpPr>
        <p:grpSpPr>
          <a:xfrm>
            <a:off x="2638712" y="3119337"/>
            <a:ext cx="369974" cy="369068"/>
            <a:chOff x="-38537400" y="3588000"/>
            <a:chExt cx="316650" cy="315875"/>
          </a:xfrm>
        </p:grpSpPr>
        <p:sp>
          <p:nvSpPr>
            <p:cNvPr id="6734" name="Google Shape;6734;p86"/>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6"/>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6"/>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6"/>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86"/>
          <p:cNvGrpSpPr/>
          <p:nvPr/>
        </p:nvGrpSpPr>
        <p:grpSpPr>
          <a:xfrm>
            <a:off x="2637792" y="3576866"/>
            <a:ext cx="371814" cy="369974"/>
            <a:chOff x="-38538975" y="3954250"/>
            <a:chExt cx="318225" cy="316650"/>
          </a:xfrm>
        </p:grpSpPr>
        <p:sp>
          <p:nvSpPr>
            <p:cNvPr id="6739" name="Google Shape;6739;p86"/>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6"/>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86"/>
          <p:cNvGrpSpPr/>
          <p:nvPr/>
        </p:nvGrpSpPr>
        <p:grpSpPr>
          <a:xfrm>
            <a:off x="3955104" y="3571793"/>
            <a:ext cx="375465" cy="371814"/>
            <a:chOff x="-37385100" y="3949908"/>
            <a:chExt cx="321350" cy="318225"/>
          </a:xfrm>
        </p:grpSpPr>
        <p:sp>
          <p:nvSpPr>
            <p:cNvPr id="6742" name="Google Shape;6742;p86"/>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6"/>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86"/>
          <p:cNvGrpSpPr/>
          <p:nvPr/>
        </p:nvGrpSpPr>
        <p:grpSpPr>
          <a:xfrm>
            <a:off x="2130763" y="1307353"/>
            <a:ext cx="370909" cy="370675"/>
            <a:chOff x="-41895050" y="3217225"/>
            <a:chExt cx="317450" cy="317250"/>
          </a:xfrm>
        </p:grpSpPr>
        <p:sp>
          <p:nvSpPr>
            <p:cNvPr id="6745" name="Google Shape;6745;p86"/>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6"/>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6"/>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6"/>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6"/>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86"/>
          <p:cNvGrpSpPr/>
          <p:nvPr/>
        </p:nvGrpSpPr>
        <p:grpSpPr>
          <a:xfrm>
            <a:off x="2130310" y="1744287"/>
            <a:ext cx="371814" cy="369974"/>
            <a:chOff x="-41893475" y="3584850"/>
            <a:chExt cx="318225" cy="316650"/>
          </a:xfrm>
        </p:grpSpPr>
        <p:sp>
          <p:nvSpPr>
            <p:cNvPr id="6751" name="Google Shape;6751;p86"/>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6"/>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6"/>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6"/>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5" name="Google Shape;6755;p86"/>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6"/>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7" name="Google Shape;6757;p86"/>
          <p:cNvGrpSpPr/>
          <p:nvPr/>
        </p:nvGrpSpPr>
        <p:grpSpPr>
          <a:xfrm>
            <a:off x="900338" y="3139579"/>
            <a:ext cx="337522" cy="370909"/>
            <a:chOff x="-39998250" y="3605325"/>
            <a:chExt cx="288875" cy="317450"/>
          </a:xfrm>
        </p:grpSpPr>
        <p:sp>
          <p:nvSpPr>
            <p:cNvPr id="6758" name="Google Shape;6758;p86"/>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6"/>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86"/>
          <p:cNvGrpSpPr/>
          <p:nvPr/>
        </p:nvGrpSpPr>
        <p:grpSpPr>
          <a:xfrm>
            <a:off x="884112" y="3598043"/>
            <a:ext cx="369974" cy="369945"/>
            <a:chOff x="-40011050" y="3972375"/>
            <a:chExt cx="316650" cy="316625"/>
          </a:xfrm>
        </p:grpSpPr>
        <p:sp>
          <p:nvSpPr>
            <p:cNvPr id="6761" name="Google Shape;6761;p86"/>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6"/>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86"/>
          <p:cNvGrpSpPr/>
          <p:nvPr/>
        </p:nvGrpSpPr>
        <p:grpSpPr>
          <a:xfrm>
            <a:off x="3116043" y="2662742"/>
            <a:ext cx="266921" cy="369039"/>
            <a:chOff x="-38129425" y="3222550"/>
            <a:chExt cx="228450" cy="315850"/>
          </a:xfrm>
        </p:grpSpPr>
        <p:sp>
          <p:nvSpPr>
            <p:cNvPr id="6764" name="Google Shape;6764;p86"/>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6"/>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86"/>
          <p:cNvGrpSpPr/>
          <p:nvPr/>
        </p:nvGrpSpPr>
        <p:grpSpPr>
          <a:xfrm>
            <a:off x="3071012" y="3119337"/>
            <a:ext cx="371785" cy="369974"/>
            <a:chOff x="-38172725" y="3588000"/>
            <a:chExt cx="318200" cy="316650"/>
          </a:xfrm>
        </p:grpSpPr>
        <p:sp>
          <p:nvSpPr>
            <p:cNvPr id="6767" name="Google Shape;6767;p86"/>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6"/>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6"/>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6"/>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6"/>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6"/>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6"/>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6"/>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86"/>
          <p:cNvGrpSpPr/>
          <p:nvPr/>
        </p:nvGrpSpPr>
        <p:grpSpPr>
          <a:xfrm>
            <a:off x="3146914" y="3577772"/>
            <a:ext cx="219981" cy="369974"/>
            <a:chOff x="-38109725" y="3955025"/>
            <a:chExt cx="188275" cy="316650"/>
          </a:xfrm>
        </p:grpSpPr>
        <p:sp>
          <p:nvSpPr>
            <p:cNvPr id="6776" name="Google Shape;6776;p86"/>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6"/>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8" name="Google Shape;6778;p86"/>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9" name="Google Shape;6779;p86"/>
          <p:cNvGrpSpPr/>
          <p:nvPr/>
        </p:nvGrpSpPr>
        <p:grpSpPr>
          <a:xfrm>
            <a:off x="2562313" y="1309193"/>
            <a:ext cx="373654" cy="369068"/>
            <a:chOff x="-41530375" y="3218800"/>
            <a:chExt cx="319800" cy="315875"/>
          </a:xfrm>
        </p:grpSpPr>
        <p:sp>
          <p:nvSpPr>
            <p:cNvPr id="6780" name="Google Shape;6780;p86"/>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6"/>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86"/>
          <p:cNvGrpSpPr/>
          <p:nvPr/>
        </p:nvGrpSpPr>
        <p:grpSpPr>
          <a:xfrm>
            <a:off x="2564607" y="1824351"/>
            <a:ext cx="369068" cy="289004"/>
            <a:chOff x="-41526450" y="3653375"/>
            <a:chExt cx="315875" cy="247350"/>
          </a:xfrm>
        </p:grpSpPr>
        <p:sp>
          <p:nvSpPr>
            <p:cNvPr id="6783" name="Google Shape;6783;p86"/>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6"/>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86"/>
          <p:cNvGrpSpPr/>
          <p:nvPr/>
        </p:nvGrpSpPr>
        <p:grpSpPr>
          <a:xfrm>
            <a:off x="2565994" y="2187015"/>
            <a:ext cx="366293" cy="369974"/>
            <a:chOff x="-41526450" y="3951100"/>
            <a:chExt cx="313500" cy="316650"/>
          </a:xfrm>
        </p:grpSpPr>
        <p:sp>
          <p:nvSpPr>
            <p:cNvPr id="6786" name="Google Shape;6786;p86"/>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6"/>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6"/>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86"/>
          <p:cNvGrpSpPr/>
          <p:nvPr/>
        </p:nvGrpSpPr>
        <p:grpSpPr>
          <a:xfrm>
            <a:off x="1331249" y="2681144"/>
            <a:ext cx="339595" cy="371814"/>
            <a:chOff x="-39625900" y="3238300"/>
            <a:chExt cx="290650" cy="318225"/>
          </a:xfrm>
        </p:grpSpPr>
        <p:sp>
          <p:nvSpPr>
            <p:cNvPr id="6790" name="Google Shape;6790;p86"/>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6"/>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2" name="Google Shape;6792;p86"/>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3" name="Google Shape;6793;p86"/>
          <p:cNvGrpSpPr/>
          <p:nvPr/>
        </p:nvGrpSpPr>
        <p:grpSpPr>
          <a:xfrm>
            <a:off x="1325300" y="3597605"/>
            <a:ext cx="366293" cy="370441"/>
            <a:chOff x="-39647175" y="3972000"/>
            <a:chExt cx="313500" cy="317050"/>
          </a:xfrm>
        </p:grpSpPr>
        <p:sp>
          <p:nvSpPr>
            <p:cNvPr id="6794" name="Google Shape;6794;p86"/>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6"/>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6"/>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86"/>
          <p:cNvGrpSpPr/>
          <p:nvPr/>
        </p:nvGrpSpPr>
        <p:grpSpPr>
          <a:xfrm>
            <a:off x="3494427" y="2661603"/>
            <a:ext cx="375495" cy="370879"/>
            <a:chOff x="-37808850" y="3221575"/>
            <a:chExt cx="321375" cy="317425"/>
          </a:xfrm>
        </p:grpSpPr>
        <p:sp>
          <p:nvSpPr>
            <p:cNvPr id="6798" name="Google Shape;6798;p86"/>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6"/>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86"/>
          <p:cNvGrpSpPr/>
          <p:nvPr/>
        </p:nvGrpSpPr>
        <p:grpSpPr>
          <a:xfrm>
            <a:off x="3503201" y="3183634"/>
            <a:ext cx="372749" cy="241158"/>
            <a:chOff x="-37806500" y="3643030"/>
            <a:chExt cx="319025" cy="206400"/>
          </a:xfrm>
        </p:grpSpPr>
        <p:sp>
          <p:nvSpPr>
            <p:cNvPr id="6801" name="Google Shape;6801;p86"/>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6"/>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86"/>
          <p:cNvGrpSpPr/>
          <p:nvPr/>
        </p:nvGrpSpPr>
        <p:grpSpPr>
          <a:xfrm>
            <a:off x="3505508" y="3575931"/>
            <a:ext cx="368134" cy="371814"/>
            <a:chOff x="-37804925" y="3953450"/>
            <a:chExt cx="315075" cy="318225"/>
          </a:xfrm>
        </p:grpSpPr>
        <p:sp>
          <p:nvSpPr>
            <p:cNvPr id="6804" name="Google Shape;6804;p86"/>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6"/>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6"/>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7" name="Google Shape;6807;p86"/>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8" name="Google Shape;6808;p86"/>
          <p:cNvGrpSpPr/>
          <p:nvPr/>
        </p:nvGrpSpPr>
        <p:grpSpPr>
          <a:xfrm>
            <a:off x="4860977" y="1328538"/>
            <a:ext cx="355663" cy="308725"/>
            <a:chOff x="-28462125" y="3199700"/>
            <a:chExt cx="298550" cy="259150"/>
          </a:xfrm>
        </p:grpSpPr>
        <p:sp>
          <p:nvSpPr>
            <p:cNvPr id="6809" name="Google Shape;6809;p86"/>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6"/>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6"/>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86"/>
          <p:cNvGrpSpPr/>
          <p:nvPr/>
        </p:nvGrpSpPr>
        <p:grpSpPr>
          <a:xfrm>
            <a:off x="4861930" y="1763228"/>
            <a:ext cx="353757" cy="352833"/>
            <a:chOff x="-28461325" y="3545475"/>
            <a:chExt cx="296950" cy="296175"/>
          </a:xfrm>
        </p:grpSpPr>
        <p:sp>
          <p:nvSpPr>
            <p:cNvPr id="6813" name="Google Shape;6813;p86"/>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6"/>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6"/>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6"/>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6"/>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6"/>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6"/>
          <p:cNvGrpSpPr/>
          <p:nvPr/>
        </p:nvGrpSpPr>
        <p:grpSpPr>
          <a:xfrm>
            <a:off x="4858162" y="2213272"/>
            <a:ext cx="361292" cy="352803"/>
            <a:chOff x="-28463700" y="3914875"/>
            <a:chExt cx="303275" cy="296150"/>
          </a:xfrm>
        </p:grpSpPr>
        <p:sp>
          <p:nvSpPr>
            <p:cNvPr id="6820" name="Google Shape;6820;p86"/>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6"/>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86"/>
          <p:cNvGrpSpPr/>
          <p:nvPr/>
        </p:nvGrpSpPr>
        <p:grpSpPr>
          <a:xfrm>
            <a:off x="7092947" y="1369355"/>
            <a:ext cx="351880" cy="227092"/>
            <a:chOff x="-26573400" y="3224125"/>
            <a:chExt cx="295375" cy="190625"/>
          </a:xfrm>
        </p:grpSpPr>
        <p:sp>
          <p:nvSpPr>
            <p:cNvPr id="6823" name="Google Shape;6823;p86"/>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6"/>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86"/>
          <p:cNvGrpSpPr/>
          <p:nvPr/>
        </p:nvGrpSpPr>
        <p:grpSpPr>
          <a:xfrm>
            <a:off x="7092947" y="1763690"/>
            <a:ext cx="351880" cy="351910"/>
            <a:chOff x="-26573400" y="3546250"/>
            <a:chExt cx="295375" cy="295400"/>
          </a:xfrm>
        </p:grpSpPr>
        <p:sp>
          <p:nvSpPr>
            <p:cNvPr id="6826" name="Google Shape;6826;p8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86"/>
          <p:cNvGrpSpPr/>
          <p:nvPr/>
        </p:nvGrpSpPr>
        <p:grpSpPr>
          <a:xfrm>
            <a:off x="7081228" y="2213599"/>
            <a:ext cx="375319" cy="352148"/>
            <a:chOff x="-26583625" y="3917025"/>
            <a:chExt cx="315050" cy="295600"/>
          </a:xfrm>
        </p:grpSpPr>
        <p:sp>
          <p:nvSpPr>
            <p:cNvPr id="6832" name="Google Shape;6832;p86"/>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6"/>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6"/>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6"/>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6" name="Google Shape;6836;p86"/>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7" name="Google Shape;6837;p86"/>
          <p:cNvGrpSpPr/>
          <p:nvPr/>
        </p:nvGrpSpPr>
        <p:grpSpPr>
          <a:xfrm>
            <a:off x="5779742" y="3172629"/>
            <a:ext cx="289039" cy="352833"/>
            <a:chOff x="-24694925" y="3518700"/>
            <a:chExt cx="242625" cy="296175"/>
          </a:xfrm>
        </p:grpSpPr>
        <p:sp>
          <p:nvSpPr>
            <p:cNvPr id="6838" name="Google Shape;6838;p86"/>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6"/>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6"/>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6"/>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86"/>
          <p:cNvGrpSpPr/>
          <p:nvPr/>
        </p:nvGrpSpPr>
        <p:grpSpPr>
          <a:xfrm>
            <a:off x="5779280" y="3622657"/>
            <a:ext cx="289962" cy="352833"/>
            <a:chOff x="-24709100" y="3888875"/>
            <a:chExt cx="243400" cy="296175"/>
          </a:xfrm>
        </p:grpSpPr>
        <p:sp>
          <p:nvSpPr>
            <p:cNvPr id="6843" name="Google Shape;6843;p86"/>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6"/>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6"/>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86"/>
          <p:cNvGrpSpPr/>
          <p:nvPr/>
        </p:nvGrpSpPr>
        <p:grpSpPr>
          <a:xfrm>
            <a:off x="7979280" y="2695320"/>
            <a:ext cx="356556" cy="349557"/>
            <a:chOff x="-22863675" y="3131775"/>
            <a:chExt cx="299300" cy="293425"/>
          </a:xfrm>
        </p:grpSpPr>
        <p:sp>
          <p:nvSpPr>
            <p:cNvPr id="6847" name="Google Shape;6847;p86"/>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6"/>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6"/>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86"/>
          <p:cNvGrpSpPr/>
          <p:nvPr/>
        </p:nvGrpSpPr>
        <p:grpSpPr>
          <a:xfrm>
            <a:off x="5322144" y="1306499"/>
            <a:ext cx="310602" cy="352803"/>
            <a:chOff x="-28069875" y="3175300"/>
            <a:chExt cx="260725" cy="296150"/>
          </a:xfrm>
        </p:grpSpPr>
        <p:sp>
          <p:nvSpPr>
            <p:cNvPr id="6851" name="Google Shape;6851;p86"/>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6"/>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6"/>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6"/>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6"/>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6"/>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6"/>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6"/>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6"/>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0" name="Google Shape;6860;p86"/>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1" name="Google Shape;6861;p86"/>
          <p:cNvGrpSpPr/>
          <p:nvPr/>
        </p:nvGrpSpPr>
        <p:grpSpPr>
          <a:xfrm>
            <a:off x="5363423" y="2213733"/>
            <a:ext cx="228045" cy="351880"/>
            <a:chOff x="-28032075" y="3916450"/>
            <a:chExt cx="191425" cy="295375"/>
          </a:xfrm>
        </p:grpSpPr>
        <p:sp>
          <p:nvSpPr>
            <p:cNvPr id="6862" name="Google Shape;6862;p86"/>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6"/>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6"/>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86"/>
          <p:cNvGrpSpPr/>
          <p:nvPr/>
        </p:nvGrpSpPr>
        <p:grpSpPr>
          <a:xfrm>
            <a:off x="7528769" y="1306484"/>
            <a:ext cx="352833" cy="352833"/>
            <a:chOff x="-26201650" y="3176075"/>
            <a:chExt cx="296175" cy="296175"/>
          </a:xfrm>
        </p:grpSpPr>
        <p:sp>
          <p:nvSpPr>
            <p:cNvPr id="6866" name="Google Shape;6866;p86"/>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6"/>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86"/>
          <p:cNvGrpSpPr/>
          <p:nvPr/>
        </p:nvGrpSpPr>
        <p:grpSpPr>
          <a:xfrm>
            <a:off x="7528293" y="1763705"/>
            <a:ext cx="353786" cy="351880"/>
            <a:chOff x="-26204800" y="3547050"/>
            <a:chExt cx="296975" cy="295375"/>
          </a:xfrm>
        </p:grpSpPr>
        <p:sp>
          <p:nvSpPr>
            <p:cNvPr id="6869" name="Google Shape;6869;p86"/>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6"/>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1" name="Google Shape;6871;p86"/>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2" name="Google Shape;6872;p86"/>
          <p:cNvGrpSpPr/>
          <p:nvPr/>
        </p:nvGrpSpPr>
        <p:grpSpPr>
          <a:xfrm>
            <a:off x="6199548" y="2693683"/>
            <a:ext cx="345328" cy="352833"/>
            <a:chOff x="-24353875" y="3147725"/>
            <a:chExt cx="289875" cy="296175"/>
          </a:xfrm>
        </p:grpSpPr>
        <p:sp>
          <p:nvSpPr>
            <p:cNvPr id="6873" name="Google Shape;6873;p86"/>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6"/>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86"/>
          <p:cNvGrpSpPr/>
          <p:nvPr/>
        </p:nvGrpSpPr>
        <p:grpSpPr>
          <a:xfrm>
            <a:off x="6207530" y="3173090"/>
            <a:ext cx="329365" cy="351910"/>
            <a:chOff x="-24344425" y="3519475"/>
            <a:chExt cx="276475" cy="295400"/>
          </a:xfrm>
        </p:grpSpPr>
        <p:sp>
          <p:nvSpPr>
            <p:cNvPr id="6876" name="Google Shape;6876;p86"/>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6"/>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86"/>
          <p:cNvGrpSpPr/>
          <p:nvPr/>
        </p:nvGrpSpPr>
        <p:grpSpPr>
          <a:xfrm>
            <a:off x="6197210" y="3625010"/>
            <a:ext cx="350004" cy="348128"/>
            <a:chOff x="-24353075" y="3891250"/>
            <a:chExt cx="293800" cy="292225"/>
          </a:xfrm>
        </p:grpSpPr>
        <p:sp>
          <p:nvSpPr>
            <p:cNvPr id="6879" name="Google Shape;6879;p86"/>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6"/>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86"/>
          <p:cNvGrpSpPr/>
          <p:nvPr/>
        </p:nvGrpSpPr>
        <p:grpSpPr>
          <a:xfrm>
            <a:off x="7980681" y="3173313"/>
            <a:ext cx="353757" cy="351463"/>
            <a:chOff x="-22845575" y="3504075"/>
            <a:chExt cx="296950" cy="295025"/>
          </a:xfrm>
        </p:grpSpPr>
        <p:sp>
          <p:nvSpPr>
            <p:cNvPr id="6882" name="Google Shape;6882;p86"/>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6"/>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86"/>
          <p:cNvGrpSpPr/>
          <p:nvPr/>
        </p:nvGrpSpPr>
        <p:grpSpPr>
          <a:xfrm>
            <a:off x="5773862" y="1306961"/>
            <a:ext cx="299344" cy="351880"/>
            <a:chOff x="-27691025" y="3175300"/>
            <a:chExt cx="251275" cy="295375"/>
          </a:xfrm>
        </p:grpSpPr>
        <p:sp>
          <p:nvSpPr>
            <p:cNvPr id="6885" name="Google Shape;6885;p86"/>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6"/>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6"/>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6"/>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86"/>
          <p:cNvGrpSpPr/>
          <p:nvPr/>
        </p:nvGrpSpPr>
        <p:grpSpPr>
          <a:xfrm>
            <a:off x="5746179" y="1825637"/>
            <a:ext cx="354710" cy="228015"/>
            <a:chOff x="-27721750" y="3598250"/>
            <a:chExt cx="297750" cy="191400"/>
          </a:xfrm>
        </p:grpSpPr>
        <p:sp>
          <p:nvSpPr>
            <p:cNvPr id="6890" name="Google Shape;6890;p86"/>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6"/>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86"/>
          <p:cNvGrpSpPr/>
          <p:nvPr/>
        </p:nvGrpSpPr>
        <p:grpSpPr>
          <a:xfrm>
            <a:off x="5747579" y="2219183"/>
            <a:ext cx="351910" cy="340980"/>
            <a:chOff x="-27719400" y="3925600"/>
            <a:chExt cx="295400" cy="286225"/>
          </a:xfrm>
        </p:grpSpPr>
        <p:sp>
          <p:nvSpPr>
            <p:cNvPr id="6893" name="Google Shape;6893;p86"/>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6"/>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86"/>
          <p:cNvGrpSpPr/>
          <p:nvPr/>
        </p:nvGrpSpPr>
        <p:grpSpPr>
          <a:xfrm>
            <a:off x="7968851" y="1306023"/>
            <a:ext cx="353757" cy="353757"/>
            <a:chOff x="-25834600" y="3176875"/>
            <a:chExt cx="296950" cy="296950"/>
          </a:xfrm>
        </p:grpSpPr>
        <p:sp>
          <p:nvSpPr>
            <p:cNvPr id="6896" name="Google Shape;6896;p86"/>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6"/>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6"/>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6"/>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6"/>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86"/>
          <p:cNvGrpSpPr/>
          <p:nvPr/>
        </p:nvGrpSpPr>
        <p:grpSpPr>
          <a:xfrm>
            <a:off x="7968851" y="1774024"/>
            <a:ext cx="353757" cy="331241"/>
            <a:chOff x="-25834600" y="3564375"/>
            <a:chExt cx="296950" cy="278050"/>
          </a:xfrm>
        </p:grpSpPr>
        <p:sp>
          <p:nvSpPr>
            <p:cNvPr id="6902" name="Google Shape;6902;p86"/>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6"/>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6"/>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6"/>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6"/>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6"/>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6"/>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6"/>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86"/>
          <p:cNvGrpSpPr/>
          <p:nvPr/>
        </p:nvGrpSpPr>
        <p:grpSpPr>
          <a:xfrm>
            <a:off x="7966974" y="2213376"/>
            <a:ext cx="357509" cy="352595"/>
            <a:chOff x="-25834600" y="3915850"/>
            <a:chExt cx="300100" cy="295975"/>
          </a:xfrm>
        </p:grpSpPr>
        <p:sp>
          <p:nvSpPr>
            <p:cNvPr id="6911" name="Google Shape;6911;p86"/>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6"/>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6"/>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86"/>
          <p:cNvGrpSpPr/>
          <p:nvPr/>
        </p:nvGrpSpPr>
        <p:grpSpPr>
          <a:xfrm>
            <a:off x="6702402" y="2694606"/>
            <a:ext cx="228968" cy="350987"/>
            <a:chOff x="-23930925" y="3149300"/>
            <a:chExt cx="192200" cy="294625"/>
          </a:xfrm>
        </p:grpSpPr>
        <p:sp>
          <p:nvSpPr>
            <p:cNvPr id="6915" name="Google Shape;6915;p86"/>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6"/>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6"/>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6"/>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86"/>
          <p:cNvGrpSpPr/>
          <p:nvPr/>
        </p:nvGrpSpPr>
        <p:grpSpPr>
          <a:xfrm>
            <a:off x="6659232" y="3173090"/>
            <a:ext cx="315307" cy="351910"/>
            <a:chOff x="-23962425" y="3519475"/>
            <a:chExt cx="264675" cy="295400"/>
          </a:xfrm>
        </p:grpSpPr>
        <p:sp>
          <p:nvSpPr>
            <p:cNvPr id="6920" name="Google Shape;6920;p86"/>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6"/>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2" name="Google Shape;6922;p86"/>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3" name="Google Shape;6923;p86"/>
          <p:cNvGrpSpPr/>
          <p:nvPr/>
        </p:nvGrpSpPr>
        <p:grpSpPr>
          <a:xfrm>
            <a:off x="8037908" y="3623134"/>
            <a:ext cx="239302" cy="351880"/>
            <a:chOff x="-22788075" y="3904625"/>
            <a:chExt cx="200875" cy="295375"/>
          </a:xfrm>
        </p:grpSpPr>
        <p:sp>
          <p:nvSpPr>
            <p:cNvPr id="6924" name="Google Shape;6924;p86"/>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6"/>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6"/>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6"/>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86"/>
          <p:cNvGrpSpPr/>
          <p:nvPr/>
        </p:nvGrpSpPr>
        <p:grpSpPr>
          <a:xfrm>
            <a:off x="6193206" y="1306499"/>
            <a:ext cx="354710" cy="352803"/>
            <a:chOff x="-27351575" y="3175300"/>
            <a:chExt cx="297750" cy="296150"/>
          </a:xfrm>
        </p:grpSpPr>
        <p:sp>
          <p:nvSpPr>
            <p:cNvPr id="6929" name="Google Shape;6929;p86"/>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6"/>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6"/>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6"/>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86"/>
          <p:cNvGrpSpPr/>
          <p:nvPr/>
        </p:nvGrpSpPr>
        <p:grpSpPr>
          <a:xfrm>
            <a:off x="6235914" y="1763109"/>
            <a:ext cx="269293" cy="353072"/>
            <a:chOff x="-27313750" y="3545275"/>
            <a:chExt cx="226050" cy="296375"/>
          </a:xfrm>
        </p:grpSpPr>
        <p:sp>
          <p:nvSpPr>
            <p:cNvPr id="6934" name="Google Shape;6934;p86"/>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6"/>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6"/>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86"/>
          <p:cNvGrpSpPr/>
          <p:nvPr/>
        </p:nvGrpSpPr>
        <p:grpSpPr>
          <a:xfrm>
            <a:off x="6193206" y="2211380"/>
            <a:ext cx="354710" cy="356586"/>
            <a:chOff x="-27351575" y="3915650"/>
            <a:chExt cx="297750" cy="299325"/>
          </a:xfrm>
        </p:grpSpPr>
        <p:sp>
          <p:nvSpPr>
            <p:cNvPr id="6938" name="Google Shape;6938;p86"/>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6"/>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86"/>
          <p:cNvGrpSpPr/>
          <p:nvPr/>
        </p:nvGrpSpPr>
        <p:grpSpPr>
          <a:xfrm>
            <a:off x="4880696" y="2693579"/>
            <a:ext cx="319060" cy="353042"/>
            <a:chOff x="-25445525" y="3175900"/>
            <a:chExt cx="267825" cy="296350"/>
          </a:xfrm>
        </p:grpSpPr>
        <p:sp>
          <p:nvSpPr>
            <p:cNvPr id="6941" name="Google Shape;6941;p86"/>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6"/>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6"/>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86"/>
          <p:cNvGrpSpPr/>
          <p:nvPr/>
        </p:nvGrpSpPr>
        <p:grpSpPr>
          <a:xfrm>
            <a:off x="4862410" y="3183902"/>
            <a:ext cx="355633" cy="330288"/>
            <a:chOff x="-25465200" y="3565175"/>
            <a:chExt cx="298525" cy="277250"/>
          </a:xfrm>
        </p:grpSpPr>
        <p:sp>
          <p:nvSpPr>
            <p:cNvPr id="6945" name="Google Shape;6945;p86"/>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6"/>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86"/>
          <p:cNvGrpSpPr/>
          <p:nvPr/>
        </p:nvGrpSpPr>
        <p:grpSpPr>
          <a:xfrm>
            <a:off x="4861948" y="3623432"/>
            <a:ext cx="356556" cy="351285"/>
            <a:chOff x="-25465200" y="3916150"/>
            <a:chExt cx="299300" cy="294875"/>
          </a:xfrm>
        </p:grpSpPr>
        <p:sp>
          <p:nvSpPr>
            <p:cNvPr id="6948" name="Google Shape;6948;p86"/>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6"/>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86"/>
          <p:cNvGrpSpPr/>
          <p:nvPr/>
        </p:nvGrpSpPr>
        <p:grpSpPr>
          <a:xfrm>
            <a:off x="7089388" y="2693698"/>
            <a:ext cx="351880" cy="352803"/>
            <a:chOff x="-23615075" y="3148525"/>
            <a:chExt cx="295375" cy="296150"/>
          </a:xfrm>
        </p:grpSpPr>
        <p:sp>
          <p:nvSpPr>
            <p:cNvPr id="6951" name="Google Shape;6951;p86"/>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6"/>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6"/>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6"/>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5" name="Google Shape;6955;p86"/>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6" name="Google Shape;6956;p86"/>
          <p:cNvGrpSpPr/>
          <p:nvPr/>
        </p:nvGrpSpPr>
        <p:grpSpPr>
          <a:xfrm>
            <a:off x="7088911" y="3632977"/>
            <a:ext cx="352833" cy="332194"/>
            <a:chOff x="-23615075" y="3906200"/>
            <a:chExt cx="296175" cy="278850"/>
          </a:xfrm>
        </p:grpSpPr>
        <p:sp>
          <p:nvSpPr>
            <p:cNvPr id="6957" name="Google Shape;6957;p86"/>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6"/>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6"/>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0" name="Google Shape;6960;p86"/>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1" name="Google Shape;6961;p86"/>
          <p:cNvGrpSpPr/>
          <p:nvPr/>
        </p:nvGrpSpPr>
        <p:grpSpPr>
          <a:xfrm>
            <a:off x="6637880" y="1306618"/>
            <a:ext cx="353757" cy="352565"/>
            <a:chOff x="-26980600" y="3175500"/>
            <a:chExt cx="296950" cy="295950"/>
          </a:xfrm>
        </p:grpSpPr>
        <p:sp>
          <p:nvSpPr>
            <p:cNvPr id="6962" name="Google Shape;6962;p86"/>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6"/>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6"/>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5" name="Google Shape;6965;p86"/>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6" name="Google Shape;6966;p86"/>
          <p:cNvGrpSpPr/>
          <p:nvPr/>
        </p:nvGrpSpPr>
        <p:grpSpPr>
          <a:xfrm>
            <a:off x="6638357" y="2245154"/>
            <a:ext cx="352803" cy="289039"/>
            <a:chOff x="-26981375" y="3951875"/>
            <a:chExt cx="296150" cy="242625"/>
          </a:xfrm>
        </p:grpSpPr>
        <p:sp>
          <p:nvSpPr>
            <p:cNvPr id="6967" name="Google Shape;6967;p86"/>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6"/>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6"/>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86"/>
          <p:cNvGrpSpPr/>
          <p:nvPr/>
        </p:nvGrpSpPr>
        <p:grpSpPr>
          <a:xfrm>
            <a:off x="5303399" y="2692745"/>
            <a:ext cx="351910" cy="354710"/>
            <a:chOff x="-25094250" y="3176075"/>
            <a:chExt cx="295400" cy="297750"/>
          </a:xfrm>
        </p:grpSpPr>
        <p:sp>
          <p:nvSpPr>
            <p:cNvPr id="6971" name="Google Shape;6971;p86"/>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6"/>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6"/>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86"/>
          <p:cNvGrpSpPr/>
          <p:nvPr/>
        </p:nvGrpSpPr>
        <p:grpSpPr>
          <a:xfrm>
            <a:off x="5303399" y="3173106"/>
            <a:ext cx="351910" cy="351880"/>
            <a:chOff x="-25094250" y="3547050"/>
            <a:chExt cx="295400" cy="295375"/>
          </a:xfrm>
        </p:grpSpPr>
        <p:sp>
          <p:nvSpPr>
            <p:cNvPr id="6975" name="Google Shape;6975;p86"/>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6"/>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6"/>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6"/>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6"/>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0" name="Google Shape;6980;p86"/>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1" name="Google Shape;6981;p86"/>
          <p:cNvGrpSpPr/>
          <p:nvPr/>
        </p:nvGrpSpPr>
        <p:grpSpPr>
          <a:xfrm>
            <a:off x="7535476" y="2693698"/>
            <a:ext cx="352803" cy="352803"/>
            <a:chOff x="-23245675" y="3148525"/>
            <a:chExt cx="296150" cy="296150"/>
          </a:xfrm>
        </p:grpSpPr>
        <p:sp>
          <p:nvSpPr>
            <p:cNvPr id="6982" name="Google Shape;6982;p86"/>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6"/>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6"/>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5" name="Google Shape;6985;p86"/>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6" name="Google Shape;6986;p86"/>
          <p:cNvGrpSpPr/>
          <p:nvPr/>
        </p:nvGrpSpPr>
        <p:grpSpPr>
          <a:xfrm>
            <a:off x="7535938" y="3622672"/>
            <a:ext cx="351880" cy="352803"/>
            <a:chOff x="-23244900" y="3888100"/>
            <a:chExt cx="295375" cy="296150"/>
          </a:xfrm>
        </p:grpSpPr>
        <p:sp>
          <p:nvSpPr>
            <p:cNvPr id="6987" name="Google Shape;6987;p86"/>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6"/>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6"/>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6"/>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6"/>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6"/>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6"/>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6"/>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6"/>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6"/>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6"/>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8" name="Google Shape;6998;p86"/>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6"/>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7000" name="Google Shape;7000;p86"/>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04" name="Shape 7004"/>
        <p:cNvGrpSpPr/>
        <p:nvPr/>
      </p:nvGrpSpPr>
      <p:grpSpPr>
        <a:xfrm>
          <a:off x="0" y="0"/>
          <a:ext cx="0" cy="0"/>
          <a:chOff x="0" y="0"/>
          <a:chExt cx="0" cy="0"/>
        </a:xfrm>
      </p:grpSpPr>
      <p:sp>
        <p:nvSpPr>
          <p:cNvPr id="7005" name="Google Shape;7005;p87"/>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6" name="Google Shape;7006;p87"/>
          <p:cNvGrpSpPr/>
          <p:nvPr/>
        </p:nvGrpSpPr>
        <p:grpSpPr>
          <a:xfrm>
            <a:off x="850004" y="1823018"/>
            <a:ext cx="367261" cy="367261"/>
            <a:chOff x="-65145700" y="3727425"/>
            <a:chExt cx="317425" cy="317425"/>
          </a:xfrm>
        </p:grpSpPr>
        <p:sp>
          <p:nvSpPr>
            <p:cNvPr id="7007" name="Google Shape;7007;p87"/>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7"/>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87"/>
          <p:cNvGrpSpPr/>
          <p:nvPr/>
        </p:nvGrpSpPr>
        <p:grpSpPr>
          <a:xfrm>
            <a:off x="853201" y="2251933"/>
            <a:ext cx="360868" cy="367261"/>
            <a:chOff x="-65144125" y="4094450"/>
            <a:chExt cx="311900" cy="317425"/>
          </a:xfrm>
        </p:grpSpPr>
        <p:sp>
          <p:nvSpPr>
            <p:cNvPr id="7010" name="Google Shape;7010;p87"/>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7"/>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7"/>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3" name="Google Shape;7013;p87"/>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4" name="Google Shape;7014;p87"/>
          <p:cNvGrpSpPr/>
          <p:nvPr/>
        </p:nvGrpSpPr>
        <p:grpSpPr>
          <a:xfrm>
            <a:off x="3056770" y="1822628"/>
            <a:ext cx="370645" cy="368042"/>
            <a:chOff x="-63250675" y="3744075"/>
            <a:chExt cx="320350" cy="318100"/>
          </a:xfrm>
        </p:grpSpPr>
        <p:sp>
          <p:nvSpPr>
            <p:cNvPr id="7015" name="Google Shape;7015;p87"/>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7"/>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7"/>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87"/>
          <p:cNvGrpSpPr/>
          <p:nvPr/>
        </p:nvGrpSpPr>
        <p:grpSpPr>
          <a:xfrm>
            <a:off x="3058462" y="2251933"/>
            <a:ext cx="367261" cy="367261"/>
            <a:chOff x="-63250675" y="4110200"/>
            <a:chExt cx="317425" cy="317425"/>
          </a:xfrm>
        </p:grpSpPr>
        <p:sp>
          <p:nvSpPr>
            <p:cNvPr id="7019" name="Google Shape;7019;p87"/>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7"/>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7"/>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7"/>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7"/>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7"/>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7"/>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7"/>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7"/>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87"/>
          <p:cNvGrpSpPr/>
          <p:nvPr/>
        </p:nvGrpSpPr>
        <p:grpSpPr>
          <a:xfrm>
            <a:off x="1737509" y="2749028"/>
            <a:ext cx="359075" cy="358844"/>
            <a:chOff x="-61351725" y="3372400"/>
            <a:chExt cx="310350" cy="310150"/>
          </a:xfrm>
        </p:grpSpPr>
        <p:sp>
          <p:nvSpPr>
            <p:cNvPr id="7029" name="Google Shape;7029;p87"/>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7"/>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7"/>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87"/>
          <p:cNvGrpSpPr/>
          <p:nvPr/>
        </p:nvGrpSpPr>
        <p:grpSpPr>
          <a:xfrm>
            <a:off x="1733864" y="3212084"/>
            <a:ext cx="366364" cy="333534"/>
            <a:chOff x="-61354875" y="3751050"/>
            <a:chExt cx="316650" cy="288275"/>
          </a:xfrm>
        </p:grpSpPr>
        <p:sp>
          <p:nvSpPr>
            <p:cNvPr id="7033" name="Google Shape;7033;p87"/>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7"/>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7"/>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87"/>
          <p:cNvGrpSpPr/>
          <p:nvPr/>
        </p:nvGrpSpPr>
        <p:grpSpPr>
          <a:xfrm>
            <a:off x="1733864" y="3653724"/>
            <a:ext cx="366364" cy="367290"/>
            <a:chOff x="-61354875" y="4101525"/>
            <a:chExt cx="316650" cy="317450"/>
          </a:xfrm>
        </p:grpSpPr>
        <p:sp>
          <p:nvSpPr>
            <p:cNvPr id="7037" name="Google Shape;7037;p87"/>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7"/>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87"/>
          <p:cNvGrpSpPr/>
          <p:nvPr/>
        </p:nvGrpSpPr>
        <p:grpSpPr>
          <a:xfrm>
            <a:off x="3950299" y="2745600"/>
            <a:ext cx="368157" cy="365699"/>
            <a:chOff x="-59470075" y="3308975"/>
            <a:chExt cx="318200" cy="316075"/>
          </a:xfrm>
        </p:grpSpPr>
        <p:sp>
          <p:nvSpPr>
            <p:cNvPr id="7040" name="Google Shape;7040;p87"/>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7"/>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7"/>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7"/>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7"/>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7"/>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7"/>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7"/>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7"/>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87"/>
          <p:cNvGrpSpPr/>
          <p:nvPr/>
        </p:nvGrpSpPr>
        <p:grpSpPr>
          <a:xfrm>
            <a:off x="1295729" y="1381305"/>
            <a:ext cx="367261" cy="364686"/>
            <a:chOff x="-64781025" y="3361050"/>
            <a:chExt cx="317425" cy="315200"/>
          </a:xfrm>
        </p:grpSpPr>
        <p:sp>
          <p:nvSpPr>
            <p:cNvPr id="7050" name="Google Shape;7050;p87"/>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7"/>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7"/>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7"/>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4" name="Google Shape;7054;p87"/>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7"/>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7"/>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7" name="Google Shape;7057;p87"/>
          <p:cNvGrpSpPr/>
          <p:nvPr/>
        </p:nvGrpSpPr>
        <p:grpSpPr>
          <a:xfrm>
            <a:off x="3500129" y="1822744"/>
            <a:ext cx="382765" cy="367810"/>
            <a:chOff x="-62890750" y="3747425"/>
            <a:chExt cx="330825" cy="317900"/>
          </a:xfrm>
        </p:grpSpPr>
        <p:sp>
          <p:nvSpPr>
            <p:cNvPr id="7058" name="Google Shape;7058;p87"/>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7"/>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7"/>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7"/>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7"/>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7"/>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7"/>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7"/>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7"/>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7"/>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7"/>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7"/>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7"/>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7"/>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87"/>
          <p:cNvGrpSpPr/>
          <p:nvPr/>
        </p:nvGrpSpPr>
        <p:grpSpPr>
          <a:xfrm>
            <a:off x="3507881" y="2252381"/>
            <a:ext cx="367261" cy="366364"/>
            <a:chOff x="-62884425" y="4111775"/>
            <a:chExt cx="317425" cy="316650"/>
          </a:xfrm>
        </p:grpSpPr>
        <p:sp>
          <p:nvSpPr>
            <p:cNvPr id="7073" name="Google Shape;7073;p87"/>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7"/>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87"/>
          <p:cNvGrpSpPr/>
          <p:nvPr/>
        </p:nvGrpSpPr>
        <p:grpSpPr>
          <a:xfrm>
            <a:off x="2180515" y="2748450"/>
            <a:ext cx="365438" cy="360001"/>
            <a:chOff x="-60991775" y="3376900"/>
            <a:chExt cx="315850" cy="311150"/>
          </a:xfrm>
        </p:grpSpPr>
        <p:sp>
          <p:nvSpPr>
            <p:cNvPr id="7076" name="Google Shape;7076;p87"/>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7"/>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7"/>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87"/>
          <p:cNvGrpSpPr/>
          <p:nvPr/>
        </p:nvGrpSpPr>
        <p:grpSpPr>
          <a:xfrm>
            <a:off x="2180052" y="3199314"/>
            <a:ext cx="366364" cy="359075"/>
            <a:chOff x="-60988625" y="3740800"/>
            <a:chExt cx="316650" cy="310350"/>
          </a:xfrm>
        </p:grpSpPr>
        <p:sp>
          <p:nvSpPr>
            <p:cNvPr id="7080" name="Google Shape;7080;p87"/>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7"/>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7"/>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87"/>
          <p:cNvGrpSpPr/>
          <p:nvPr/>
        </p:nvGrpSpPr>
        <p:grpSpPr>
          <a:xfrm>
            <a:off x="2180052" y="3654765"/>
            <a:ext cx="366364" cy="365207"/>
            <a:chOff x="-60987850" y="4100950"/>
            <a:chExt cx="316650" cy="315650"/>
          </a:xfrm>
        </p:grpSpPr>
        <p:sp>
          <p:nvSpPr>
            <p:cNvPr id="7084" name="Google Shape;7084;p87"/>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7"/>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7"/>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7"/>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7"/>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87"/>
          <p:cNvGrpSpPr/>
          <p:nvPr/>
        </p:nvGrpSpPr>
        <p:grpSpPr>
          <a:xfrm>
            <a:off x="3949836" y="3200225"/>
            <a:ext cx="369083" cy="357253"/>
            <a:chOff x="-59447250" y="3706150"/>
            <a:chExt cx="319000" cy="308775"/>
          </a:xfrm>
        </p:grpSpPr>
        <p:sp>
          <p:nvSpPr>
            <p:cNvPr id="7090" name="Google Shape;7090;p87"/>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7"/>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7"/>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7"/>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87"/>
          <p:cNvGrpSpPr/>
          <p:nvPr/>
        </p:nvGrpSpPr>
        <p:grpSpPr>
          <a:xfrm>
            <a:off x="1738564" y="1381536"/>
            <a:ext cx="368186" cy="364224"/>
            <a:chOff x="-64406125" y="3362225"/>
            <a:chExt cx="318225" cy="314800"/>
          </a:xfrm>
        </p:grpSpPr>
        <p:sp>
          <p:nvSpPr>
            <p:cNvPr id="7095" name="Google Shape;7095;p87"/>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7"/>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7" name="Google Shape;7097;p87"/>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8" name="Google Shape;7098;p87"/>
          <p:cNvGrpSpPr/>
          <p:nvPr/>
        </p:nvGrpSpPr>
        <p:grpSpPr>
          <a:xfrm>
            <a:off x="1739027" y="2252381"/>
            <a:ext cx="367261" cy="366364"/>
            <a:chOff x="-64410850" y="4094450"/>
            <a:chExt cx="317425" cy="316650"/>
          </a:xfrm>
        </p:grpSpPr>
        <p:sp>
          <p:nvSpPr>
            <p:cNvPr id="7099" name="Google Shape;7099;p87"/>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7"/>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7"/>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2" name="Google Shape;7102;p87"/>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3" name="Google Shape;7103;p87"/>
          <p:cNvGrpSpPr/>
          <p:nvPr/>
        </p:nvGrpSpPr>
        <p:grpSpPr>
          <a:xfrm>
            <a:off x="3960575" y="1822454"/>
            <a:ext cx="365467" cy="368389"/>
            <a:chOff x="-62516625" y="3743175"/>
            <a:chExt cx="315875" cy="318400"/>
          </a:xfrm>
        </p:grpSpPr>
        <p:sp>
          <p:nvSpPr>
            <p:cNvPr id="7104" name="Google Shape;7104;p87"/>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7"/>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87"/>
          <p:cNvGrpSpPr/>
          <p:nvPr/>
        </p:nvGrpSpPr>
        <p:grpSpPr>
          <a:xfrm>
            <a:off x="3967415" y="2272426"/>
            <a:ext cx="351786" cy="326274"/>
            <a:chOff x="-62511900" y="4129100"/>
            <a:chExt cx="304050" cy="282000"/>
          </a:xfrm>
        </p:grpSpPr>
        <p:sp>
          <p:nvSpPr>
            <p:cNvPr id="7107" name="Google Shape;7107;p87"/>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7"/>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7"/>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7"/>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7"/>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87"/>
          <p:cNvGrpSpPr/>
          <p:nvPr/>
        </p:nvGrpSpPr>
        <p:grpSpPr>
          <a:xfrm>
            <a:off x="2645537" y="2744820"/>
            <a:ext cx="310770" cy="367261"/>
            <a:chOff x="-60597975" y="3367475"/>
            <a:chExt cx="268600" cy="317425"/>
          </a:xfrm>
        </p:grpSpPr>
        <p:sp>
          <p:nvSpPr>
            <p:cNvPr id="7113" name="Google Shape;7113;p87"/>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7"/>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7"/>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7"/>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7"/>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8" name="Google Shape;7118;p87"/>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9" name="Google Shape;7119;p87"/>
          <p:cNvGrpSpPr/>
          <p:nvPr/>
        </p:nvGrpSpPr>
        <p:grpSpPr>
          <a:xfrm>
            <a:off x="2617740" y="3706136"/>
            <a:ext cx="366364" cy="262465"/>
            <a:chOff x="-60621600" y="4145650"/>
            <a:chExt cx="316650" cy="226850"/>
          </a:xfrm>
        </p:grpSpPr>
        <p:sp>
          <p:nvSpPr>
            <p:cNvPr id="7120" name="Google Shape;7120;p87"/>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7"/>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7"/>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87"/>
          <p:cNvGrpSpPr/>
          <p:nvPr/>
        </p:nvGrpSpPr>
        <p:grpSpPr>
          <a:xfrm>
            <a:off x="3954392" y="3654635"/>
            <a:ext cx="359972" cy="365467"/>
            <a:chOff x="-59400775" y="4084200"/>
            <a:chExt cx="311125" cy="315875"/>
          </a:xfrm>
        </p:grpSpPr>
        <p:sp>
          <p:nvSpPr>
            <p:cNvPr id="7124" name="Google Shape;7124;p87"/>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7"/>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7"/>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7"/>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7"/>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7"/>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87"/>
          <p:cNvGrpSpPr/>
          <p:nvPr/>
        </p:nvGrpSpPr>
        <p:grpSpPr>
          <a:xfrm>
            <a:off x="2178486" y="1380466"/>
            <a:ext cx="365438" cy="366364"/>
            <a:chOff x="-64044600" y="3360375"/>
            <a:chExt cx="315850" cy="316650"/>
          </a:xfrm>
        </p:grpSpPr>
        <p:sp>
          <p:nvSpPr>
            <p:cNvPr id="7131" name="Google Shape;7131;p87"/>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7"/>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7"/>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87"/>
          <p:cNvGrpSpPr/>
          <p:nvPr/>
        </p:nvGrpSpPr>
        <p:grpSpPr>
          <a:xfrm>
            <a:off x="2204909" y="1823018"/>
            <a:ext cx="312592" cy="367261"/>
            <a:chOff x="-64022550" y="3727425"/>
            <a:chExt cx="270175" cy="317425"/>
          </a:xfrm>
        </p:grpSpPr>
        <p:sp>
          <p:nvSpPr>
            <p:cNvPr id="7135" name="Google Shape;7135;p87"/>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7"/>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7"/>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87"/>
          <p:cNvGrpSpPr/>
          <p:nvPr/>
        </p:nvGrpSpPr>
        <p:grpSpPr>
          <a:xfrm>
            <a:off x="2229047" y="2251918"/>
            <a:ext cx="264317" cy="367290"/>
            <a:chOff x="-64001300" y="4093650"/>
            <a:chExt cx="228450" cy="317450"/>
          </a:xfrm>
        </p:grpSpPr>
        <p:sp>
          <p:nvSpPr>
            <p:cNvPr id="7139" name="Google Shape;7139;p87"/>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7"/>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7"/>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7"/>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87"/>
          <p:cNvGrpSpPr/>
          <p:nvPr/>
        </p:nvGrpSpPr>
        <p:grpSpPr>
          <a:xfrm>
            <a:off x="848051" y="2745210"/>
            <a:ext cx="359972" cy="366480"/>
            <a:chOff x="-62148800" y="3377700"/>
            <a:chExt cx="311125" cy="316750"/>
          </a:xfrm>
        </p:grpSpPr>
        <p:sp>
          <p:nvSpPr>
            <p:cNvPr id="7144" name="Google Shape;7144;p87"/>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7"/>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87"/>
          <p:cNvGrpSpPr/>
          <p:nvPr/>
        </p:nvGrpSpPr>
        <p:grpSpPr>
          <a:xfrm>
            <a:off x="843958" y="3195207"/>
            <a:ext cx="368157" cy="367290"/>
            <a:chOff x="-62154300" y="3743950"/>
            <a:chExt cx="318200" cy="317450"/>
          </a:xfrm>
        </p:grpSpPr>
        <p:sp>
          <p:nvSpPr>
            <p:cNvPr id="7147" name="Google Shape;7147;p87"/>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7"/>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87"/>
          <p:cNvGrpSpPr/>
          <p:nvPr/>
        </p:nvGrpSpPr>
        <p:grpSpPr>
          <a:xfrm>
            <a:off x="843944" y="3654187"/>
            <a:ext cx="368186" cy="366364"/>
            <a:chOff x="-62151950" y="4111775"/>
            <a:chExt cx="318225" cy="316650"/>
          </a:xfrm>
        </p:grpSpPr>
        <p:sp>
          <p:nvSpPr>
            <p:cNvPr id="7150" name="Google Shape;7150;p87"/>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7"/>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7"/>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7"/>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87"/>
          <p:cNvGrpSpPr/>
          <p:nvPr/>
        </p:nvGrpSpPr>
        <p:grpSpPr>
          <a:xfrm>
            <a:off x="3062568" y="2744733"/>
            <a:ext cx="368157" cy="367434"/>
            <a:chOff x="-60254550" y="3367325"/>
            <a:chExt cx="318200" cy="317575"/>
          </a:xfrm>
        </p:grpSpPr>
        <p:sp>
          <p:nvSpPr>
            <p:cNvPr id="7155" name="Google Shape;7155;p87"/>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7"/>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7"/>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7"/>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87"/>
          <p:cNvGrpSpPr/>
          <p:nvPr/>
        </p:nvGrpSpPr>
        <p:grpSpPr>
          <a:xfrm>
            <a:off x="3063465" y="3195727"/>
            <a:ext cx="366364" cy="366248"/>
            <a:chOff x="-60255350" y="3733825"/>
            <a:chExt cx="316650" cy="316550"/>
          </a:xfrm>
        </p:grpSpPr>
        <p:sp>
          <p:nvSpPr>
            <p:cNvPr id="7160" name="Google Shape;7160;p87"/>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7"/>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7"/>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7"/>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7"/>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7"/>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7"/>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87"/>
          <p:cNvGrpSpPr/>
          <p:nvPr/>
        </p:nvGrpSpPr>
        <p:grpSpPr>
          <a:xfrm>
            <a:off x="3091262" y="3654635"/>
            <a:ext cx="310770" cy="365467"/>
            <a:chOff x="-60232500" y="4101525"/>
            <a:chExt cx="268600" cy="315875"/>
          </a:xfrm>
        </p:grpSpPr>
        <p:sp>
          <p:nvSpPr>
            <p:cNvPr id="7168" name="Google Shape;7168;p87"/>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7"/>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0" name="Google Shape;7170;p87"/>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1" name="Google Shape;7171;p87"/>
          <p:cNvGrpSpPr/>
          <p:nvPr/>
        </p:nvGrpSpPr>
        <p:grpSpPr>
          <a:xfrm>
            <a:off x="2624262" y="1380466"/>
            <a:ext cx="368186" cy="366364"/>
            <a:chOff x="-63679950" y="3360375"/>
            <a:chExt cx="318225" cy="316650"/>
          </a:xfrm>
        </p:grpSpPr>
        <p:sp>
          <p:nvSpPr>
            <p:cNvPr id="7172" name="Google Shape;7172;p87"/>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7"/>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7"/>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7"/>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6" name="Google Shape;7176;p87"/>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7" name="Google Shape;7177;p87"/>
          <p:cNvGrpSpPr/>
          <p:nvPr/>
        </p:nvGrpSpPr>
        <p:grpSpPr>
          <a:xfrm>
            <a:off x="2622889" y="2251803"/>
            <a:ext cx="370934" cy="367521"/>
            <a:chOff x="-63679950" y="4093450"/>
            <a:chExt cx="320600" cy="317650"/>
          </a:xfrm>
        </p:grpSpPr>
        <p:sp>
          <p:nvSpPr>
            <p:cNvPr id="7178" name="Google Shape;7178;p87"/>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7"/>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7"/>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87"/>
          <p:cNvGrpSpPr/>
          <p:nvPr/>
        </p:nvGrpSpPr>
        <p:grpSpPr>
          <a:xfrm>
            <a:off x="1283006" y="2744805"/>
            <a:ext cx="366364" cy="367290"/>
            <a:chOff x="-61784125" y="3377700"/>
            <a:chExt cx="316650" cy="317450"/>
          </a:xfrm>
        </p:grpSpPr>
        <p:sp>
          <p:nvSpPr>
            <p:cNvPr id="7182" name="Google Shape;7182;p87"/>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7"/>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7"/>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7"/>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7"/>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7"/>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7"/>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87"/>
          <p:cNvGrpSpPr/>
          <p:nvPr/>
        </p:nvGrpSpPr>
        <p:grpSpPr>
          <a:xfrm>
            <a:off x="1283006" y="3195207"/>
            <a:ext cx="366364" cy="367290"/>
            <a:chOff x="-61783350" y="3743950"/>
            <a:chExt cx="316650" cy="317450"/>
          </a:xfrm>
        </p:grpSpPr>
        <p:sp>
          <p:nvSpPr>
            <p:cNvPr id="7190" name="Google Shape;7190;p87"/>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7"/>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2" name="Google Shape;7192;p87"/>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7"/>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7"/>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5" name="Google Shape;7195;p87"/>
          <p:cNvGrpSpPr/>
          <p:nvPr/>
        </p:nvGrpSpPr>
        <p:grpSpPr>
          <a:xfrm>
            <a:off x="3504430" y="3655040"/>
            <a:ext cx="369112" cy="364657"/>
            <a:chOff x="-59869425" y="4102225"/>
            <a:chExt cx="319025" cy="315175"/>
          </a:xfrm>
        </p:grpSpPr>
        <p:sp>
          <p:nvSpPr>
            <p:cNvPr id="7196" name="Google Shape;7196;p87"/>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7"/>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7"/>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7"/>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87"/>
          <p:cNvGrpSpPr/>
          <p:nvPr/>
        </p:nvGrpSpPr>
        <p:grpSpPr>
          <a:xfrm>
            <a:off x="2623233" y="4123862"/>
            <a:ext cx="366364" cy="365467"/>
            <a:chOff x="-59029025" y="3711650"/>
            <a:chExt cx="316650" cy="315875"/>
          </a:xfrm>
        </p:grpSpPr>
        <p:sp>
          <p:nvSpPr>
            <p:cNvPr id="7201" name="Google Shape;7201;p87"/>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7"/>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7"/>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7"/>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7"/>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7"/>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7"/>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87"/>
          <p:cNvGrpSpPr/>
          <p:nvPr/>
        </p:nvGrpSpPr>
        <p:grpSpPr>
          <a:xfrm>
            <a:off x="4859311" y="1379917"/>
            <a:ext cx="351940" cy="348188"/>
            <a:chOff x="581525" y="3254850"/>
            <a:chExt cx="297750" cy="294575"/>
          </a:xfrm>
        </p:grpSpPr>
        <p:sp>
          <p:nvSpPr>
            <p:cNvPr id="7209" name="Google Shape;7209;p87"/>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7"/>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7"/>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87"/>
          <p:cNvGrpSpPr/>
          <p:nvPr/>
        </p:nvGrpSpPr>
        <p:grpSpPr>
          <a:xfrm>
            <a:off x="4858380" y="1818853"/>
            <a:ext cx="353802" cy="351497"/>
            <a:chOff x="580725" y="3617925"/>
            <a:chExt cx="299325" cy="297375"/>
          </a:xfrm>
        </p:grpSpPr>
        <p:sp>
          <p:nvSpPr>
            <p:cNvPr id="7213" name="Google Shape;7213;p87"/>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7"/>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7"/>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7"/>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7"/>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87"/>
          <p:cNvGrpSpPr/>
          <p:nvPr/>
        </p:nvGrpSpPr>
        <p:grpSpPr>
          <a:xfrm>
            <a:off x="4860242" y="2266043"/>
            <a:ext cx="350079" cy="350079"/>
            <a:chOff x="583100" y="3982600"/>
            <a:chExt cx="296175" cy="296175"/>
          </a:xfrm>
        </p:grpSpPr>
        <p:sp>
          <p:nvSpPr>
            <p:cNvPr id="7219" name="Google Shape;7219;p87"/>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7"/>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7"/>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7"/>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7"/>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7"/>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7"/>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87"/>
          <p:cNvGrpSpPr/>
          <p:nvPr/>
        </p:nvGrpSpPr>
        <p:grpSpPr>
          <a:xfrm>
            <a:off x="7092856" y="1379667"/>
            <a:ext cx="307231" cy="348690"/>
            <a:chOff x="2423775" y="3226875"/>
            <a:chExt cx="259925" cy="295000"/>
          </a:xfrm>
        </p:grpSpPr>
        <p:sp>
          <p:nvSpPr>
            <p:cNvPr id="7227" name="Google Shape;7227;p87"/>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7"/>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7"/>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87"/>
          <p:cNvGrpSpPr/>
          <p:nvPr/>
        </p:nvGrpSpPr>
        <p:grpSpPr>
          <a:xfrm>
            <a:off x="7070043" y="1820952"/>
            <a:ext cx="352857" cy="347301"/>
            <a:chOff x="2404875" y="3592725"/>
            <a:chExt cx="298525" cy="293825"/>
          </a:xfrm>
        </p:grpSpPr>
        <p:sp>
          <p:nvSpPr>
            <p:cNvPr id="7231" name="Google Shape;7231;p87"/>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7"/>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7"/>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87"/>
          <p:cNvGrpSpPr/>
          <p:nvPr/>
        </p:nvGrpSpPr>
        <p:grpSpPr>
          <a:xfrm>
            <a:off x="7070974" y="2266517"/>
            <a:ext cx="350995" cy="349133"/>
            <a:chOff x="2404875" y="3955825"/>
            <a:chExt cx="296950" cy="295375"/>
          </a:xfrm>
        </p:grpSpPr>
        <p:sp>
          <p:nvSpPr>
            <p:cNvPr id="7235" name="Google Shape;7235;p87"/>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7"/>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7"/>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7"/>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87"/>
          <p:cNvGrpSpPr/>
          <p:nvPr/>
        </p:nvGrpSpPr>
        <p:grpSpPr>
          <a:xfrm>
            <a:off x="5764954" y="2730711"/>
            <a:ext cx="349163" cy="350079"/>
            <a:chOff x="4263650" y="3235150"/>
            <a:chExt cx="295400" cy="296175"/>
          </a:xfrm>
        </p:grpSpPr>
        <p:sp>
          <p:nvSpPr>
            <p:cNvPr id="7240" name="Google Shape;7240;p87"/>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7"/>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7"/>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7"/>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7"/>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87"/>
          <p:cNvGrpSpPr/>
          <p:nvPr/>
        </p:nvGrpSpPr>
        <p:grpSpPr>
          <a:xfrm>
            <a:off x="5762634" y="3189872"/>
            <a:ext cx="353802" cy="327739"/>
            <a:chOff x="4266025" y="3609275"/>
            <a:chExt cx="299325" cy="277275"/>
          </a:xfrm>
        </p:grpSpPr>
        <p:sp>
          <p:nvSpPr>
            <p:cNvPr id="7246" name="Google Shape;7246;p87"/>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7"/>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87"/>
          <p:cNvGrpSpPr/>
          <p:nvPr/>
        </p:nvGrpSpPr>
        <p:grpSpPr>
          <a:xfrm>
            <a:off x="5763092" y="3655259"/>
            <a:ext cx="352886" cy="349133"/>
            <a:chOff x="4263650" y="3963700"/>
            <a:chExt cx="298550" cy="295375"/>
          </a:xfrm>
        </p:grpSpPr>
        <p:sp>
          <p:nvSpPr>
            <p:cNvPr id="7249" name="Google Shape;7249;p87"/>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7"/>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7"/>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7"/>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7"/>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7"/>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7"/>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87"/>
          <p:cNvGrpSpPr/>
          <p:nvPr/>
        </p:nvGrpSpPr>
        <p:grpSpPr>
          <a:xfrm>
            <a:off x="8041429" y="2730711"/>
            <a:ext cx="226264" cy="350079"/>
            <a:chOff x="6164975" y="3211525"/>
            <a:chExt cx="191425" cy="296175"/>
          </a:xfrm>
        </p:grpSpPr>
        <p:sp>
          <p:nvSpPr>
            <p:cNvPr id="7257" name="Google Shape;7257;p87"/>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7"/>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7"/>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7"/>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7"/>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7"/>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7"/>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87"/>
          <p:cNvGrpSpPr/>
          <p:nvPr/>
        </p:nvGrpSpPr>
        <p:grpSpPr>
          <a:xfrm>
            <a:off x="5303466" y="1378987"/>
            <a:ext cx="352886" cy="350049"/>
            <a:chOff x="946175" y="3253275"/>
            <a:chExt cx="298550" cy="296150"/>
          </a:xfrm>
        </p:grpSpPr>
        <p:sp>
          <p:nvSpPr>
            <p:cNvPr id="7265" name="Google Shape;7265;p87"/>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7"/>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7"/>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7"/>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7"/>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87"/>
          <p:cNvGrpSpPr/>
          <p:nvPr/>
        </p:nvGrpSpPr>
        <p:grpSpPr>
          <a:xfrm>
            <a:off x="5304397" y="1820951"/>
            <a:ext cx="351024" cy="347301"/>
            <a:chOff x="946175" y="3619500"/>
            <a:chExt cx="296975" cy="293825"/>
          </a:xfrm>
        </p:grpSpPr>
        <p:sp>
          <p:nvSpPr>
            <p:cNvPr id="7271" name="Google Shape;7271;p87"/>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7"/>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7"/>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7"/>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7"/>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7"/>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87"/>
          <p:cNvGrpSpPr/>
          <p:nvPr/>
        </p:nvGrpSpPr>
        <p:grpSpPr>
          <a:xfrm>
            <a:off x="5303939" y="2265585"/>
            <a:ext cx="351940" cy="350995"/>
            <a:chOff x="944600" y="3981825"/>
            <a:chExt cx="297750" cy="296950"/>
          </a:xfrm>
        </p:grpSpPr>
        <p:sp>
          <p:nvSpPr>
            <p:cNvPr id="7278" name="Google Shape;7278;p87"/>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7"/>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7"/>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7"/>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87"/>
          <p:cNvGrpSpPr/>
          <p:nvPr/>
        </p:nvGrpSpPr>
        <p:grpSpPr>
          <a:xfrm>
            <a:off x="7520875" y="1379445"/>
            <a:ext cx="350079" cy="349133"/>
            <a:chOff x="2768750" y="3227275"/>
            <a:chExt cx="296175" cy="295375"/>
          </a:xfrm>
        </p:grpSpPr>
        <p:sp>
          <p:nvSpPr>
            <p:cNvPr id="7283" name="Google Shape;7283;p87"/>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7"/>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7"/>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7"/>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7"/>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7"/>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7"/>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7"/>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87"/>
          <p:cNvGrpSpPr/>
          <p:nvPr/>
        </p:nvGrpSpPr>
        <p:grpSpPr>
          <a:xfrm>
            <a:off x="7541826" y="1820317"/>
            <a:ext cx="308177" cy="348572"/>
            <a:chOff x="2786075" y="3591800"/>
            <a:chExt cx="260725" cy="294900"/>
          </a:xfrm>
        </p:grpSpPr>
        <p:sp>
          <p:nvSpPr>
            <p:cNvPr id="7292" name="Google Shape;7292;p87"/>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7"/>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7"/>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7"/>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7"/>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87"/>
          <p:cNvGrpSpPr/>
          <p:nvPr/>
        </p:nvGrpSpPr>
        <p:grpSpPr>
          <a:xfrm>
            <a:off x="7582324" y="2266044"/>
            <a:ext cx="227180" cy="350079"/>
            <a:chOff x="2819150" y="3955025"/>
            <a:chExt cx="192200" cy="296175"/>
          </a:xfrm>
        </p:grpSpPr>
        <p:sp>
          <p:nvSpPr>
            <p:cNvPr id="7298" name="Google Shape;7298;p87"/>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7"/>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7"/>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7"/>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87"/>
          <p:cNvGrpSpPr/>
          <p:nvPr/>
        </p:nvGrpSpPr>
        <p:grpSpPr>
          <a:xfrm>
            <a:off x="6206097" y="2731642"/>
            <a:ext cx="349133" cy="348217"/>
            <a:chOff x="4629125" y="3235150"/>
            <a:chExt cx="295375" cy="294600"/>
          </a:xfrm>
        </p:grpSpPr>
        <p:sp>
          <p:nvSpPr>
            <p:cNvPr id="7303" name="Google Shape;7303;p87"/>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7"/>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7"/>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7"/>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7"/>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87"/>
          <p:cNvGrpSpPr/>
          <p:nvPr/>
        </p:nvGrpSpPr>
        <p:grpSpPr>
          <a:xfrm>
            <a:off x="6206082" y="3179175"/>
            <a:ext cx="349163" cy="349133"/>
            <a:chOff x="4628325" y="3599825"/>
            <a:chExt cx="295400" cy="295375"/>
          </a:xfrm>
        </p:grpSpPr>
        <p:sp>
          <p:nvSpPr>
            <p:cNvPr id="7309" name="Google Shape;7309;p87"/>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7"/>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7"/>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7"/>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7"/>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7"/>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7"/>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7"/>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7"/>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7"/>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7"/>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7"/>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87"/>
          <p:cNvGrpSpPr/>
          <p:nvPr/>
        </p:nvGrpSpPr>
        <p:grpSpPr>
          <a:xfrm>
            <a:off x="6227033" y="3654786"/>
            <a:ext cx="307261" cy="350079"/>
            <a:chOff x="4645650" y="3962900"/>
            <a:chExt cx="259950" cy="296175"/>
          </a:xfrm>
        </p:grpSpPr>
        <p:sp>
          <p:nvSpPr>
            <p:cNvPr id="7322" name="Google Shape;7322;p87"/>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7"/>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7"/>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7"/>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7"/>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7"/>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87"/>
          <p:cNvGrpSpPr/>
          <p:nvPr/>
        </p:nvGrpSpPr>
        <p:grpSpPr>
          <a:xfrm>
            <a:off x="7979994" y="3179648"/>
            <a:ext cx="349133" cy="348188"/>
            <a:chOff x="6143725" y="3582500"/>
            <a:chExt cx="295375" cy="294575"/>
          </a:xfrm>
        </p:grpSpPr>
        <p:sp>
          <p:nvSpPr>
            <p:cNvPr id="7329" name="Google Shape;7329;p87"/>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7"/>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7"/>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7"/>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7"/>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7"/>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7"/>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87"/>
          <p:cNvGrpSpPr/>
          <p:nvPr/>
        </p:nvGrpSpPr>
        <p:grpSpPr>
          <a:xfrm>
            <a:off x="5748820" y="1378987"/>
            <a:ext cx="350995" cy="350049"/>
            <a:chOff x="1310075" y="3253275"/>
            <a:chExt cx="296950" cy="296150"/>
          </a:xfrm>
        </p:grpSpPr>
        <p:sp>
          <p:nvSpPr>
            <p:cNvPr id="7337" name="Google Shape;7337;p87"/>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7"/>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7"/>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0" name="Google Shape;7340;p87"/>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1" name="Google Shape;7341;p87"/>
          <p:cNvGrpSpPr/>
          <p:nvPr/>
        </p:nvGrpSpPr>
        <p:grpSpPr>
          <a:xfrm>
            <a:off x="5748347" y="2265246"/>
            <a:ext cx="351941" cy="351675"/>
            <a:chOff x="1310075" y="3980250"/>
            <a:chExt cx="297750" cy="297525"/>
          </a:xfrm>
        </p:grpSpPr>
        <p:sp>
          <p:nvSpPr>
            <p:cNvPr id="7342" name="Google Shape;7342;p87"/>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7"/>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7"/>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7"/>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87"/>
          <p:cNvGrpSpPr/>
          <p:nvPr/>
        </p:nvGrpSpPr>
        <p:grpSpPr>
          <a:xfrm>
            <a:off x="8013136" y="1379445"/>
            <a:ext cx="266305" cy="349133"/>
            <a:chOff x="3167275" y="3227275"/>
            <a:chExt cx="225300" cy="295375"/>
          </a:xfrm>
        </p:grpSpPr>
        <p:sp>
          <p:nvSpPr>
            <p:cNvPr id="7347" name="Google Shape;7347;p87"/>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7"/>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7"/>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7"/>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7"/>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2" name="Google Shape;7352;p87"/>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3" name="Google Shape;7353;p87"/>
          <p:cNvGrpSpPr/>
          <p:nvPr/>
        </p:nvGrpSpPr>
        <p:grpSpPr>
          <a:xfrm>
            <a:off x="7970318" y="2266502"/>
            <a:ext cx="351940" cy="349163"/>
            <a:chOff x="3133425" y="3955025"/>
            <a:chExt cx="297750" cy="295400"/>
          </a:xfrm>
        </p:grpSpPr>
        <p:sp>
          <p:nvSpPr>
            <p:cNvPr id="7354" name="Google Shape;7354;p87"/>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7"/>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7"/>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87"/>
          <p:cNvGrpSpPr/>
          <p:nvPr/>
        </p:nvGrpSpPr>
        <p:grpSpPr>
          <a:xfrm>
            <a:off x="6650491" y="2730090"/>
            <a:ext cx="350079" cy="351320"/>
            <a:chOff x="4991425" y="3234750"/>
            <a:chExt cx="296175" cy="297225"/>
          </a:xfrm>
        </p:grpSpPr>
        <p:sp>
          <p:nvSpPr>
            <p:cNvPr id="7358" name="Google Shape;7358;p87"/>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7"/>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7"/>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7"/>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7"/>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7"/>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87"/>
          <p:cNvGrpSpPr/>
          <p:nvPr/>
        </p:nvGrpSpPr>
        <p:grpSpPr>
          <a:xfrm>
            <a:off x="6650491" y="3199653"/>
            <a:ext cx="350079" cy="308177"/>
            <a:chOff x="4991425" y="3617150"/>
            <a:chExt cx="296175" cy="260725"/>
          </a:xfrm>
        </p:grpSpPr>
        <p:sp>
          <p:nvSpPr>
            <p:cNvPr id="7365" name="Google Shape;7365;p87"/>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7"/>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7"/>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7"/>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7"/>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7"/>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7"/>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87"/>
          <p:cNvGrpSpPr/>
          <p:nvPr/>
        </p:nvGrpSpPr>
        <p:grpSpPr>
          <a:xfrm>
            <a:off x="6727764" y="3655244"/>
            <a:ext cx="195532" cy="349163"/>
            <a:chOff x="5056800" y="3962900"/>
            <a:chExt cx="165425" cy="295400"/>
          </a:xfrm>
        </p:grpSpPr>
        <p:sp>
          <p:nvSpPr>
            <p:cNvPr id="7373" name="Google Shape;7373;p87"/>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7"/>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7"/>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87"/>
          <p:cNvGrpSpPr/>
          <p:nvPr/>
        </p:nvGrpSpPr>
        <p:grpSpPr>
          <a:xfrm>
            <a:off x="7979062" y="3655260"/>
            <a:ext cx="350995" cy="349133"/>
            <a:chOff x="6168925" y="3936925"/>
            <a:chExt cx="296950" cy="295375"/>
          </a:xfrm>
        </p:grpSpPr>
        <p:sp>
          <p:nvSpPr>
            <p:cNvPr id="7377" name="Google Shape;7377;p87"/>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7"/>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7"/>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7"/>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7"/>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7"/>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87"/>
          <p:cNvGrpSpPr/>
          <p:nvPr/>
        </p:nvGrpSpPr>
        <p:grpSpPr>
          <a:xfrm>
            <a:off x="6192781" y="1372332"/>
            <a:ext cx="348188" cy="349133"/>
            <a:chOff x="1674750" y="3254050"/>
            <a:chExt cx="294575" cy="295375"/>
          </a:xfrm>
        </p:grpSpPr>
        <p:sp>
          <p:nvSpPr>
            <p:cNvPr id="7384" name="Google Shape;7384;p87"/>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7"/>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7"/>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87"/>
          <p:cNvGrpSpPr/>
          <p:nvPr/>
        </p:nvGrpSpPr>
        <p:grpSpPr>
          <a:xfrm>
            <a:off x="6207177" y="1820035"/>
            <a:ext cx="319347" cy="349133"/>
            <a:chOff x="1687350" y="3618725"/>
            <a:chExt cx="270175" cy="295375"/>
          </a:xfrm>
        </p:grpSpPr>
        <p:sp>
          <p:nvSpPr>
            <p:cNvPr id="7388" name="Google Shape;7388;p87"/>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7"/>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7"/>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87"/>
          <p:cNvGrpSpPr/>
          <p:nvPr/>
        </p:nvGrpSpPr>
        <p:grpSpPr>
          <a:xfrm>
            <a:off x="6190880" y="2266516"/>
            <a:ext cx="351940" cy="349133"/>
            <a:chOff x="1672375" y="3982600"/>
            <a:chExt cx="297750" cy="295375"/>
          </a:xfrm>
        </p:grpSpPr>
        <p:sp>
          <p:nvSpPr>
            <p:cNvPr id="7392" name="Google Shape;7392;p87"/>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7"/>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7"/>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87"/>
          <p:cNvGrpSpPr/>
          <p:nvPr/>
        </p:nvGrpSpPr>
        <p:grpSpPr>
          <a:xfrm>
            <a:off x="4882872" y="2730711"/>
            <a:ext cx="350079" cy="350079"/>
            <a:chOff x="3497300" y="3227275"/>
            <a:chExt cx="296175" cy="296175"/>
          </a:xfrm>
        </p:grpSpPr>
        <p:sp>
          <p:nvSpPr>
            <p:cNvPr id="7396" name="Google Shape;7396;p87"/>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7"/>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7"/>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7"/>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7"/>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7"/>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7"/>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7"/>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87"/>
          <p:cNvGrpSpPr/>
          <p:nvPr/>
        </p:nvGrpSpPr>
        <p:grpSpPr>
          <a:xfrm>
            <a:off x="4883345" y="3180106"/>
            <a:ext cx="349133" cy="347272"/>
            <a:chOff x="3497300" y="3591950"/>
            <a:chExt cx="295375" cy="293800"/>
          </a:xfrm>
        </p:grpSpPr>
        <p:sp>
          <p:nvSpPr>
            <p:cNvPr id="7405" name="Google Shape;7405;p87"/>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7"/>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7"/>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7"/>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7"/>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7"/>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7"/>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7"/>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87"/>
          <p:cNvGrpSpPr/>
          <p:nvPr/>
        </p:nvGrpSpPr>
        <p:grpSpPr>
          <a:xfrm>
            <a:off x="4883345" y="3655244"/>
            <a:ext cx="349133" cy="349163"/>
            <a:chOff x="3497300" y="3955025"/>
            <a:chExt cx="295375" cy="295400"/>
          </a:xfrm>
        </p:grpSpPr>
        <p:sp>
          <p:nvSpPr>
            <p:cNvPr id="7414" name="Google Shape;7414;p87"/>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7"/>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7"/>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87"/>
          <p:cNvGrpSpPr/>
          <p:nvPr/>
        </p:nvGrpSpPr>
        <p:grpSpPr>
          <a:xfrm>
            <a:off x="7107917" y="2731435"/>
            <a:ext cx="327739" cy="348631"/>
            <a:chOff x="5364750" y="3235150"/>
            <a:chExt cx="277275" cy="294950"/>
          </a:xfrm>
        </p:grpSpPr>
        <p:sp>
          <p:nvSpPr>
            <p:cNvPr id="7418" name="Google Shape;7418;p87"/>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7"/>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7"/>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7"/>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7"/>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7"/>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7"/>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7"/>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87"/>
          <p:cNvGrpSpPr/>
          <p:nvPr/>
        </p:nvGrpSpPr>
        <p:grpSpPr>
          <a:xfrm>
            <a:off x="7096274" y="3177771"/>
            <a:ext cx="351024" cy="351941"/>
            <a:chOff x="5355300" y="3598250"/>
            <a:chExt cx="296975" cy="297750"/>
          </a:xfrm>
        </p:grpSpPr>
        <p:sp>
          <p:nvSpPr>
            <p:cNvPr id="7427" name="Google Shape;7427;p87"/>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7"/>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7"/>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7"/>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7"/>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7"/>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7"/>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7"/>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87"/>
          <p:cNvGrpSpPr/>
          <p:nvPr/>
        </p:nvGrpSpPr>
        <p:grpSpPr>
          <a:xfrm>
            <a:off x="7100470" y="3716693"/>
            <a:ext cx="342632" cy="226264"/>
            <a:chOff x="5358450" y="4015675"/>
            <a:chExt cx="289875" cy="191425"/>
          </a:xfrm>
        </p:grpSpPr>
        <p:sp>
          <p:nvSpPr>
            <p:cNvPr id="7436" name="Google Shape;7436;p87"/>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7"/>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7"/>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7"/>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87"/>
          <p:cNvGrpSpPr/>
          <p:nvPr/>
        </p:nvGrpSpPr>
        <p:grpSpPr>
          <a:xfrm>
            <a:off x="6226953" y="4099224"/>
            <a:ext cx="351024" cy="325464"/>
            <a:chOff x="6543825" y="3202075"/>
            <a:chExt cx="296975" cy="275350"/>
          </a:xfrm>
        </p:grpSpPr>
        <p:sp>
          <p:nvSpPr>
            <p:cNvPr id="7441" name="Google Shape;7441;p87"/>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7"/>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7"/>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7"/>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7"/>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7"/>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7"/>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87"/>
          <p:cNvGrpSpPr/>
          <p:nvPr/>
        </p:nvGrpSpPr>
        <p:grpSpPr>
          <a:xfrm>
            <a:off x="6633934" y="1378972"/>
            <a:ext cx="350079" cy="350079"/>
            <a:chOff x="2037825" y="3254050"/>
            <a:chExt cx="296175" cy="296175"/>
          </a:xfrm>
        </p:grpSpPr>
        <p:sp>
          <p:nvSpPr>
            <p:cNvPr id="7449" name="Google Shape;7449;p8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87"/>
          <p:cNvGrpSpPr/>
          <p:nvPr/>
        </p:nvGrpSpPr>
        <p:grpSpPr>
          <a:xfrm>
            <a:off x="6632072" y="1820139"/>
            <a:ext cx="353802" cy="348926"/>
            <a:chOff x="2034675" y="3617925"/>
            <a:chExt cx="299325" cy="295200"/>
          </a:xfrm>
        </p:grpSpPr>
        <p:sp>
          <p:nvSpPr>
            <p:cNvPr id="7456" name="Google Shape;7456;p87"/>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7"/>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7"/>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7"/>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7"/>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87"/>
          <p:cNvGrpSpPr/>
          <p:nvPr/>
        </p:nvGrpSpPr>
        <p:grpSpPr>
          <a:xfrm>
            <a:off x="6633934" y="2266516"/>
            <a:ext cx="350079" cy="349133"/>
            <a:chOff x="2037825" y="3981825"/>
            <a:chExt cx="296175" cy="295375"/>
          </a:xfrm>
        </p:grpSpPr>
        <p:sp>
          <p:nvSpPr>
            <p:cNvPr id="7462" name="Google Shape;7462;p87"/>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7"/>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7"/>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87"/>
          <p:cNvGrpSpPr/>
          <p:nvPr/>
        </p:nvGrpSpPr>
        <p:grpSpPr>
          <a:xfrm>
            <a:off x="5318952" y="2762832"/>
            <a:ext cx="350079" cy="285837"/>
            <a:chOff x="3860400" y="3254050"/>
            <a:chExt cx="296175" cy="241825"/>
          </a:xfrm>
        </p:grpSpPr>
        <p:sp>
          <p:nvSpPr>
            <p:cNvPr id="7466" name="Google Shape;7466;p87"/>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7"/>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7"/>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7"/>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7"/>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7"/>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7"/>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87"/>
          <p:cNvGrpSpPr/>
          <p:nvPr/>
        </p:nvGrpSpPr>
        <p:grpSpPr>
          <a:xfrm>
            <a:off x="5318479" y="3178702"/>
            <a:ext cx="351024" cy="350079"/>
            <a:chOff x="3859600" y="3591950"/>
            <a:chExt cx="296975" cy="296175"/>
          </a:xfrm>
        </p:grpSpPr>
        <p:sp>
          <p:nvSpPr>
            <p:cNvPr id="7474" name="Google Shape;7474;p87"/>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7"/>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7"/>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87"/>
          <p:cNvGrpSpPr/>
          <p:nvPr/>
        </p:nvGrpSpPr>
        <p:grpSpPr>
          <a:xfrm>
            <a:off x="5318952" y="3654786"/>
            <a:ext cx="350079" cy="350079"/>
            <a:chOff x="3860400" y="3955025"/>
            <a:chExt cx="296175" cy="296175"/>
          </a:xfrm>
        </p:grpSpPr>
        <p:sp>
          <p:nvSpPr>
            <p:cNvPr id="7478" name="Google Shape;7478;p87"/>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7"/>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7"/>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7"/>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7"/>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87"/>
          <p:cNvGrpSpPr/>
          <p:nvPr/>
        </p:nvGrpSpPr>
        <p:grpSpPr>
          <a:xfrm>
            <a:off x="7534167" y="2731184"/>
            <a:ext cx="355664" cy="349133"/>
            <a:chOff x="5716825" y="3235950"/>
            <a:chExt cx="300900" cy="295375"/>
          </a:xfrm>
        </p:grpSpPr>
        <p:sp>
          <p:nvSpPr>
            <p:cNvPr id="7484" name="Google Shape;7484;p8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87"/>
          <p:cNvGrpSpPr/>
          <p:nvPr/>
        </p:nvGrpSpPr>
        <p:grpSpPr>
          <a:xfrm>
            <a:off x="7547199" y="3189872"/>
            <a:ext cx="329601" cy="327739"/>
            <a:chOff x="5727850" y="3609275"/>
            <a:chExt cx="278850" cy="277275"/>
          </a:xfrm>
        </p:grpSpPr>
        <p:sp>
          <p:nvSpPr>
            <p:cNvPr id="7489" name="Google Shape;7489;p87"/>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7"/>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7"/>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7"/>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7"/>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87"/>
          <p:cNvGrpSpPr/>
          <p:nvPr/>
        </p:nvGrpSpPr>
        <p:grpSpPr>
          <a:xfrm>
            <a:off x="7558383" y="3655259"/>
            <a:ext cx="307231" cy="349133"/>
            <a:chOff x="5736525" y="3963700"/>
            <a:chExt cx="259925" cy="295375"/>
          </a:xfrm>
        </p:grpSpPr>
        <p:sp>
          <p:nvSpPr>
            <p:cNvPr id="7495" name="Google Shape;7495;p87"/>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7"/>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7"/>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7"/>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7"/>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7"/>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7"/>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87"/>
          <p:cNvGrpSpPr/>
          <p:nvPr/>
        </p:nvGrpSpPr>
        <p:grpSpPr>
          <a:xfrm>
            <a:off x="6649963" y="4104585"/>
            <a:ext cx="351024" cy="350079"/>
            <a:chOff x="6553275" y="3604550"/>
            <a:chExt cx="296975" cy="296175"/>
          </a:xfrm>
        </p:grpSpPr>
        <p:sp>
          <p:nvSpPr>
            <p:cNvPr id="7503" name="Google Shape;7503;p87"/>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7"/>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7"/>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7"/>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7"/>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7"/>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9" name="Google Shape;7509;p87"/>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7510" name="Google Shape;7510;p87"/>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43"/>
          <p:cNvSpPr txBox="1"/>
          <p:nvPr>
            <p:ph idx="1" type="subTitle"/>
          </p:nvPr>
        </p:nvSpPr>
        <p:spPr>
          <a:xfrm>
            <a:off x="4428100" y="2148802"/>
            <a:ext cx="4000800" cy="1501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sp>
        <p:nvSpPr>
          <p:cNvPr id="688" name="Google Shape;688;p43"/>
          <p:cNvSpPr txBox="1"/>
          <p:nvPr>
            <p:ph type="title"/>
          </p:nvPr>
        </p:nvSpPr>
        <p:spPr>
          <a:xfrm>
            <a:off x="4428200" y="1495552"/>
            <a:ext cx="4000800" cy="62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COMPANY</a:t>
            </a:r>
            <a:endParaRPr/>
          </a:p>
        </p:txBody>
      </p:sp>
      <p:grpSp>
        <p:nvGrpSpPr>
          <p:cNvPr id="689" name="Google Shape;689;p43"/>
          <p:cNvGrpSpPr/>
          <p:nvPr/>
        </p:nvGrpSpPr>
        <p:grpSpPr>
          <a:xfrm>
            <a:off x="715099" y="1515229"/>
            <a:ext cx="3133446" cy="2113042"/>
            <a:chOff x="529525" y="559475"/>
            <a:chExt cx="2773452" cy="1870279"/>
          </a:xfrm>
        </p:grpSpPr>
        <p:sp>
          <p:nvSpPr>
            <p:cNvPr id="690" name="Google Shape;690;p43"/>
            <p:cNvSpPr/>
            <p:nvPr/>
          </p:nvSpPr>
          <p:spPr>
            <a:xfrm>
              <a:off x="1938431" y="1328879"/>
              <a:ext cx="766516" cy="582190"/>
            </a:xfrm>
            <a:custGeom>
              <a:rect b="b" l="l" r="r" t="t"/>
              <a:pathLst>
                <a:path extrusionOk="0" h="5840" w="7689">
                  <a:moveTo>
                    <a:pt x="1" y="1"/>
                  </a:moveTo>
                  <a:lnTo>
                    <a:pt x="1" y="5840"/>
                  </a:lnTo>
                  <a:lnTo>
                    <a:pt x="7688" y="5840"/>
                  </a:lnTo>
                  <a:lnTo>
                    <a:pt x="7688"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3"/>
            <p:cNvSpPr/>
            <p:nvPr/>
          </p:nvSpPr>
          <p:spPr>
            <a:xfrm>
              <a:off x="1913010" y="1299570"/>
              <a:ext cx="817259" cy="97098"/>
            </a:xfrm>
            <a:custGeom>
              <a:rect b="b" l="l" r="r" t="t"/>
              <a:pathLst>
                <a:path extrusionOk="0" h="974" w="8198">
                  <a:moveTo>
                    <a:pt x="1" y="0"/>
                  </a:moveTo>
                  <a:lnTo>
                    <a:pt x="1" y="974"/>
                  </a:lnTo>
                  <a:lnTo>
                    <a:pt x="8198" y="974"/>
                  </a:lnTo>
                  <a:lnTo>
                    <a:pt x="8198"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3"/>
            <p:cNvSpPr/>
            <p:nvPr/>
          </p:nvSpPr>
          <p:spPr>
            <a:xfrm>
              <a:off x="1938431" y="1396568"/>
              <a:ext cx="766516" cy="53234"/>
            </a:xfrm>
            <a:custGeom>
              <a:rect b="b" l="l" r="r" t="t"/>
              <a:pathLst>
                <a:path extrusionOk="0" h="534" w="7689">
                  <a:moveTo>
                    <a:pt x="1" y="1"/>
                  </a:moveTo>
                  <a:lnTo>
                    <a:pt x="1" y="534"/>
                  </a:lnTo>
                  <a:lnTo>
                    <a:pt x="7688" y="534"/>
                  </a:lnTo>
                  <a:lnTo>
                    <a:pt x="7688"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3"/>
            <p:cNvSpPr/>
            <p:nvPr/>
          </p:nvSpPr>
          <p:spPr>
            <a:xfrm>
              <a:off x="2288140" y="1299570"/>
              <a:ext cx="67490" cy="611897"/>
            </a:xfrm>
            <a:custGeom>
              <a:rect b="b" l="l" r="r" t="t"/>
              <a:pathLst>
                <a:path extrusionOk="0" h="6138" w="677">
                  <a:moveTo>
                    <a:pt x="1" y="0"/>
                  </a:moveTo>
                  <a:lnTo>
                    <a:pt x="1" y="6137"/>
                  </a:lnTo>
                  <a:lnTo>
                    <a:pt x="676" y="6137"/>
                  </a:lnTo>
                  <a:lnTo>
                    <a:pt x="676"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3"/>
            <p:cNvSpPr/>
            <p:nvPr/>
          </p:nvSpPr>
          <p:spPr>
            <a:xfrm>
              <a:off x="2288140" y="1446313"/>
              <a:ext cx="67490" cy="465154"/>
            </a:xfrm>
            <a:custGeom>
              <a:rect b="b" l="l" r="r" t="t"/>
              <a:pathLst>
                <a:path extrusionOk="0" h="4666" w="677">
                  <a:moveTo>
                    <a:pt x="1" y="0"/>
                  </a:moveTo>
                  <a:lnTo>
                    <a:pt x="1" y="4665"/>
                  </a:lnTo>
                  <a:lnTo>
                    <a:pt x="676" y="4665"/>
                  </a:lnTo>
                  <a:lnTo>
                    <a:pt x="676"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3"/>
            <p:cNvSpPr/>
            <p:nvPr/>
          </p:nvSpPr>
          <p:spPr>
            <a:xfrm>
              <a:off x="2288140" y="1396568"/>
              <a:ext cx="67490" cy="53234"/>
            </a:xfrm>
            <a:custGeom>
              <a:rect b="b" l="l" r="r" t="t"/>
              <a:pathLst>
                <a:path extrusionOk="0" h="534" w="677">
                  <a:moveTo>
                    <a:pt x="1" y="1"/>
                  </a:moveTo>
                  <a:lnTo>
                    <a:pt x="1" y="534"/>
                  </a:lnTo>
                  <a:lnTo>
                    <a:pt x="676" y="534"/>
                  </a:lnTo>
                  <a:lnTo>
                    <a:pt x="6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3"/>
            <p:cNvSpPr/>
            <p:nvPr/>
          </p:nvSpPr>
          <p:spPr>
            <a:xfrm>
              <a:off x="1375586" y="596260"/>
              <a:ext cx="938482" cy="847365"/>
            </a:xfrm>
            <a:custGeom>
              <a:rect b="b" l="l" r="r" t="t"/>
              <a:pathLst>
                <a:path extrusionOk="0" h="8500" w="9414">
                  <a:moveTo>
                    <a:pt x="6996" y="1"/>
                  </a:moveTo>
                  <a:lnTo>
                    <a:pt x="0" y="3183"/>
                  </a:lnTo>
                  <a:lnTo>
                    <a:pt x="2414" y="8500"/>
                  </a:lnTo>
                  <a:lnTo>
                    <a:pt x="9414" y="5318"/>
                  </a:lnTo>
                  <a:lnTo>
                    <a:pt x="6996"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3"/>
            <p:cNvSpPr/>
            <p:nvPr/>
          </p:nvSpPr>
          <p:spPr>
            <a:xfrm>
              <a:off x="1340396" y="559475"/>
              <a:ext cx="783962" cy="426474"/>
            </a:xfrm>
            <a:custGeom>
              <a:rect b="b" l="l" r="r" t="t"/>
              <a:pathLst>
                <a:path extrusionOk="0" h="4278" w="7864">
                  <a:moveTo>
                    <a:pt x="7463" y="1"/>
                  </a:moveTo>
                  <a:lnTo>
                    <a:pt x="0" y="3391"/>
                  </a:lnTo>
                  <a:lnTo>
                    <a:pt x="400" y="4278"/>
                  </a:lnTo>
                  <a:lnTo>
                    <a:pt x="7864" y="884"/>
                  </a:lnTo>
                  <a:lnTo>
                    <a:pt x="7463"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3"/>
            <p:cNvSpPr/>
            <p:nvPr/>
          </p:nvSpPr>
          <p:spPr>
            <a:xfrm>
              <a:off x="1403400" y="658068"/>
              <a:ext cx="719861" cy="365862"/>
            </a:xfrm>
            <a:custGeom>
              <a:rect b="b" l="l" r="r" t="t"/>
              <a:pathLst>
                <a:path extrusionOk="0" h="3670" w="7221">
                  <a:moveTo>
                    <a:pt x="7000" y="0"/>
                  </a:moveTo>
                  <a:lnTo>
                    <a:pt x="1884" y="2327"/>
                  </a:lnTo>
                  <a:lnTo>
                    <a:pt x="0" y="3182"/>
                  </a:lnTo>
                  <a:lnTo>
                    <a:pt x="224" y="3669"/>
                  </a:lnTo>
                  <a:lnTo>
                    <a:pt x="7220" y="487"/>
                  </a:lnTo>
                  <a:lnTo>
                    <a:pt x="7000"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3"/>
            <p:cNvSpPr/>
            <p:nvPr/>
          </p:nvSpPr>
          <p:spPr>
            <a:xfrm>
              <a:off x="1681532" y="714791"/>
              <a:ext cx="314622" cy="584482"/>
            </a:xfrm>
            <a:custGeom>
              <a:rect b="b" l="l" r="r" t="t"/>
              <a:pathLst>
                <a:path extrusionOk="0" h="5863" w="3156">
                  <a:moveTo>
                    <a:pt x="616" y="0"/>
                  </a:moveTo>
                  <a:lnTo>
                    <a:pt x="0" y="279"/>
                  </a:lnTo>
                  <a:lnTo>
                    <a:pt x="2543" y="5862"/>
                  </a:lnTo>
                  <a:lnTo>
                    <a:pt x="3155" y="5584"/>
                  </a:lnTo>
                  <a:lnTo>
                    <a:pt x="616"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3"/>
            <p:cNvSpPr/>
            <p:nvPr/>
          </p:nvSpPr>
          <p:spPr>
            <a:xfrm>
              <a:off x="1721806" y="802817"/>
              <a:ext cx="83341" cy="76363"/>
            </a:xfrm>
            <a:custGeom>
              <a:rect b="b" l="l" r="r" t="t"/>
              <a:pathLst>
                <a:path extrusionOk="0" h="766" w="836">
                  <a:moveTo>
                    <a:pt x="613" y="1"/>
                  </a:moveTo>
                  <a:lnTo>
                    <a:pt x="0" y="279"/>
                  </a:lnTo>
                  <a:lnTo>
                    <a:pt x="220" y="765"/>
                  </a:lnTo>
                  <a:lnTo>
                    <a:pt x="836" y="486"/>
                  </a:lnTo>
                  <a:lnTo>
                    <a:pt x="6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3"/>
            <p:cNvSpPr/>
            <p:nvPr/>
          </p:nvSpPr>
          <p:spPr>
            <a:xfrm>
              <a:off x="1750318" y="2224689"/>
              <a:ext cx="204265" cy="204664"/>
            </a:xfrm>
            <a:custGeom>
              <a:rect b="b" l="l" r="r" t="t"/>
              <a:pathLst>
                <a:path extrusionOk="0" h="2053" w="2049">
                  <a:moveTo>
                    <a:pt x="1024" y="1"/>
                  </a:moveTo>
                  <a:cubicBezTo>
                    <a:pt x="456" y="1"/>
                    <a:pt x="1" y="460"/>
                    <a:pt x="1" y="1028"/>
                  </a:cubicBezTo>
                  <a:cubicBezTo>
                    <a:pt x="1" y="1593"/>
                    <a:pt x="456" y="2053"/>
                    <a:pt x="1024" y="2053"/>
                  </a:cubicBezTo>
                  <a:cubicBezTo>
                    <a:pt x="1589" y="2053"/>
                    <a:pt x="2049" y="1593"/>
                    <a:pt x="2049" y="1028"/>
                  </a:cubicBezTo>
                  <a:cubicBezTo>
                    <a:pt x="2049" y="460"/>
                    <a:pt x="1589" y="1"/>
                    <a:pt x="1024"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3"/>
            <p:cNvSpPr/>
            <p:nvPr/>
          </p:nvSpPr>
          <p:spPr>
            <a:xfrm>
              <a:off x="1788299" y="2263069"/>
              <a:ext cx="128002" cy="127902"/>
            </a:xfrm>
            <a:custGeom>
              <a:rect b="b" l="l" r="r" t="t"/>
              <a:pathLst>
                <a:path extrusionOk="0" h="1283" w="1284">
                  <a:moveTo>
                    <a:pt x="643" y="0"/>
                  </a:moveTo>
                  <a:cubicBezTo>
                    <a:pt x="290" y="0"/>
                    <a:pt x="0" y="286"/>
                    <a:pt x="0" y="643"/>
                  </a:cubicBezTo>
                  <a:cubicBezTo>
                    <a:pt x="0" y="996"/>
                    <a:pt x="290" y="1283"/>
                    <a:pt x="643" y="1283"/>
                  </a:cubicBezTo>
                  <a:cubicBezTo>
                    <a:pt x="997" y="1283"/>
                    <a:pt x="1284" y="996"/>
                    <a:pt x="1284" y="643"/>
                  </a:cubicBezTo>
                  <a:cubicBezTo>
                    <a:pt x="1284" y="286"/>
                    <a:pt x="997" y="0"/>
                    <a:pt x="643"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3"/>
            <p:cNvSpPr/>
            <p:nvPr/>
          </p:nvSpPr>
          <p:spPr>
            <a:xfrm>
              <a:off x="2307679" y="2224689"/>
              <a:ext cx="204265" cy="204664"/>
            </a:xfrm>
            <a:custGeom>
              <a:rect b="b" l="l" r="r" t="t"/>
              <a:pathLst>
                <a:path extrusionOk="0" h="2053" w="2049">
                  <a:moveTo>
                    <a:pt x="1025" y="1"/>
                  </a:moveTo>
                  <a:cubicBezTo>
                    <a:pt x="460" y="1"/>
                    <a:pt x="1" y="460"/>
                    <a:pt x="1" y="1028"/>
                  </a:cubicBezTo>
                  <a:cubicBezTo>
                    <a:pt x="1" y="1593"/>
                    <a:pt x="460" y="2053"/>
                    <a:pt x="1025" y="2053"/>
                  </a:cubicBezTo>
                  <a:cubicBezTo>
                    <a:pt x="1594" y="2053"/>
                    <a:pt x="2049" y="1593"/>
                    <a:pt x="2049" y="1028"/>
                  </a:cubicBezTo>
                  <a:cubicBezTo>
                    <a:pt x="2049" y="460"/>
                    <a:pt x="1594" y="1"/>
                    <a:pt x="1025"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3"/>
            <p:cNvSpPr/>
            <p:nvPr/>
          </p:nvSpPr>
          <p:spPr>
            <a:xfrm>
              <a:off x="2346059" y="2263069"/>
              <a:ext cx="128002" cy="127902"/>
            </a:xfrm>
            <a:custGeom>
              <a:rect b="b" l="l" r="r" t="t"/>
              <a:pathLst>
                <a:path extrusionOk="0" h="1283" w="1284">
                  <a:moveTo>
                    <a:pt x="640" y="0"/>
                  </a:moveTo>
                  <a:cubicBezTo>
                    <a:pt x="287" y="0"/>
                    <a:pt x="1" y="286"/>
                    <a:pt x="1" y="643"/>
                  </a:cubicBezTo>
                  <a:cubicBezTo>
                    <a:pt x="1" y="996"/>
                    <a:pt x="287" y="1283"/>
                    <a:pt x="640" y="1283"/>
                  </a:cubicBezTo>
                  <a:cubicBezTo>
                    <a:pt x="993" y="1283"/>
                    <a:pt x="1284" y="996"/>
                    <a:pt x="1284" y="643"/>
                  </a:cubicBezTo>
                  <a:cubicBezTo>
                    <a:pt x="1284" y="286"/>
                    <a:pt x="993" y="0"/>
                    <a:pt x="640"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3"/>
            <p:cNvSpPr/>
            <p:nvPr/>
          </p:nvSpPr>
          <p:spPr>
            <a:xfrm>
              <a:off x="1398315" y="891640"/>
              <a:ext cx="1745472" cy="1349603"/>
            </a:xfrm>
            <a:custGeom>
              <a:rect b="b" l="l" r="r" t="t"/>
              <a:pathLst>
                <a:path extrusionOk="0" h="13538" w="17509">
                  <a:moveTo>
                    <a:pt x="15244" y="1593"/>
                  </a:moveTo>
                  <a:lnTo>
                    <a:pt x="14876" y="2911"/>
                  </a:lnTo>
                  <a:lnTo>
                    <a:pt x="754" y="2911"/>
                  </a:lnTo>
                  <a:lnTo>
                    <a:pt x="569" y="1593"/>
                  </a:lnTo>
                  <a:close/>
                  <a:moveTo>
                    <a:pt x="14731" y="3433"/>
                  </a:moveTo>
                  <a:lnTo>
                    <a:pt x="14157" y="5501"/>
                  </a:lnTo>
                  <a:lnTo>
                    <a:pt x="1114" y="5501"/>
                  </a:lnTo>
                  <a:lnTo>
                    <a:pt x="824" y="3433"/>
                  </a:lnTo>
                  <a:close/>
                  <a:moveTo>
                    <a:pt x="14008" y="6023"/>
                  </a:moveTo>
                  <a:lnTo>
                    <a:pt x="13436" y="8091"/>
                  </a:lnTo>
                  <a:lnTo>
                    <a:pt x="1476" y="8091"/>
                  </a:lnTo>
                  <a:lnTo>
                    <a:pt x="1185" y="6023"/>
                  </a:lnTo>
                  <a:close/>
                  <a:moveTo>
                    <a:pt x="13290" y="8612"/>
                  </a:moveTo>
                  <a:lnTo>
                    <a:pt x="13228" y="8829"/>
                  </a:lnTo>
                  <a:lnTo>
                    <a:pt x="13228" y="8833"/>
                  </a:lnTo>
                  <a:cubicBezTo>
                    <a:pt x="13224" y="8840"/>
                    <a:pt x="13219" y="8853"/>
                    <a:pt x="13215" y="8864"/>
                  </a:cubicBezTo>
                  <a:lnTo>
                    <a:pt x="12859" y="10147"/>
                  </a:lnTo>
                  <a:lnTo>
                    <a:pt x="1762" y="10147"/>
                  </a:lnTo>
                  <a:lnTo>
                    <a:pt x="1547" y="8612"/>
                  </a:lnTo>
                  <a:close/>
                  <a:moveTo>
                    <a:pt x="15876" y="0"/>
                  </a:moveTo>
                  <a:cubicBezTo>
                    <a:pt x="15754" y="0"/>
                    <a:pt x="15653" y="79"/>
                    <a:pt x="15621" y="192"/>
                  </a:cubicBezTo>
                  <a:lnTo>
                    <a:pt x="15381" y="1071"/>
                  </a:lnTo>
                  <a:lnTo>
                    <a:pt x="271" y="1071"/>
                  </a:lnTo>
                  <a:cubicBezTo>
                    <a:pt x="196" y="1071"/>
                    <a:pt x="122" y="1107"/>
                    <a:pt x="75" y="1162"/>
                  </a:cubicBezTo>
                  <a:cubicBezTo>
                    <a:pt x="24" y="1220"/>
                    <a:pt x="0" y="1295"/>
                    <a:pt x="12" y="1370"/>
                  </a:cubicBezTo>
                  <a:lnTo>
                    <a:pt x="255" y="3108"/>
                  </a:lnTo>
                  <a:cubicBezTo>
                    <a:pt x="247" y="3127"/>
                    <a:pt x="247" y="3147"/>
                    <a:pt x="247" y="3170"/>
                  </a:cubicBezTo>
                  <a:cubicBezTo>
                    <a:pt x="247" y="3221"/>
                    <a:pt x="259" y="3264"/>
                    <a:pt x="283" y="3304"/>
                  </a:cubicBezTo>
                  <a:lnTo>
                    <a:pt x="589" y="5501"/>
                  </a:lnTo>
                  <a:lnTo>
                    <a:pt x="659" y="6023"/>
                  </a:lnTo>
                  <a:lnTo>
                    <a:pt x="950" y="8091"/>
                  </a:lnTo>
                  <a:lnTo>
                    <a:pt x="1020" y="8612"/>
                  </a:lnTo>
                  <a:lnTo>
                    <a:pt x="1275" y="10441"/>
                  </a:lnTo>
                  <a:cubicBezTo>
                    <a:pt x="1295" y="10571"/>
                    <a:pt x="1405" y="10669"/>
                    <a:pt x="1534" y="10669"/>
                  </a:cubicBezTo>
                  <a:lnTo>
                    <a:pt x="12714" y="10669"/>
                  </a:lnTo>
                  <a:lnTo>
                    <a:pt x="12348" y="11975"/>
                  </a:lnTo>
                  <a:cubicBezTo>
                    <a:pt x="12180" y="12587"/>
                    <a:pt x="11615" y="13015"/>
                    <a:pt x="10979" y="13015"/>
                  </a:cubicBezTo>
                  <a:lnTo>
                    <a:pt x="3010" y="13015"/>
                  </a:lnTo>
                  <a:cubicBezTo>
                    <a:pt x="2865" y="13015"/>
                    <a:pt x="2751" y="13133"/>
                    <a:pt x="2751" y="13279"/>
                  </a:cubicBezTo>
                  <a:cubicBezTo>
                    <a:pt x="2751" y="13420"/>
                    <a:pt x="2865" y="13538"/>
                    <a:pt x="3010" y="13538"/>
                  </a:cubicBezTo>
                  <a:lnTo>
                    <a:pt x="10979" y="13538"/>
                  </a:lnTo>
                  <a:cubicBezTo>
                    <a:pt x="11850" y="13538"/>
                    <a:pt x="12619" y="12953"/>
                    <a:pt x="12851" y="12117"/>
                  </a:cubicBezTo>
                  <a:lnTo>
                    <a:pt x="13298" y="10512"/>
                  </a:lnTo>
                  <a:lnTo>
                    <a:pt x="13298" y="10508"/>
                  </a:lnTo>
                  <a:cubicBezTo>
                    <a:pt x="13302" y="10501"/>
                    <a:pt x="13306" y="10488"/>
                    <a:pt x="13310" y="10477"/>
                  </a:cubicBezTo>
                  <a:lnTo>
                    <a:pt x="13828" y="8612"/>
                  </a:lnTo>
                  <a:lnTo>
                    <a:pt x="13973" y="8091"/>
                  </a:lnTo>
                  <a:lnTo>
                    <a:pt x="14550" y="6023"/>
                  </a:lnTo>
                  <a:lnTo>
                    <a:pt x="14695" y="5501"/>
                  </a:lnTo>
                  <a:lnTo>
                    <a:pt x="15291" y="3362"/>
                  </a:lnTo>
                  <a:lnTo>
                    <a:pt x="15366" y="3100"/>
                  </a:lnTo>
                  <a:lnTo>
                    <a:pt x="15837" y="1401"/>
                  </a:lnTo>
                  <a:cubicBezTo>
                    <a:pt x="15841" y="1393"/>
                    <a:pt x="15841" y="1385"/>
                    <a:pt x="15841" y="1377"/>
                  </a:cubicBezTo>
                  <a:lnTo>
                    <a:pt x="16076" y="526"/>
                  </a:lnTo>
                  <a:lnTo>
                    <a:pt x="17509" y="526"/>
                  </a:lnTo>
                  <a:lnTo>
                    <a:pt x="17509"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3"/>
            <p:cNvSpPr/>
            <p:nvPr/>
          </p:nvSpPr>
          <p:spPr>
            <a:xfrm>
              <a:off x="3095522" y="891640"/>
              <a:ext cx="207455" cy="52437"/>
            </a:xfrm>
            <a:custGeom>
              <a:rect b="b" l="l" r="r" t="t"/>
              <a:pathLst>
                <a:path extrusionOk="0" h="526" w="2081">
                  <a:moveTo>
                    <a:pt x="1" y="0"/>
                  </a:moveTo>
                  <a:lnTo>
                    <a:pt x="1" y="526"/>
                  </a:lnTo>
                  <a:lnTo>
                    <a:pt x="1817" y="526"/>
                  </a:lnTo>
                  <a:cubicBezTo>
                    <a:pt x="1962" y="526"/>
                    <a:pt x="2080" y="408"/>
                    <a:pt x="2080" y="263"/>
                  </a:cubicBezTo>
                  <a:cubicBezTo>
                    <a:pt x="2080" y="118"/>
                    <a:pt x="1962" y="0"/>
                    <a:pt x="181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3"/>
            <p:cNvSpPr/>
            <p:nvPr/>
          </p:nvSpPr>
          <p:spPr>
            <a:xfrm>
              <a:off x="976930" y="1231482"/>
              <a:ext cx="522376" cy="455882"/>
            </a:xfrm>
            <a:custGeom>
              <a:rect b="b" l="l" r="r" t="t"/>
              <a:pathLst>
                <a:path extrusionOk="0" h="4573" w="5240">
                  <a:moveTo>
                    <a:pt x="2661" y="0"/>
                  </a:moveTo>
                  <a:cubicBezTo>
                    <a:pt x="1606" y="0"/>
                    <a:pt x="810" y="797"/>
                    <a:pt x="359" y="2304"/>
                  </a:cubicBezTo>
                  <a:cubicBezTo>
                    <a:pt x="107" y="3144"/>
                    <a:pt x="33" y="3975"/>
                    <a:pt x="9" y="4352"/>
                  </a:cubicBezTo>
                  <a:cubicBezTo>
                    <a:pt x="1" y="4470"/>
                    <a:pt x="60" y="4568"/>
                    <a:pt x="138" y="4573"/>
                  </a:cubicBezTo>
                  <a:cubicBezTo>
                    <a:pt x="209" y="4573"/>
                    <a:pt x="268" y="4493"/>
                    <a:pt x="272" y="4388"/>
                  </a:cubicBezTo>
                  <a:cubicBezTo>
                    <a:pt x="296" y="4039"/>
                    <a:pt x="366" y="3249"/>
                    <a:pt x="602" y="2469"/>
                  </a:cubicBezTo>
                  <a:cubicBezTo>
                    <a:pt x="1009" y="1096"/>
                    <a:pt x="1704" y="401"/>
                    <a:pt x="2661" y="401"/>
                  </a:cubicBezTo>
                  <a:cubicBezTo>
                    <a:pt x="3615" y="401"/>
                    <a:pt x="4294" y="1092"/>
                    <a:pt x="4678" y="2454"/>
                  </a:cubicBezTo>
                  <a:cubicBezTo>
                    <a:pt x="4898" y="3238"/>
                    <a:pt x="4957" y="4031"/>
                    <a:pt x="4968" y="4384"/>
                  </a:cubicBezTo>
                  <a:cubicBezTo>
                    <a:pt x="4977" y="4490"/>
                    <a:pt x="5031" y="4573"/>
                    <a:pt x="5102" y="4573"/>
                  </a:cubicBezTo>
                  <a:cubicBezTo>
                    <a:pt x="5180" y="4573"/>
                    <a:pt x="5240" y="4474"/>
                    <a:pt x="5236" y="4361"/>
                  </a:cubicBezTo>
                  <a:cubicBezTo>
                    <a:pt x="5220" y="3979"/>
                    <a:pt x="5161" y="3148"/>
                    <a:pt x="4926" y="2308"/>
                  </a:cubicBezTo>
                  <a:cubicBezTo>
                    <a:pt x="4502" y="801"/>
                    <a:pt x="3721" y="0"/>
                    <a:pt x="266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3"/>
            <p:cNvSpPr/>
            <p:nvPr/>
          </p:nvSpPr>
          <p:spPr>
            <a:xfrm>
              <a:off x="596416" y="1535435"/>
              <a:ext cx="1268655" cy="894319"/>
            </a:xfrm>
            <a:custGeom>
              <a:rect b="b" l="l" r="r" t="t"/>
              <a:pathLst>
                <a:path extrusionOk="0" h="8971" w="12726">
                  <a:moveTo>
                    <a:pt x="1170" y="1"/>
                  </a:moveTo>
                  <a:lnTo>
                    <a:pt x="0" y="8971"/>
                  </a:lnTo>
                  <a:lnTo>
                    <a:pt x="12726" y="8971"/>
                  </a:lnTo>
                  <a:lnTo>
                    <a:pt x="11552"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3"/>
            <p:cNvSpPr/>
            <p:nvPr/>
          </p:nvSpPr>
          <p:spPr>
            <a:xfrm>
              <a:off x="529525" y="1535435"/>
              <a:ext cx="1268655" cy="894319"/>
            </a:xfrm>
            <a:custGeom>
              <a:rect b="b" l="l" r="r" t="t"/>
              <a:pathLst>
                <a:path extrusionOk="0" h="8971" w="12726">
                  <a:moveTo>
                    <a:pt x="1169" y="1"/>
                  </a:moveTo>
                  <a:lnTo>
                    <a:pt x="1" y="8971"/>
                  </a:lnTo>
                  <a:lnTo>
                    <a:pt x="12725" y="8971"/>
                  </a:lnTo>
                  <a:lnTo>
                    <a:pt x="11552"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3"/>
            <p:cNvSpPr/>
            <p:nvPr/>
          </p:nvSpPr>
          <p:spPr>
            <a:xfrm>
              <a:off x="990288" y="1742790"/>
              <a:ext cx="341139" cy="505927"/>
            </a:xfrm>
            <a:custGeom>
              <a:rect b="b" l="l" r="r" t="t"/>
              <a:pathLst>
                <a:path extrusionOk="0" h="5075" w="3422">
                  <a:moveTo>
                    <a:pt x="1500" y="0"/>
                  </a:moveTo>
                  <a:lnTo>
                    <a:pt x="1484" y="585"/>
                  </a:lnTo>
                  <a:cubicBezTo>
                    <a:pt x="597" y="683"/>
                    <a:pt x="142" y="1181"/>
                    <a:pt x="126" y="1789"/>
                  </a:cubicBezTo>
                  <a:cubicBezTo>
                    <a:pt x="118" y="1994"/>
                    <a:pt x="158" y="2162"/>
                    <a:pt x="232" y="2304"/>
                  </a:cubicBezTo>
                  <a:cubicBezTo>
                    <a:pt x="326" y="2484"/>
                    <a:pt x="475" y="2617"/>
                    <a:pt x="648" y="2716"/>
                  </a:cubicBezTo>
                  <a:cubicBezTo>
                    <a:pt x="950" y="2888"/>
                    <a:pt x="1326" y="2967"/>
                    <a:pt x="1625" y="3041"/>
                  </a:cubicBezTo>
                  <a:cubicBezTo>
                    <a:pt x="1935" y="3116"/>
                    <a:pt x="2166" y="3182"/>
                    <a:pt x="2163" y="3343"/>
                  </a:cubicBezTo>
                  <a:cubicBezTo>
                    <a:pt x="2159" y="3463"/>
                    <a:pt x="2048" y="3533"/>
                    <a:pt x="1745" y="3533"/>
                  </a:cubicBezTo>
                  <a:cubicBezTo>
                    <a:pt x="1721" y="3533"/>
                    <a:pt x="1695" y="3532"/>
                    <a:pt x="1668" y="3532"/>
                  </a:cubicBezTo>
                  <a:cubicBezTo>
                    <a:pt x="1520" y="3528"/>
                    <a:pt x="1362" y="3508"/>
                    <a:pt x="1205" y="3469"/>
                  </a:cubicBezTo>
                  <a:cubicBezTo>
                    <a:pt x="931" y="3406"/>
                    <a:pt x="660" y="3292"/>
                    <a:pt x="437" y="3155"/>
                  </a:cubicBezTo>
                  <a:lnTo>
                    <a:pt x="1" y="4066"/>
                  </a:lnTo>
                  <a:cubicBezTo>
                    <a:pt x="114" y="4144"/>
                    <a:pt x="256" y="4211"/>
                    <a:pt x="417" y="4270"/>
                  </a:cubicBezTo>
                  <a:cubicBezTo>
                    <a:pt x="695" y="4375"/>
                    <a:pt x="1029" y="4453"/>
                    <a:pt x="1370" y="4482"/>
                  </a:cubicBezTo>
                  <a:lnTo>
                    <a:pt x="1362" y="4811"/>
                  </a:lnTo>
                  <a:lnTo>
                    <a:pt x="1355" y="5054"/>
                  </a:lnTo>
                  <a:lnTo>
                    <a:pt x="2116" y="5074"/>
                  </a:lnTo>
                  <a:lnTo>
                    <a:pt x="2132" y="4477"/>
                  </a:lnTo>
                  <a:cubicBezTo>
                    <a:pt x="2967" y="4356"/>
                    <a:pt x="3403" y="3861"/>
                    <a:pt x="3418" y="3281"/>
                  </a:cubicBezTo>
                  <a:cubicBezTo>
                    <a:pt x="3422" y="3096"/>
                    <a:pt x="3391" y="2939"/>
                    <a:pt x="3328" y="2810"/>
                  </a:cubicBezTo>
                  <a:cubicBezTo>
                    <a:pt x="3171" y="2472"/>
                    <a:pt x="2822" y="2300"/>
                    <a:pt x="2465" y="2186"/>
                  </a:cubicBezTo>
                  <a:cubicBezTo>
                    <a:pt x="2056" y="2061"/>
                    <a:pt x="1629" y="2013"/>
                    <a:pt x="1460" y="1896"/>
                  </a:cubicBezTo>
                  <a:cubicBezTo>
                    <a:pt x="1406" y="1856"/>
                    <a:pt x="1378" y="1813"/>
                    <a:pt x="1378" y="1762"/>
                  </a:cubicBezTo>
                  <a:cubicBezTo>
                    <a:pt x="1382" y="1641"/>
                    <a:pt x="1487" y="1539"/>
                    <a:pt x="1810" y="1539"/>
                  </a:cubicBezTo>
                  <a:lnTo>
                    <a:pt x="1876" y="1539"/>
                  </a:lnTo>
                  <a:cubicBezTo>
                    <a:pt x="2179" y="1546"/>
                    <a:pt x="2500" y="1637"/>
                    <a:pt x="2842" y="1805"/>
                  </a:cubicBezTo>
                  <a:cubicBezTo>
                    <a:pt x="2865" y="1821"/>
                    <a:pt x="2889" y="1833"/>
                    <a:pt x="2916" y="1849"/>
                  </a:cubicBezTo>
                  <a:lnTo>
                    <a:pt x="3010" y="1633"/>
                  </a:lnTo>
                  <a:lnTo>
                    <a:pt x="3324" y="938"/>
                  </a:lnTo>
                  <a:cubicBezTo>
                    <a:pt x="3128" y="824"/>
                    <a:pt x="2900" y="734"/>
                    <a:pt x="2661" y="675"/>
                  </a:cubicBezTo>
                  <a:cubicBezTo>
                    <a:pt x="2523" y="640"/>
                    <a:pt x="2382" y="612"/>
                    <a:pt x="2241" y="597"/>
                  </a:cubicBezTo>
                  <a:lnTo>
                    <a:pt x="2249" y="252"/>
                  </a:lnTo>
                  <a:lnTo>
                    <a:pt x="2257" y="20"/>
                  </a:lnTo>
                  <a:lnTo>
                    <a:pt x="15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3"/>
            <p:cNvSpPr/>
            <p:nvPr/>
          </p:nvSpPr>
          <p:spPr>
            <a:xfrm>
              <a:off x="1367013" y="1573716"/>
              <a:ext cx="81447" cy="85833"/>
            </a:xfrm>
            <a:custGeom>
              <a:rect b="b" l="l" r="r" t="t"/>
              <a:pathLst>
                <a:path extrusionOk="0" h="861" w="817">
                  <a:moveTo>
                    <a:pt x="408" y="1"/>
                  </a:moveTo>
                  <a:cubicBezTo>
                    <a:pt x="184" y="1"/>
                    <a:pt x="1" y="193"/>
                    <a:pt x="1" y="433"/>
                  </a:cubicBezTo>
                  <a:cubicBezTo>
                    <a:pt x="1" y="669"/>
                    <a:pt x="184" y="861"/>
                    <a:pt x="408" y="861"/>
                  </a:cubicBezTo>
                  <a:cubicBezTo>
                    <a:pt x="632" y="861"/>
                    <a:pt x="816" y="669"/>
                    <a:pt x="816" y="433"/>
                  </a:cubicBezTo>
                  <a:cubicBezTo>
                    <a:pt x="816" y="193"/>
                    <a:pt x="632" y="1"/>
                    <a:pt x="408"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3"/>
            <p:cNvSpPr/>
            <p:nvPr/>
          </p:nvSpPr>
          <p:spPr>
            <a:xfrm>
              <a:off x="876842" y="1573716"/>
              <a:ext cx="81447" cy="85833"/>
            </a:xfrm>
            <a:custGeom>
              <a:rect b="b" l="l" r="r" t="t"/>
              <a:pathLst>
                <a:path extrusionOk="0" h="861" w="817">
                  <a:moveTo>
                    <a:pt x="409" y="1"/>
                  </a:moveTo>
                  <a:cubicBezTo>
                    <a:pt x="185" y="1"/>
                    <a:pt x="1" y="193"/>
                    <a:pt x="1" y="433"/>
                  </a:cubicBezTo>
                  <a:cubicBezTo>
                    <a:pt x="1" y="669"/>
                    <a:pt x="185" y="861"/>
                    <a:pt x="409" y="861"/>
                  </a:cubicBezTo>
                  <a:cubicBezTo>
                    <a:pt x="633" y="861"/>
                    <a:pt x="816" y="669"/>
                    <a:pt x="816" y="433"/>
                  </a:cubicBezTo>
                  <a:cubicBezTo>
                    <a:pt x="816" y="193"/>
                    <a:pt x="633" y="1"/>
                    <a:pt x="409"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3"/>
            <p:cNvSpPr/>
            <p:nvPr/>
          </p:nvSpPr>
          <p:spPr>
            <a:xfrm>
              <a:off x="902362" y="1221712"/>
              <a:ext cx="516793" cy="406935"/>
            </a:xfrm>
            <a:custGeom>
              <a:rect b="b" l="l" r="r" t="t"/>
              <a:pathLst>
                <a:path extrusionOk="0" h="4082" w="5184">
                  <a:moveTo>
                    <a:pt x="2628" y="0"/>
                  </a:moveTo>
                  <a:cubicBezTo>
                    <a:pt x="1569" y="0"/>
                    <a:pt x="772" y="797"/>
                    <a:pt x="325" y="2300"/>
                  </a:cubicBezTo>
                  <a:cubicBezTo>
                    <a:pt x="145" y="2905"/>
                    <a:pt x="55" y="3505"/>
                    <a:pt x="8" y="3936"/>
                  </a:cubicBezTo>
                  <a:cubicBezTo>
                    <a:pt x="0" y="4015"/>
                    <a:pt x="62" y="4082"/>
                    <a:pt x="141" y="4082"/>
                  </a:cubicBezTo>
                  <a:cubicBezTo>
                    <a:pt x="212" y="4082"/>
                    <a:pt x="267" y="4030"/>
                    <a:pt x="274" y="3964"/>
                  </a:cubicBezTo>
                  <a:cubicBezTo>
                    <a:pt x="317" y="3564"/>
                    <a:pt x="404" y="3014"/>
                    <a:pt x="565" y="2465"/>
                  </a:cubicBezTo>
                  <a:cubicBezTo>
                    <a:pt x="977" y="1096"/>
                    <a:pt x="1672" y="397"/>
                    <a:pt x="2628" y="397"/>
                  </a:cubicBezTo>
                  <a:cubicBezTo>
                    <a:pt x="3582" y="397"/>
                    <a:pt x="4261" y="1087"/>
                    <a:pt x="4642" y="2453"/>
                  </a:cubicBezTo>
                  <a:cubicBezTo>
                    <a:pt x="4798" y="3003"/>
                    <a:pt x="4874" y="3556"/>
                    <a:pt x="4908" y="3960"/>
                  </a:cubicBezTo>
                  <a:cubicBezTo>
                    <a:pt x="4916" y="4030"/>
                    <a:pt x="4971" y="4082"/>
                    <a:pt x="5042" y="4082"/>
                  </a:cubicBezTo>
                  <a:cubicBezTo>
                    <a:pt x="5120" y="4082"/>
                    <a:pt x="5183" y="4015"/>
                    <a:pt x="5175" y="3936"/>
                  </a:cubicBezTo>
                  <a:cubicBezTo>
                    <a:pt x="5140" y="3508"/>
                    <a:pt x="5062" y="2912"/>
                    <a:pt x="4889" y="2308"/>
                  </a:cubicBezTo>
                  <a:cubicBezTo>
                    <a:pt x="4469" y="797"/>
                    <a:pt x="3684" y="0"/>
                    <a:pt x="262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14" name="Shape 7514"/>
        <p:cNvGrpSpPr/>
        <p:nvPr/>
      </p:nvGrpSpPr>
      <p:grpSpPr>
        <a:xfrm>
          <a:off x="0" y="0"/>
          <a:ext cx="0" cy="0"/>
          <a:chOff x="0" y="0"/>
          <a:chExt cx="0" cy="0"/>
        </a:xfrm>
      </p:grpSpPr>
      <p:grpSp>
        <p:nvGrpSpPr>
          <p:cNvPr id="7515" name="Google Shape;7515;p88"/>
          <p:cNvGrpSpPr/>
          <p:nvPr/>
        </p:nvGrpSpPr>
        <p:grpSpPr>
          <a:xfrm>
            <a:off x="877057" y="1380546"/>
            <a:ext cx="294401" cy="353645"/>
            <a:chOff x="-35814600" y="3202075"/>
            <a:chExt cx="242625" cy="291450"/>
          </a:xfrm>
        </p:grpSpPr>
        <p:sp>
          <p:nvSpPr>
            <p:cNvPr id="7516" name="Google Shape;7516;p88"/>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8"/>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8"/>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8"/>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8"/>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8"/>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8"/>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88"/>
          <p:cNvGrpSpPr/>
          <p:nvPr/>
        </p:nvGrpSpPr>
        <p:grpSpPr>
          <a:xfrm>
            <a:off x="847435" y="1821466"/>
            <a:ext cx="353645" cy="353888"/>
            <a:chOff x="-35839800" y="3561025"/>
            <a:chExt cx="291450" cy="291650"/>
          </a:xfrm>
        </p:grpSpPr>
        <p:sp>
          <p:nvSpPr>
            <p:cNvPr id="7524" name="Google Shape;7524;p88"/>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8"/>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8"/>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8"/>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8"/>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8"/>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8"/>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1" name="Google Shape;7531;p88"/>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2" name="Google Shape;7532;p88"/>
          <p:cNvGrpSpPr/>
          <p:nvPr/>
        </p:nvGrpSpPr>
        <p:grpSpPr>
          <a:xfrm>
            <a:off x="3084980" y="1380546"/>
            <a:ext cx="353645" cy="353645"/>
            <a:chOff x="-34003850" y="3227275"/>
            <a:chExt cx="291450" cy="291450"/>
          </a:xfrm>
        </p:grpSpPr>
        <p:sp>
          <p:nvSpPr>
            <p:cNvPr id="7533" name="Google Shape;7533;p88"/>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8"/>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8"/>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8"/>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8"/>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88"/>
          <p:cNvGrpSpPr/>
          <p:nvPr/>
        </p:nvGrpSpPr>
        <p:grpSpPr>
          <a:xfrm>
            <a:off x="3084510" y="1821238"/>
            <a:ext cx="354586" cy="354343"/>
            <a:chOff x="-34004625" y="3585850"/>
            <a:chExt cx="292225" cy="292025"/>
          </a:xfrm>
        </p:grpSpPr>
        <p:sp>
          <p:nvSpPr>
            <p:cNvPr id="7539" name="Google Shape;7539;p88"/>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8"/>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8"/>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8"/>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8"/>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88"/>
          <p:cNvGrpSpPr/>
          <p:nvPr/>
        </p:nvGrpSpPr>
        <p:grpSpPr>
          <a:xfrm>
            <a:off x="3084025" y="2256439"/>
            <a:ext cx="355557" cy="354616"/>
            <a:chOff x="-34005425" y="3945575"/>
            <a:chExt cx="293025" cy="292250"/>
          </a:xfrm>
        </p:grpSpPr>
        <p:sp>
          <p:nvSpPr>
            <p:cNvPr id="7545" name="Google Shape;7545;p88"/>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8"/>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8"/>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88"/>
          <p:cNvGrpSpPr/>
          <p:nvPr/>
        </p:nvGrpSpPr>
        <p:grpSpPr>
          <a:xfrm>
            <a:off x="1731124" y="2729615"/>
            <a:ext cx="358408" cy="355557"/>
            <a:chOff x="-32174975" y="3192625"/>
            <a:chExt cx="295375" cy="293025"/>
          </a:xfrm>
        </p:grpSpPr>
        <p:sp>
          <p:nvSpPr>
            <p:cNvPr id="7549" name="Google Shape;7549;p88"/>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8"/>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8"/>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8"/>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3" name="Google Shape;7553;p88"/>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8"/>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5" name="Google Shape;7555;p88"/>
          <p:cNvGrpSpPr/>
          <p:nvPr/>
        </p:nvGrpSpPr>
        <p:grpSpPr>
          <a:xfrm>
            <a:off x="3970274" y="2730570"/>
            <a:ext cx="354586" cy="353645"/>
            <a:chOff x="-30345325" y="3184750"/>
            <a:chExt cx="292225" cy="291450"/>
          </a:xfrm>
        </p:grpSpPr>
        <p:sp>
          <p:nvSpPr>
            <p:cNvPr id="7556" name="Google Shape;7556;p88"/>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8"/>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8"/>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8"/>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8"/>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88"/>
          <p:cNvGrpSpPr/>
          <p:nvPr/>
        </p:nvGrpSpPr>
        <p:grpSpPr>
          <a:xfrm>
            <a:off x="1295026" y="1380546"/>
            <a:ext cx="353645" cy="353645"/>
            <a:chOff x="-35481425" y="3202075"/>
            <a:chExt cx="291450" cy="291450"/>
          </a:xfrm>
        </p:grpSpPr>
        <p:sp>
          <p:nvSpPr>
            <p:cNvPr id="7562" name="Google Shape;7562;p88"/>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8"/>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8"/>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8"/>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8"/>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8"/>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8"/>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88"/>
          <p:cNvGrpSpPr/>
          <p:nvPr/>
        </p:nvGrpSpPr>
        <p:grpSpPr>
          <a:xfrm>
            <a:off x="1294556" y="1822072"/>
            <a:ext cx="354586" cy="352675"/>
            <a:chOff x="-35482200" y="3561225"/>
            <a:chExt cx="292225" cy="290650"/>
          </a:xfrm>
        </p:grpSpPr>
        <p:sp>
          <p:nvSpPr>
            <p:cNvPr id="7570" name="Google Shape;7570;p88"/>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8"/>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8"/>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88"/>
          <p:cNvGrpSpPr/>
          <p:nvPr/>
        </p:nvGrpSpPr>
        <p:grpSpPr>
          <a:xfrm>
            <a:off x="1295026" y="2256940"/>
            <a:ext cx="353645" cy="353615"/>
            <a:chOff x="-35481425" y="3919600"/>
            <a:chExt cx="291450" cy="291425"/>
          </a:xfrm>
        </p:grpSpPr>
        <p:sp>
          <p:nvSpPr>
            <p:cNvPr id="7574" name="Google Shape;7574;p8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88"/>
          <p:cNvGrpSpPr/>
          <p:nvPr/>
        </p:nvGrpSpPr>
        <p:grpSpPr>
          <a:xfrm>
            <a:off x="3530661" y="1381031"/>
            <a:ext cx="357468" cy="352675"/>
            <a:chOff x="-33645475" y="3228075"/>
            <a:chExt cx="294600" cy="290650"/>
          </a:xfrm>
        </p:grpSpPr>
        <p:sp>
          <p:nvSpPr>
            <p:cNvPr id="7583" name="Google Shape;7583;p88"/>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8"/>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8"/>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8"/>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8"/>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8"/>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8"/>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88"/>
          <p:cNvGrpSpPr/>
          <p:nvPr/>
        </p:nvGrpSpPr>
        <p:grpSpPr>
          <a:xfrm>
            <a:off x="3531631" y="1821116"/>
            <a:ext cx="355526" cy="354586"/>
            <a:chOff x="-33646250" y="3586425"/>
            <a:chExt cx="293000" cy="292225"/>
          </a:xfrm>
        </p:grpSpPr>
        <p:sp>
          <p:nvSpPr>
            <p:cNvPr id="7591" name="Google Shape;7591;p88"/>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8"/>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88"/>
          <p:cNvGrpSpPr/>
          <p:nvPr/>
        </p:nvGrpSpPr>
        <p:grpSpPr>
          <a:xfrm>
            <a:off x="3532101" y="2255969"/>
            <a:ext cx="354586" cy="355557"/>
            <a:chOff x="-33645475" y="3944800"/>
            <a:chExt cx="292225" cy="293025"/>
          </a:xfrm>
        </p:grpSpPr>
        <p:sp>
          <p:nvSpPr>
            <p:cNvPr id="7594" name="Google Shape;7594;p88"/>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8"/>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8"/>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8"/>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8"/>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8"/>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8"/>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8"/>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8"/>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8"/>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88"/>
          <p:cNvGrpSpPr/>
          <p:nvPr/>
        </p:nvGrpSpPr>
        <p:grpSpPr>
          <a:xfrm>
            <a:off x="2185320" y="2729706"/>
            <a:ext cx="352675" cy="355375"/>
            <a:chOff x="-31809525" y="3192625"/>
            <a:chExt cx="290650" cy="292875"/>
          </a:xfrm>
        </p:grpSpPr>
        <p:sp>
          <p:nvSpPr>
            <p:cNvPr id="7605" name="Google Shape;7605;p88"/>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8"/>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8"/>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8"/>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88"/>
          <p:cNvGrpSpPr/>
          <p:nvPr/>
        </p:nvGrpSpPr>
        <p:grpSpPr>
          <a:xfrm>
            <a:off x="2184835" y="3200258"/>
            <a:ext cx="353645" cy="355557"/>
            <a:chOff x="-31811100" y="3550975"/>
            <a:chExt cx="291450" cy="293025"/>
          </a:xfrm>
        </p:grpSpPr>
        <p:sp>
          <p:nvSpPr>
            <p:cNvPr id="7610" name="Google Shape;7610;p88"/>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8"/>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8"/>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8"/>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8"/>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8"/>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8"/>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88"/>
          <p:cNvGrpSpPr/>
          <p:nvPr/>
        </p:nvGrpSpPr>
        <p:grpSpPr>
          <a:xfrm>
            <a:off x="2178631" y="3664562"/>
            <a:ext cx="366052" cy="356831"/>
            <a:chOff x="-31817400" y="3910025"/>
            <a:chExt cx="301675" cy="294075"/>
          </a:xfrm>
        </p:grpSpPr>
        <p:sp>
          <p:nvSpPr>
            <p:cNvPr id="7618" name="Google Shape;7618;p88"/>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8"/>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8"/>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88"/>
          <p:cNvGrpSpPr/>
          <p:nvPr/>
        </p:nvGrpSpPr>
        <p:grpSpPr>
          <a:xfrm>
            <a:off x="3970259" y="3200743"/>
            <a:ext cx="354616" cy="354586"/>
            <a:chOff x="-30354000" y="3569100"/>
            <a:chExt cx="292250" cy="292225"/>
          </a:xfrm>
        </p:grpSpPr>
        <p:sp>
          <p:nvSpPr>
            <p:cNvPr id="7622" name="Google Shape;7622;p88"/>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8"/>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8"/>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8"/>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8"/>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8"/>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88"/>
          <p:cNvGrpSpPr/>
          <p:nvPr/>
        </p:nvGrpSpPr>
        <p:grpSpPr>
          <a:xfrm>
            <a:off x="1748837" y="1380546"/>
            <a:ext cx="342148" cy="353645"/>
            <a:chOff x="-35118325" y="3202075"/>
            <a:chExt cx="281975" cy="291450"/>
          </a:xfrm>
        </p:grpSpPr>
        <p:sp>
          <p:nvSpPr>
            <p:cNvPr id="7629" name="Google Shape;7629;p88"/>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8"/>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8"/>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8"/>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88"/>
          <p:cNvGrpSpPr/>
          <p:nvPr/>
        </p:nvGrpSpPr>
        <p:grpSpPr>
          <a:xfrm>
            <a:off x="1742618" y="1821799"/>
            <a:ext cx="354586" cy="353221"/>
            <a:chOff x="-35123050" y="3561225"/>
            <a:chExt cx="292225" cy="291100"/>
          </a:xfrm>
        </p:grpSpPr>
        <p:sp>
          <p:nvSpPr>
            <p:cNvPr id="7634" name="Google Shape;7634;p88"/>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8"/>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88"/>
          <p:cNvGrpSpPr/>
          <p:nvPr/>
        </p:nvGrpSpPr>
        <p:grpSpPr>
          <a:xfrm>
            <a:off x="1784677" y="2256940"/>
            <a:ext cx="270467" cy="353615"/>
            <a:chOff x="-35089175" y="3919600"/>
            <a:chExt cx="222900" cy="291425"/>
          </a:xfrm>
        </p:grpSpPr>
        <p:sp>
          <p:nvSpPr>
            <p:cNvPr id="7637" name="Google Shape;7637;p88"/>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8"/>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88"/>
          <p:cNvGrpSpPr/>
          <p:nvPr/>
        </p:nvGrpSpPr>
        <p:grpSpPr>
          <a:xfrm>
            <a:off x="3981673" y="1380303"/>
            <a:ext cx="336445" cy="354131"/>
            <a:chOff x="-33277650" y="3226875"/>
            <a:chExt cx="277275" cy="291850"/>
          </a:xfrm>
        </p:grpSpPr>
        <p:sp>
          <p:nvSpPr>
            <p:cNvPr id="7640" name="Google Shape;7640;p88"/>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8"/>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8"/>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8"/>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8"/>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8"/>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8"/>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88"/>
          <p:cNvGrpSpPr/>
          <p:nvPr/>
        </p:nvGrpSpPr>
        <p:grpSpPr>
          <a:xfrm>
            <a:off x="3973073" y="1821587"/>
            <a:ext cx="353645" cy="353645"/>
            <a:chOff x="-33286325" y="3586425"/>
            <a:chExt cx="291450" cy="291450"/>
          </a:xfrm>
        </p:grpSpPr>
        <p:sp>
          <p:nvSpPr>
            <p:cNvPr id="7648" name="Google Shape;7648;p88"/>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8"/>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8"/>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8"/>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8"/>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88"/>
          <p:cNvGrpSpPr/>
          <p:nvPr/>
        </p:nvGrpSpPr>
        <p:grpSpPr>
          <a:xfrm>
            <a:off x="3973073" y="2255969"/>
            <a:ext cx="353645" cy="355557"/>
            <a:chOff x="-33286325" y="3944800"/>
            <a:chExt cx="291450" cy="293025"/>
          </a:xfrm>
        </p:grpSpPr>
        <p:sp>
          <p:nvSpPr>
            <p:cNvPr id="7654" name="Google Shape;7654;p88"/>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8"/>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8"/>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8"/>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88"/>
          <p:cNvGrpSpPr/>
          <p:nvPr/>
        </p:nvGrpSpPr>
        <p:grpSpPr>
          <a:xfrm>
            <a:off x="2631470" y="2729129"/>
            <a:ext cx="353645" cy="356527"/>
            <a:chOff x="-31452725" y="3191825"/>
            <a:chExt cx="291450" cy="293825"/>
          </a:xfrm>
        </p:grpSpPr>
        <p:sp>
          <p:nvSpPr>
            <p:cNvPr id="7659" name="Google Shape;7659;p88"/>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8"/>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8"/>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8"/>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88"/>
          <p:cNvGrpSpPr/>
          <p:nvPr/>
        </p:nvGrpSpPr>
        <p:grpSpPr>
          <a:xfrm>
            <a:off x="2631000" y="3200744"/>
            <a:ext cx="354586" cy="354586"/>
            <a:chOff x="-31452725" y="3551775"/>
            <a:chExt cx="292225" cy="292225"/>
          </a:xfrm>
        </p:grpSpPr>
        <p:sp>
          <p:nvSpPr>
            <p:cNvPr id="7664" name="Google Shape;7664;p88"/>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8"/>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8"/>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8"/>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88"/>
          <p:cNvGrpSpPr/>
          <p:nvPr/>
        </p:nvGrpSpPr>
        <p:grpSpPr>
          <a:xfrm>
            <a:off x="2629559" y="3664729"/>
            <a:ext cx="357468" cy="356497"/>
            <a:chOff x="-31455100" y="3909350"/>
            <a:chExt cx="294600" cy="293800"/>
          </a:xfrm>
        </p:grpSpPr>
        <p:sp>
          <p:nvSpPr>
            <p:cNvPr id="7669" name="Google Shape;7669;p8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88"/>
          <p:cNvGrpSpPr/>
          <p:nvPr/>
        </p:nvGrpSpPr>
        <p:grpSpPr>
          <a:xfrm>
            <a:off x="3970744" y="3665684"/>
            <a:ext cx="353645" cy="354586"/>
            <a:chOff x="-30345325" y="3918800"/>
            <a:chExt cx="291450" cy="292225"/>
          </a:xfrm>
        </p:grpSpPr>
        <p:sp>
          <p:nvSpPr>
            <p:cNvPr id="7672" name="Google Shape;7672;p88"/>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8"/>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8"/>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8"/>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8"/>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88"/>
          <p:cNvGrpSpPr/>
          <p:nvPr/>
        </p:nvGrpSpPr>
        <p:grpSpPr>
          <a:xfrm>
            <a:off x="2190209" y="1821587"/>
            <a:ext cx="353645" cy="353645"/>
            <a:chOff x="-34763900" y="3561225"/>
            <a:chExt cx="291450" cy="291450"/>
          </a:xfrm>
        </p:grpSpPr>
        <p:sp>
          <p:nvSpPr>
            <p:cNvPr id="7678" name="Google Shape;7678;p88"/>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8"/>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8"/>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1" name="Google Shape;7681;p88"/>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2" name="Google Shape;7682;p88"/>
          <p:cNvGrpSpPr/>
          <p:nvPr/>
        </p:nvGrpSpPr>
        <p:grpSpPr>
          <a:xfrm>
            <a:off x="845106" y="2730099"/>
            <a:ext cx="354586" cy="354586"/>
            <a:chOff x="-32927950" y="3227275"/>
            <a:chExt cx="292225" cy="292225"/>
          </a:xfrm>
        </p:grpSpPr>
        <p:sp>
          <p:nvSpPr>
            <p:cNvPr id="7683" name="Google Shape;7683;p88"/>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8"/>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8"/>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8"/>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8"/>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88"/>
          <p:cNvGrpSpPr/>
          <p:nvPr/>
        </p:nvGrpSpPr>
        <p:grpSpPr>
          <a:xfrm>
            <a:off x="844621" y="3201213"/>
            <a:ext cx="355557" cy="353645"/>
            <a:chOff x="-32927950" y="3586425"/>
            <a:chExt cx="293025" cy="291450"/>
          </a:xfrm>
        </p:grpSpPr>
        <p:sp>
          <p:nvSpPr>
            <p:cNvPr id="7689" name="Google Shape;7689;p88"/>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8"/>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8"/>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8"/>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8"/>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88"/>
          <p:cNvGrpSpPr/>
          <p:nvPr/>
        </p:nvGrpSpPr>
        <p:grpSpPr>
          <a:xfrm>
            <a:off x="845106" y="3665198"/>
            <a:ext cx="354586" cy="355557"/>
            <a:chOff x="-32927950" y="3944800"/>
            <a:chExt cx="292225" cy="293025"/>
          </a:xfrm>
        </p:grpSpPr>
        <p:sp>
          <p:nvSpPr>
            <p:cNvPr id="7695" name="Google Shape;7695;p88"/>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8"/>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8"/>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8"/>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8"/>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8"/>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8"/>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8"/>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8"/>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88"/>
          <p:cNvGrpSpPr/>
          <p:nvPr/>
        </p:nvGrpSpPr>
        <p:grpSpPr>
          <a:xfrm>
            <a:off x="3073898" y="2730449"/>
            <a:ext cx="354586" cy="353888"/>
            <a:chOff x="-31094350" y="3194000"/>
            <a:chExt cx="292225" cy="291650"/>
          </a:xfrm>
        </p:grpSpPr>
        <p:sp>
          <p:nvSpPr>
            <p:cNvPr id="7705" name="Google Shape;7705;p8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88"/>
          <p:cNvGrpSpPr/>
          <p:nvPr/>
        </p:nvGrpSpPr>
        <p:grpSpPr>
          <a:xfrm>
            <a:off x="3074368" y="3200941"/>
            <a:ext cx="353645" cy="354191"/>
            <a:chOff x="-31093575" y="3552550"/>
            <a:chExt cx="291450" cy="291900"/>
          </a:xfrm>
        </p:grpSpPr>
        <p:sp>
          <p:nvSpPr>
            <p:cNvPr id="7714" name="Google Shape;7714;p88"/>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8"/>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8"/>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8"/>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88"/>
          <p:cNvGrpSpPr/>
          <p:nvPr/>
        </p:nvGrpSpPr>
        <p:grpSpPr>
          <a:xfrm>
            <a:off x="2200736" y="1380546"/>
            <a:ext cx="332593" cy="353645"/>
            <a:chOff x="-34755225" y="3202075"/>
            <a:chExt cx="274100" cy="291450"/>
          </a:xfrm>
        </p:grpSpPr>
        <p:sp>
          <p:nvSpPr>
            <p:cNvPr id="7719" name="Google Shape;7719;p88"/>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8"/>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8"/>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8"/>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8"/>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8"/>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8"/>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88"/>
          <p:cNvGrpSpPr/>
          <p:nvPr/>
        </p:nvGrpSpPr>
        <p:grpSpPr>
          <a:xfrm>
            <a:off x="3074368" y="3666169"/>
            <a:ext cx="353645" cy="353615"/>
            <a:chOff x="-31093575" y="3911725"/>
            <a:chExt cx="291450" cy="291425"/>
          </a:xfrm>
        </p:grpSpPr>
        <p:sp>
          <p:nvSpPr>
            <p:cNvPr id="7727" name="Google Shape;7727;p88"/>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8"/>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88"/>
          <p:cNvGrpSpPr/>
          <p:nvPr/>
        </p:nvGrpSpPr>
        <p:grpSpPr>
          <a:xfrm>
            <a:off x="2183798" y="4123136"/>
            <a:ext cx="356497" cy="354586"/>
            <a:chOff x="-29946000" y="3183175"/>
            <a:chExt cx="293800" cy="292225"/>
          </a:xfrm>
        </p:grpSpPr>
        <p:sp>
          <p:nvSpPr>
            <p:cNvPr id="7730" name="Google Shape;7730;p88"/>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8"/>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8"/>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8"/>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8"/>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8"/>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88"/>
          <p:cNvGrpSpPr/>
          <p:nvPr/>
        </p:nvGrpSpPr>
        <p:grpSpPr>
          <a:xfrm>
            <a:off x="2628330" y="1380289"/>
            <a:ext cx="358408" cy="354161"/>
            <a:chOff x="-34408675" y="3202075"/>
            <a:chExt cx="295375" cy="291875"/>
          </a:xfrm>
        </p:grpSpPr>
        <p:sp>
          <p:nvSpPr>
            <p:cNvPr id="7737" name="Google Shape;7737;p88"/>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8"/>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8"/>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8"/>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88"/>
          <p:cNvGrpSpPr/>
          <p:nvPr/>
        </p:nvGrpSpPr>
        <p:grpSpPr>
          <a:xfrm>
            <a:off x="2630241" y="1820283"/>
            <a:ext cx="354586" cy="356254"/>
            <a:chOff x="-34405525" y="3558075"/>
            <a:chExt cx="292225" cy="293600"/>
          </a:xfrm>
        </p:grpSpPr>
        <p:sp>
          <p:nvSpPr>
            <p:cNvPr id="7742" name="Google Shape;7742;p88"/>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8"/>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8"/>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88"/>
          <p:cNvGrpSpPr/>
          <p:nvPr/>
        </p:nvGrpSpPr>
        <p:grpSpPr>
          <a:xfrm>
            <a:off x="2629755" y="2256940"/>
            <a:ext cx="355557" cy="353615"/>
            <a:chOff x="-34406325" y="3919600"/>
            <a:chExt cx="293025" cy="291425"/>
          </a:xfrm>
        </p:grpSpPr>
        <p:sp>
          <p:nvSpPr>
            <p:cNvPr id="7746" name="Google Shape;7746;p88"/>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8"/>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8"/>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8"/>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8"/>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8"/>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8"/>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88"/>
          <p:cNvGrpSpPr/>
          <p:nvPr/>
        </p:nvGrpSpPr>
        <p:grpSpPr>
          <a:xfrm>
            <a:off x="1293653" y="2736303"/>
            <a:ext cx="353645" cy="342179"/>
            <a:chOff x="-32568800" y="3232000"/>
            <a:chExt cx="291450" cy="282000"/>
          </a:xfrm>
        </p:grpSpPr>
        <p:sp>
          <p:nvSpPr>
            <p:cNvPr id="7754" name="Google Shape;7754;p88"/>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8"/>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88"/>
          <p:cNvGrpSpPr/>
          <p:nvPr/>
        </p:nvGrpSpPr>
        <p:grpSpPr>
          <a:xfrm>
            <a:off x="1293183" y="3201213"/>
            <a:ext cx="354586" cy="353645"/>
            <a:chOff x="-32569575" y="3586425"/>
            <a:chExt cx="292225" cy="291450"/>
          </a:xfrm>
        </p:grpSpPr>
        <p:sp>
          <p:nvSpPr>
            <p:cNvPr id="7757" name="Google Shape;7757;p88"/>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8"/>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88"/>
          <p:cNvGrpSpPr/>
          <p:nvPr/>
        </p:nvGrpSpPr>
        <p:grpSpPr>
          <a:xfrm>
            <a:off x="1284098" y="3665805"/>
            <a:ext cx="372756" cy="354343"/>
            <a:chOff x="-32576675" y="3944600"/>
            <a:chExt cx="307200" cy="292025"/>
          </a:xfrm>
        </p:grpSpPr>
        <p:sp>
          <p:nvSpPr>
            <p:cNvPr id="7760" name="Google Shape;7760;p8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88"/>
          <p:cNvGrpSpPr/>
          <p:nvPr/>
        </p:nvGrpSpPr>
        <p:grpSpPr>
          <a:xfrm>
            <a:off x="3529065" y="2730100"/>
            <a:ext cx="354586" cy="354586"/>
            <a:chOff x="-30735200" y="3192625"/>
            <a:chExt cx="292225" cy="292225"/>
          </a:xfrm>
        </p:grpSpPr>
        <p:sp>
          <p:nvSpPr>
            <p:cNvPr id="7763" name="Google Shape;7763;p88"/>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8"/>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8"/>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8"/>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8"/>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8"/>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8"/>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88"/>
          <p:cNvGrpSpPr/>
          <p:nvPr/>
        </p:nvGrpSpPr>
        <p:grpSpPr>
          <a:xfrm>
            <a:off x="3529065" y="3201532"/>
            <a:ext cx="354586" cy="353008"/>
            <a:chOff x="-30735200" y="3552550"/>
            <a:chExt cx="292225" cy="290925"/>
          </a:xfrm>
        </p:grpSpPr>
        <p:sp>
          <p:nvSpPr>
            <p:cNvPr id="7771" name="Google Shape;7771;p8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88"/>
          <p:cNvGrpSpPr/>
          <p:nvPr/>
        </p:nvGrpSpPr>
        <p:grpSpPr>
          <a:xfrm>
            <a:off x="3529065" y="3666154"/>
            <a:ext cx="354586" cy="353645"/>
            <a:chOff x="-30735200" y="3910925"/>
            <a:chExt cx="292225" cy="291450"/>
          </a:xfrm>
        </p:grpSpPr>
        <p:sp>
          <p:nvSpPr>
            <p:cNvPr id="7774" name="Google Shape;7774;p88"/>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8"/>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6" name="Google Shape;7776;p88"/>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7" name="Google Shape;7777;p88"/>
          <p:cNvGrpSpPr/>
          <p:nvPr/>
        </p:nvGrpSpPr>
        <p:grpSpPr>
          <a:xfrm>
            <a:off x="4882910" y="1379021"/>
            <a:ext cx="358971" cy="359224"/>
            <a:chOff x="-57956275" y="3197925"/>
            <a:chExt cx="319000" cy="319225"/>
          </a:xfrm>
        </p:grpSpPr>
        <p:sp>
          <p:nvSpPr>
            <p:cNvPr id="7778" name="Google Shape;7778;p88"/>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8"/>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8"/>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8"/>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8"/>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8"/>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8"/>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88"/>
          <p:cNvGrpSpPr/>
          <p:nvPr/>
        </p:nvGrpSpPr>
        <p:grpSpPr>
          <a:xfrm>
            <a:off x="4905064" y="1835446"/>
            <a:ext cx="314662" cy="358971"/>
            <a:chOff x="-57940525" y="3590375"/>
            <a:chExt cx="279625" cy="319000"/>
          </a:xfrm>
        </p:grpSpPr>
        <p:sp>
          <p:nvSpPr>
            <p:cNvPr id="7786" name="Google Shape;7786;p88"/>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8"/>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8"/>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8"/>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8"/>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88"/>
          <p:cNvGrpSpPr/>
          <p:nvPr/>
        </p:nvGrpSpPr>
        <p:grpSpPr>
          <a:xfrm>
            <a:off x="4875945" y="2276817"/>
            <a:ext cx="358099" cy="358999"/>
            <a:chOff x="-57959425" y="3982600"/>
            <a:chExt cx="318225" cy="319025"/>
          </a:xfrm>
        </p:grpSpPr>
        <p:sp>
          <p:nvSpPr>
            <p:cNvPr id="7792" name="Google Shape;7792;p88"/>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8"/>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8"/>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8"/>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88"/>
          <p:cNvGrpSpPr/>
          <p:nvPr/>
        </p:nvGrpSpPr>
        <p:grpSpPr>
          <a:xfrm>
            <a:off x="7076112" y="1380146"/>
            <a:ext cx="357226" cy="357226"/>
            <a:chOff x="-55987225" y="3198925"/>
            <a:chExt cx="317450" cy="317450"/>
          </a:xfrm>
        </p:grpSpPr>
        <p:sp>
          <p:nvSpPr>
            <p:cNvPr id="7797" name="Google Shape;7797;p88"/>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8"/>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8"/>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8"/>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88"/>
          <p:cNvGrpSpPr/>
          <p:nvPr/>
        </p:nvGrpSpPr>
        <p:grpSpPr>
          <a:xfrm>
            <a:off x="7076112" y="1836178"/>
            <a:ext cx="357226" cy="357367"/>
            <a:chOff x="-55987225" y="3591025"/>
            <a:chExt cx="317450" cy="317575"/>
          </a:xfrm>
        </p:grpSpPr>
        <p:sp>
          <p:nvSpPr>
            <p:cNvPr id="7802" name="Google Shape;7802;p88"/>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8"/>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8"/>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8"/>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8"/>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88"/>
          <p:cNvGrpSpPr/>
          <p:nvPr/>
        </p:nvGrpSpPr>
        <p:grpSpPr>
          <a:xfrm>
            <a:off x="7090027" y="2276817"/>
            <a:ext cx="358999" cy="358999"/>
            <a:chOff x="-55988800" y="3982600"/>
            <a:chExt cx="319025" cy="319025"/>
          </a:xfrm>
        </p:grpSpPr>
        <p:sp>
          <p:nvSpPr>
            <p:cNvPr id="7808" name="Google Shape;7808;p88"/>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8"/>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8"/>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8"/>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8"/>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88"/>
          <p:cNvGrpSpPr/>
          <p:nvPr/>
        </p:nvGrpSpPr>
        <p:grpSpPr>
          <a:xfrm>
            <a:off x="5748546" y="2734774"/>
            <a:ext cx="356326" cy="358971"/>
            <a:chOff x="-54026025" y="3192625"/>
            <a:chExt cx="316650" cy="319000"/>
          </a:xfrm>
        </p:grpSpPr>
        <p:sp>
          <p:nvSpPr>
            <p:cNvPr id="7814" name="Google Shape;7814;p88"/>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8"/>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8"/>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8"/>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8"/>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8"/>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8"/>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8"/>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88"/>
          <p:cNvGrpSpPr/>
          <p:nvPr/>
        </p:nvGrpSpPr>
        <p:grpSpPr>
          <a:xfrm>
            <a:off x="5768492" y="3205748"/>
            <a:ext cx="316434" cy="358099"/>
            <a:chOff x="-54007925" y="3584850"/>
            <a:chExt cx="281200" cy="318225"/>
          </a:xfrm>
        </p:grpSpPr>
        <p:sp>
          <p:nvSpPr>
            <p:cNvPr id="7823" name="Google Shape;7823;p88"/>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8"/>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8"/>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8"/>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8"/>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8"/>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88"/>
          <p:cNvGrpSpPr/>
          <p:nvPr/>
        </p:nvGrpSpPr>
        <p:grpSpPr>
          <a:xfrm>
            <a:off x="5768492" y="3667633"/>
            <a:ext cx="316434" cy="358914"/>
            <a:chOff x="-54007925" y="3975575"/>
            <a:chExt cx="281200" cy="318950"/>
          </a:xfrm>
        </p:grpSpPr>
        <p:sp>
          <p:nvSpPr>
            <p:cNvPr id="7830" name="Google Shape;7830;p88"/>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8"/>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8"/>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8"/>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88"/>
          <p:cNvGrpSpPr/>
          <p:nvPr/>
        </p:nvGrpSpPr>
        <p:grpSpPr>
          <a:xfrm>
            <a:off x="8003359" y="2752104"/>
            <a:ext cx="274770" cy="358492"/>
            <a:chOff x="-52005775" y="3208025"/>
            <a:chExt cx="244175" cy="318575"/>
          </a:xfrm>
        </p:grpSpPr>
        <p:sp>
          <p:nvSpPr>
            <p:cNvPr id="7835" name="Google Shape;7835;p88"/>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8"/>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8"/>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8"/>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8"/>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8"/>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8"/>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8"/>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8"/>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8"/>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8"/>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88"/>
          <p:cNvGrpSpPr/>
          <p:nvPr/>
        </p:nvGrpSpPr>
        <p:grpSpPr>
          <a:xfrm>
            <a:off x="5309825" y="1380146"/>
            <a:ext cx="358099" cy="358099"/>
            <a:chOff x="-57568775" y="3198925"/>
            <a:chExt cx="318225" cy="318225"/>
          </a:xfrm>
        </p:grpSpPr>
        <p:sp>
          <p:nvSpPr>
            <p:cNvPr id="7847" name="Google Shape;7847;p88"/>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8"/>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8"/>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8"/>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8"/>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8"/>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88"/>
          <p:cNvGrpSpPr/>
          <p:nvPr/>
        </p:nvGrpSpPr>
        <p:grpSpPr>
          <a:xfrm>
            <a:off x="5331543" y="1835446"/>
            <a:ext cx="314662" cy="358099"/>
            <a:chOff x="-57549075" y="3590375"/>
            <a:chExt cx="279625" cy="318225"/>
          </a:xfrm>
        </p:grpSpPr>
        <p:sp>
          <p:nvSpPr>
            <p:cNvPr id="7854" name="Google Shape;7854;p88"/>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8"/>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8"/>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8"/>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88"/>
          <p:cNvGrpSpPr/>
          <p:nvPr/>
        </p:nvGrpSpPr>
        <p:grpSpPr>
          <a:xfrm>
            <a:off x="5323740" y="2276817"/>
            <a:ext cx="359871" cy="359871"/>
            <a:chOff x="-57570350" y="3982600"/>
            <a:chExt cx="319800" cy="319800"/>
          </a:xfrm>
        </p:grpSpPr>
        <p:sp>
          <p:nvSpPr>
            <p:cNvPr id="7859" name="Google Shape;7859;p88"/>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8"/>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8"/>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8"/>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88"/>
          <p:cNvGrpSpPr/>
          <p:nvPr/>
        </p:nvGrpSpPr>
        <p:grpSpPr>
          <a:xfrm>
            <a:off x="7538779" y="1379246"/>
            <a:ext cx="314662" cy="358999"/>
            <a:chOff x="-55576850" y="3198125"/>
            <a:chExt cx="279625" cy="319025"/>
          </a:xfrm>
        </p:grpSpPr>
        <p:sp>
          <p:nvSpPr>
            <p:cNvPr id="7864" name="Google Shape;7864;p88"/>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8"/>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8"/>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8"/>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88"/>
          <p:cNvGrpSpPr/>
          <p:nvPr/>
        </p:nvGrpSpPr>
        <p:grpSpPr>
          <a:xfrm>
            <a:off x="7516174" y="1835221"/>
            <a:ext cx="359871" cy="358324"/>
            <a:chOff x="-55596550" y="3590175"/>
            <a:chExt cx="319800" cy="318425"/>
          </a:xfrm>
        </p:grpSpPr>
        <p:sp>
          <p:nvSpPr>
            <p:cNvPr id="7869" name="Google Shape;7869;p88"/>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8"/>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8"/>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8"/>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88"/>
          <p:cNvGrpSpPr/>
          <p:nvPr/>
        </p:nvGrpSpPr>
        <p:grpSpPr>
          <a:xfrm>
            <a:off x="7531412" y="2276564"/>
            <a:ext cx="358999" cy="359252"/>
            <a:chOff x="-55595775" y="3982375"/>
            <a:chExt cx="319025" cy="319250"/>
          </a:xfrm>
        </p:grpSpPr>
        <p:sp>
          <p:nvSpPr>
            <p:cNvPr id="7874" name="Google Shape;7874;p88"/>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8"/>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8"/>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8"/>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8"/>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8"/>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88"/>
          <p:cNvGrpSpPr/>
          <p:nvPr/>
        </p:nvGrpSpPr>
        <p:grpSpPr>
          <a:xfrm>
            <a:off x="6188595" y="2734774"/>
            <a:ext cx="358999" cy="358099"/>
            <a:chOff x="-53635375" y="3192625"/>
            <a:chExt cx="319025" cy="318225"/>
          </a:xfrm>
        </p:grpSpPr>
        <p:sp>
          <p:nvSpPr>
            <p:cNvPr id="7881" name="Google Shape;7881;p88"/>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8"/>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8"/>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88"/>
          <p:cNvGrpSpPr/>
          <p:nvPr/>
        </p:nvGrpSpPr>
        <p:grpSpPr>
          <a:xfrm>
            <a:off x="6210763" y="3205748"/>
            <a:ext cx="314662" cy="358999"/>
            <a:chOff x="-53615675" y="3584850"/>
            <a:chExt cx="279625" cy="319025"/>
          </a:xfrm>
        </p:grpSpPr>
        <p:sp>
          <p:nvSpPr>
            <p:cNvPr id="7885" name="Google Shape;7885;p88"/>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8"/>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8"/>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88"/>
          <p:cNvGrpSpPr/>
          <p:nvPr/>
        </p:nvGrpSpPr>
        <p:grpSpPr>
          <a:xfrm>
            <a:off x="6188609" y="3668674"/>
            <a:ext cx="358971" cy="357874"/>
            <a:chOff x="-53634575" y="3976500"/>
            <a:chExt cx="319000" cy="318025"/>
          </a:xfrm>
        </p:grpSpPr>
        <p:sp>
          <p:nvSpPr>
            <p:cNvPr id="7889" name="Google Shape;7889;p88"/>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8"/>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8"/>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8"/>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8"/>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8"/>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8"/>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8"/>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88"/>
          <p:cNvGrpSpPr/>
          <p:nvPr/>
        </p:nvGrpSpPr>
        <p:grpSpPr>
          <a:xfrm>
            <a:off x="7983413" y="3211628"/>
            <a:ext cx="314662" cy="358436"/>
            <a:chOff x="-52023900" y="3590075"/>
            <a:chExt cx="279625" cy="318525"/>
          </a:xfrm>
        </p:grpSpPr>
        <p:sp>
          <p:nvSpPr>
            <p:cNvPr id="7898" name="Google Shape;7898;p88"/>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8"/>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8"/>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8"/>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8"/>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8"/>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8"/>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88"/>
          <p:cNvGrpSpPr/>
          <p:nvPr/>
        </p:nvGrpSpPr>
        <p:grpSpPr>
          <a:xfrm>
            <a:off x="5746654" y="1380146"/>
            <a:ext cx="358971" cy="358971"/>
            <a:chOff x="-57173375" y="3198925"/>
            <a:chExt cx="319000" cy="319000"/>
          </a:xfrm>
        </p:grpSpPr>
        <p:sp>
          <p:nvSpPr>
            <p:cNvPr id="7906" name="Google Shape;7906;p88"/>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8"/>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8"/>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8"/>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88"/>
          <p:cNvGrpSpPr/>
          <p:nvPr/>
        </p:nvGrpSpPr>
        <p:grpSpPr>
          <a:xfrm>
            <a:off x="5747541" y="1857587"/>
            <a:ext cx="357198" cy="314690"/>
            <a:chOff x="-57176525" y="3610050"/>
            <a:chExt cx="317425" cy="279650"/>
          </a:xfrm>
        </p:grpSpPr>
        <p:sp>
          <p:nvSpPr>
            <p:cNvPr id="7911" name="Google Shape;7911;p88"/>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8"/>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8"/>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8"/>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8"/>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88"/>
          <p:cNvGrpSpPr/>
          <p:nvPr/>
        </p:nvGrpSpPr>
        <p:grpSpPr>
          <a:xfrm>
            <a:off x="7957995" y="1380146"/>
            <a:ext cx="358099" cy="356326"/>
            <a:chOff x="-55202750" y="3198925"/>
            <a:chExt cx="318225" cy="316650"/>
          </a:xfrm>
        </p:grpSpPr>
        <p:sp>
          <p:nvSpPr>
            <p:cNvPr id="7917" name="Google Shape;7917;p88"/>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8"/>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88"/>
          <p:cNvGrpSpPr/>
          <p:nvPr/>
        </p:nvGrpSpPr>
        <p:grpSpPr>
          <a:xfrm>
            <a:off x="7968629" y="1835446"/>
            <a:ext cx="336830" cy="358099"/>
            <a:chOff x="-55194875" y="3590375"/>
            <a:chExt cx="299325" cy="318225"/>
          </a:xfrm>
        </p:grpSpPr>
        <p:sp>
          <p:nvSpPr>
            <p:cNvPr id="7920" name="Google Shape;7920;p88"/>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8"/>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8"/>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8"/>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8"/>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88"/>
          <p:cNvGrpSpPr/>
          <p:nvPr/>
        </p:nvGrpSpPr>
        <p:grpSpPr>
          <a:xfrm>
            <a:off x="7973247" y="2277717"/>
            <a:ext cx="357198" cy="357198"/>
            <a:chOff x="-55203525" y="3983400"/>
            <a:chExt cx="317425" cy="317425"/>
          </a:xfrm>
        </p:grpSpPr>
        <p:sp>
          <p:nvSpPr>
            <p:cNvPr id="7926" name="Google Shape;7926;p88"/>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8"/>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8"/>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88"/>
          <p:cNvGrpSpPr/>
          <p:nvPr/>
        </p:nvGrpSpPr>
        <p:grpSpPr>
          <a:xfrm>
            <a:off x="6639727" y="2734774"/>
            <a:ext cx="335930" cy="358971"/>
            <a:chOff x="-53232900" y="3192625"/>
            <a:chExt cx="298525" cy="319000"/>
          </a:xfrm>
        </p:grpSpPr>
        <p:sp>
          <p:nvSpPr>
            <p:cNvPr id="7930" name="Google Shape;7930;p88"/>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8"/>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8"/>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8"/>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8"/>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8"/>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8"/>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8"/>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88"/>
          <p:cNvGrpSpPr/>
          <p:nvPr/>
        </p:nvGrpSpPr>
        <p:grpSpPr>
          <a:xfrm>
            <a:off x="6629093" y="3205748"/>
            <a:ext cx="357198" cy="356326"/>
            <a:chOff x="-53242350" y="3584850"/>
            <a:chExt cx="317425" cy="316650"/>
          </a:xfrm>
        </p:grpSpPr>
        <p:sp>
          <p:nvSpPr>
            <p:cNvPr id="7939" name="Google Shape;7939;p88"/>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8"/>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8"/>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8"/>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8"/>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88"/>
          <p:cNvGrpSpPr/>
          <p:nvPr/>
        </p:nvGrpSpPr>
        <p:grpSpPr>
          <a:xfrm>
            <a:off x="6650362" y="3668449"/>
            <a:ext cx="314662" cy="358999"/>
            <a:chOff x="-53224225" y="3976300"/>
            <a:chExt cx="279625" cy="319025"/>
          </a:xfrm>
        </p:grpSpPr>
        <p:sp>
          <p:nvSpPr>
            <p:cNvPr id="7945" name="Google Shape;7945;p88"/>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8"/>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8"/>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8"/>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8"/>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8"/>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8"/>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88"/>
          <p:cNvGrpSpPr/>
          <p:nvPr/>
        </p:nvGrpSpPr>
        <p:grpSpPr>
          <a:xfrm>
            <a:off x="7961258" y="3676129"/>
            <a:ext cx="358971" cy="358408"/>
            <a:chOff x="-52043575" y="3983125"/>
            <a:chExt cx="319000" cy="318500"/>
          </a:xfrm>
        </p:grpSpPr>
        <p:sp>
          <p:nvSpPr>
            <p:cNvPr id="7953" name="Google Shape;7953;p88"/>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8"/>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8"/>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8"/>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8"/>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8"/>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8"/>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8"/>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8"/>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88"/>
          <p:cNvGrpSpPr/>
          <p:nvPr/>
        </p:nvGrpSpPr>
        <p:grpSpPr>
          <a:xfrm>
            <a:off x="6215199" y="1380146"/>
            <a:ext cx="314662" cy="358971"/>
            <a:chOff x="-56766175" y="3198925"/>
            <a:chExt cx="279625" cy="319000"/>
          </a:xfrm>
        </p:grpSpPr>
        <p:sp>
          <p:nvSpPr>
            <p:cNvPr id="7963" name="Google Shape;7963;p88"/>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8"/>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8"/>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8"/>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8"/>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8"/>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8"/>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88"/>
          <p:cNvGrpSpPr/>
          <p:nvPr/>
        </p:nvGrpSpPr>
        <p:grpSpPr>
          <a:xfrm>
            <a:off x="6214313" y="1835446"/>
            <a:ext cx="316434" cy="358099"/>
            <a:chOff x="-56766175" y="3590375"/>
            <a:chExt cx="281200" cy="318225"/>
          </a:xfrm>
        </p:grpSpPr>
        <p:sp>
          <p:nvSpPr>
            <p:cNvPr id="7971" name="Google Shape;7971;p88"/>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8"/>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8"/>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8"/>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88"/>
          <p:cNvGrpSpPr/>
          <p:nvPr/>
        </p:nvGrpSpPr>
        <p:grpSpPr>
          <a:xfrm>
            <a:off x="6251269" y="2276817"/>
            <a:ext cx="272126" cy="358099"/>
            <a:chOff x="-56747275" y="3982600"/>
            <a:chExt cx="241825" cy="318225"/>
          </a:xfrm>
        </p:grpSpPr>
        <p:sp>
          <p:nvSpPr>
            <p:cNvPr id="7976" name="Google Shape;7976;p88"/>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8"/>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8"/>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8"/>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8"/>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8"/>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8"/>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88"/>
          <p:cNvGrpSpPr/>
          <p:nvPr/>
        </p:nvGrpSpPr>
        <p:grpSpPr>
          <a:xfrm>
            <a:off x="4859020" y="3219055"/>
            <a:ext cx="358999" cy="342991"/>
            <a:chOff x="-54812875" y="3596675"/>
            <a:chExt cx="319025" cy="304800"/>
          </a:xfrm>
        </p:grpSpPr>
        <p:sp>
          <p:nvSpPr>
            <p:cNvPr id="7984" name="Google Shape;7984;p88"/>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8"/>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8"/>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8"/>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8"/>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8"/>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8"/>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1" name="Google Shape;7991;p88"/>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8"/>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3" name="Google Shape;7993;p88"/>
          <p:cNvGrpSpPr/>
          <p:nvPr/>
        </p:nvGrpSpPr>
        <p:grpSpPr>
          <a:xfrm>
            <a:off x="4881188" y="3675538"/>
            <a:ext cx="314662" cy="358099"/>
            <a:chOff x="-54793175" y="3982600"/>
            <a:chExt cx="279625" cy="318225"/>
          </a:xfrm>
        </p:grpSpPr>
        <p:sp>
          <p:nvSpPr>
            <p:cNvPr id="7994" name="Google Shape;7994;p88"/>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8"/>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8"/>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8"/>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8"/>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8"/>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8"/>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88"/>
          <p:cNvGrpSpPr/>
          <p:nvPr/>
        </p:nvGrpSpPr>
        <p:grpSpPr>
          <a:xfrm>
            <a:off x="7092647" y="2734774"/>
            <a:ext cx="314662" cy="358099"/>
            <a:chOff x="-52832000" y="3192625"/>
            <a:chExt cx="279625" cy="318225"/>
          </a:xfrm>
        </p:grpSpPr>
        <p:sp>
          <p:nvSpPr>
            <p:cNvPr id="8002" name="Google Shape;8002;p88"/>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8"/>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8"/>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8"/>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8"/>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8"/>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8"/>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8"/>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88"/>
          <p:cNvGrpSpPr/>
          <p:nvPr/>
        </p:nvGrpSpPr>
        <p:grpSpPr>
          <a:xfrm>
            <a:off x="5779179" y="2276142"/>
            <a:ext cx="323524" cy="358774"/>
            <a:chOff x="-57162350" y="3982000"/>
            <a:chExt cx="287500" cy="318825"/>
          </a:xfrm>
        </p:grpSpPr>
        <p:sp>
          <p:nvSpPr>
            <p:cNvPr id="8011" name="Google Shape;8011;p88"/>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8"/>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8"/>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8"/>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8"/>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8"/>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8"/>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8"/>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88"/>
          <p:cNvGrpSpPr/>
          <p:nvPr/>
        </p:nvGrpSpPr>
        <p:grpSpPr>
          <a:xfrm>
            <a:off x="7070492" y="3206648"/>
            <a:ext cx="358971" cy="357198"/>
            <a:chOff x="-52851675" y="3585650"/>
            <a:chExt cx="319000" cy="317425"/>
          </a:xfrm>
        </p:grpSpPr>
        <p:sp>
          <p:nvSpPr>
            <p:cNvPr id="8020" name="Google Shape;8020;p88"/>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8"/>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8"/>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8"/>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8"/>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8"/>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88"/>
          <p:cNvGrpSpPr/>
          <p:nvPr/>
        </p:nvGrpSpPr>
        <p:grpSpPr>
          <a:xfrm>
            <a:off x="7092647" y="3668449"/>
            <a:ext cx="314662" cy="358999"/>
            <a:chOff x="-52832000" y="3976300"/>
            <a:chExt cx="279625" cy="319025"/>
          </a:xfrm>
        </p:grpSpPr>
        <p:sp>
          <p:nvSpPr>
            <p:cNvPr id="8027" name="Google Shape;8027;p88"/>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8"/>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8"/>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8"/>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8"/>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88"/>
          <p:cNvGrpSpPr/>
          <p:nvPr/>
        </p:nvGrpSpPr>
        <p:grpSpPr>
          <a:xfrm>
            <a:off x="6209853" y="4123097"/>
            <a:ext cx="316434" cy="358099"/>
            <a:chOff x="-51633225" y="3198925"/>
            <a:chExt cx="281200" cy="318225"/>
          </a:xfrm>
        </p:grpSpPr>
        <p:sp>
          <p:nvSpPr>
            <p:cNvPr id="8033" name="Google Shape;8033;p88"/>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8"/>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8"/>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8"/>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8"/>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8"/>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8"/>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88"/>
          <p:cNvGrpSpPr/>
          <p:nvPr/>
        </p:nvGrpSpPr>
        <p:grpSpPr>
          <a:xfrm>
            <a:off x="6628676" y="1381018"/>
            <a:ext cx="365188" cy="357226"/>
            <a:chOff x="-56396775" y="3199700"/>
            <a:chExt cx="324525" cy="317450"/>
          </a:xfrm>
        </p:grpSpPr>
        <p:sp>
          <p:nvSpPr>
            <p:cNvPr id="8041" name="Google Shape;8041;p88"/>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8"/>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8"/>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8"/>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8"/>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8"/>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88"/>
          <p:cNvGrpSpPr/>
          <p:nvPr/>
        </p:nvGrpSpPr>
        <p:grpSpPr>
          <a:xfrm>
            <a:off x="6631771" y="1846953"/>
            <a:ext cx="358999" cy="335958"/>
            <a:chOff x="-56394425" y="3600600"/>
            <a:chExt cx="319025" cy="298550"/>
          </a:xfrm>
        </p:grpSpPr>
        <p:sp>
          <p:nvSpPr>
            <p:cNvPr id="8048" name="Google Shape;8048;p88"/>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8"/>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8"/>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88"/>
          <p:cNvGrpSpPr/>
          <p:nvPr/>
        </p:nvGrpSpPr>
        <p:grpSpPr>
          <a:xfrm>
            <a:off x="6662538" y="2277717"/>
            <a:ext cx="327068" cy="357198"/>
            <a:chOff x="-56379450" y="3983400"/>
            <a:chExt cx="290650" cy="317425"/>
          </a:xfrm>
        </p:grpSpPr>
        <p:sp>
          <p:nvSpPr>
            <p:cNvPr id="8052" name="Google Shape;8052;p88"/>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8"/>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8"/>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8"/>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8"/>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8"/>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8"/>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8"/>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88"/>
          <p:cNvGrpSpPr/>
          <p:nvPr/>
        </p:nvGrpSpPr>
        <p:grpSpPr>
          <a:xfrm>
            <a:off x="5326242" y="2741864"/>
            <a:ext cx="316434" cy="358971"/>
            <a:chOff x="-54401725" y="3198925"/>
            <a:chExt cx="281200" cy="319000"/>
          </a:xfrm>
        </p:grpSpPr>
        <p:sp>
          <p:nvSpPr>
            <p:cNvPr id="8061" name="Google Shape;8061;p88"/>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8"/>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8"/>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8"/>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8"/>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8"/>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8"/>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8"/>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8"/>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8"/>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8"/>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88"/>
          <p:cNvGrpSpPr/>
          <p:nvPr/>
        </p:nvGrpSpPr>
        <p:grpSpPr>
          <a:xfrm>
            <a:off x="5327128" y="3211965"/>
            <a:ext cx="314662" cy="358099"/>
            <a:chOff x="-54401725" y="3590375"/>
            <a:chExt cx="279625" cy="318225"/>
          </a:xfrm>
        </p:grpSpPr>
        <p:sp>
          <p:nvSpPr>
            <p:cNvPr id="8073" name="Google Shape;8073;p88"/>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8"/>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8"/>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8"/>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8"/>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8"/>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88"/>
          <p:cNvGrpSpPr/>
          <p:nvPr/>
        </p:nvGrpSpPr>
        <p:grpSpPr>
          <a:xfrm>
            <a:off x="5324920" y="3675538"/>
            <a:ext cx="319079" cy="358099"/>
            <a:chOff x="-54403300" y="3982600"/>
            <a:chExt cx="283550" cy="318225"/>
          </a:xfrm>
        </p:grpSpPr>
        <p:sp>
          <p:nvSpPr>
            <p:cNvPr id="8080" name="Google Shape;8080;p88"/>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8"/>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8"/>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8"/>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8"/>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88"/>
          <p:cNvGrpSpPr/>
          <p:nvPr/>
        </p:nvGrpSpPr>
        <p:grpSpPr>
          <a:xfrm>
            <a:off x="7512313" y="2736772"/>
            <a:ext cx="356298" cy="356973"/>
            <a:chOff x="-52458650" y="3194400"/>
            <a:chExt cx="316625" cy="317225"/>
          </a:xfrm>
        </p:grpSpPr>
        <p:sp>
          <p:nvSpPr>
            <p:cNvPr id="8086" name="Google Shape;8086;p88"/>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8"/>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8"/>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8"/>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8"/>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8"/>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8"/>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8"/>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88"/>
          <p:cNvGrpSpPr/>
          <p:nvPr/>
        </p:nvGrpSpPr>
        <p:grpSpPr>
          <a:xfrm>
            <a:off x="4881188" y="2741864"/>
            <a:ext cx="314662" cy="358971"/>
            <a:chOff x="-54793175" y="3198925"/>
            <a:chExt cx="279625" cy="319000"/>
          </a:xfrm>
        </p:grpSpPr>
        <p:sp>
          <p:nvSpPr>
            <p:cNvPr id="8095" name="Google Shape;8095;p88"/>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8"/>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8"/>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8"/>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8"/>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8"/>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8"/>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88"/>
          <p:cNvGrpSpPr/>
          <p:nvPr/>
        </p:nvGrpSpPr>
        <p:grpSpPr>
          <a:xfrm>
            <a:off x="7521611" y="3205748"/>
            <a:ext cx="337703" cy="357845"/>
            <a:chOff x="-52450000" y="3584850"/>
            <a:chExt cx="300100" cy="318000"/>
          </a:xfrm>
        </p:grpSpPr>
        <p:sp>
          <p:nvSpPr>
            <p:cNvPr id="8103" name="Google Shape;8103;p88"/>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8"/>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8"/>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8"/>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8"/>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8"/>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8"/>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88"/>
          <p:cNvGrpSpPr/>
          <p:nvPr/>
        </p:nvGrpSpPr>
        <p:grpSpPr>
          <a:xfrm>
            <a:off x="7533131" y="3670221"/>
            <a:ext cx="314662" cy="357226"/>
            <a:chOff x="-52440550" y="3977875"/>
            <a:chExt cx="279625" cy="317450"/>
          </a:xfrm>
        </p:grpSpPr>
        <p:sp>
          <p:nvSpPr>
            <p:cNvPr id="8111" name="Google Shape;8111;p88"/>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8"/>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8"/>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8"/>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8"/>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8"/>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8"/>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8"/>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88"/>
          <p:cNvGrpSpPr/>
          <p:nvPr/>
        </p:nvGrpSpPr>
        <p:grpSpPr>
          <a:xfrm>
            <a:off x="6645066" y="4126427"/>
            <a:ext cx="314662" cy="358999"/>
            <a:chOff x="-51623775" y="3584850"/>
            <a:chExt cx="279625" cy="319025"/>
          </a:xfrm>
        </p:grpSpPr>
        <p:sp>
          <p:nvSpPr>
            <p:cNvPr id="8120" name="Google Shape;8120;p88"/>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8"/>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8"/>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8"/>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8"/>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8"/>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8"/>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8"/>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8"/>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9" name="Google Shape;8129;p88"/>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130" name="Google Shape;8130;p88"/>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34" name="Shape 8134"/>
        <p:cNvGrpSpPr/>
        <p:nvPr/>
      </p:nvGrpSpPr>
      <p:grpSpPr>
        <a:xfrm>
          <a:off x="0" y="0"/>
          <a:ext cx="0" cy="0"/>
          <a:chOff x="0" y="0"/>
          <a:chExt cx="0" cy="0"/>
        </a:xfrm>
      </p:grpSpPr>
      <p:grpSp>
        <p:nvGrpSpPr>
          <p:cNvPr id="8135" name="Google Shape;8135;p89"/>
          <p:cNvGrpSpPr/>
          <p:nvPr/>
        </p:nvGrpSpPr>
        <p:grpSpPr>
          <a:xfrm>
            <a:off x="885675" y="1386849"/>
            <a:ext cx="276003" cy="357300"/>
            <a:chOff x="-50469125" y="3183175"/>
            <a:chExt cx="233150" cy="301825"/>
          </a:xfrm>
        </p:grpSpPr>
        <p:sp>
          <p:nvSpPr>
            <p:cNvPr id="8136" name="Google Shape;8136;p89"/>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9"/>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9"/>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89"/>
          <p:cNvGrpSpPr/>
          <p:nvPr/>
        </p:nvGrpSpPr>
        <p:grpSpPr>
          <a:xfrm>
            <a:off x="845574" y="1822251"/>
            <a:ext cx="356205" cy="355288"/>
            <a:chOff x="-50504575" y="3550975"/>
            <a:chExt cx="300900" cy="300125"/>
          </a:xfrm>
        </p:grpSpPr>
        <p:sp>
          <p:nvSpPr>
            <p:cNvPr id="8140" name="Google Shape;8140;p89"/>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9"/>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9"/>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9"/>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89"/>
          <p:cNvGrpSpPr/>
          <p:nvPr/>
        </p:nvGrpSpPr>
        <p:grpSpPr>
          <a:xfrm>
            <a:off x="845574" y="2260493"/>
            <a:ext cx="356205" cy="354341"/>
            <a:chOff x="-50503000" y="3921175"/>
            <a:chExt cx="300900" cy="299325"/>
          </a:xfrm>
        </p:grpSpPr>
        <p:sp>
          <p:nvSpPr>
            <p:cNvPr id="8145" name="Google Shape;8145;p89"/>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9"/>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9"/>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9"/>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9"/>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89"/>
          <p:cNvGrpSpPr/>
          <p:nvPr/>
        </p:nvGrpSpPr>
        <p:grpSpPr>
          <a:xfrm>
            <a:off x="3049627" y="1406411"/>
            <a:ext cx="355258" cy="356205"/>
            <a:chOff x="-48630025" y="3199700"/>
            <a:chExt cx="300100" cy="300900"/>
          </a:xfrm>
        </p:grpSpPr>
        <p:sp>
          <p:nvSpPr>
            <p:cNvPr id="8151" name="Google Shape;8151;p89"/>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9"/>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9"/>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89"/>
          <p:cNvGrpSpPr/>
          <p:nvPr/>
        </p:nvGrpSpPr>
        <p:grpSpPr>
          <a:xfrm>
            <a:off x="3049627" y="1843707"/>
            <a:ext cx="355258" cy="355258"/>
            <a:chOff x="-48630025" y="3569100"/>
            <a:chExt cx="300100" cy="300100"/>
          </a:xfrm>
        </p:grpSpPr>
        <p:sp>
          <p:nvSpPr>
            <p:cNvPr id="8155" name="Google Shape;8155;p89"/>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9"/>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9"/>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9"/>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9"/>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9"/>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9"/>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9"/>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9"/>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9"/>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89"/>
          <p:cNvGrpSpPr/>
          <p:nvPr/>
        </p:nvGrpSpPr>
        <p:grpSpPr>
          <a:xfrm>
            <a:off x="3050101" y="2281003"/>
            <a:ext cx="354311" cy="353394"/>
            <a:chOff x="-48629225" y="3938500"/>
            <a:chExt cx="299300" cy="298525"/>
          </a:xfrm>
        </p:grpSpPr>
        <p:sp>
          <p:nvSpPr>
            <p:cNvPr id="8166" name="Google Shape;8166;p89"/>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9"/>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9"/>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9"/>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89"/>
          <p:cNvGrpSpPr/>
          <p:nvPr/>
        </p:nvGrpSpPr>
        <p:grpSpPr>
          <a:xfrm>
            <a:off x="1785504" y="2752344"/>
            <a:ext cx="311458" cy="354341"/>
            <a:chOff x="-46762575" y="3200500"/>
            <a:chExt cx="263100" cy="299325"/>
          </a:xfrm>
        </p:grpSpPr>
        <p:sp>
          <p:nvSpPr>
            <p:cNvPr id="8171" name="Google Shape;8171;p89"/>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9"/>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9"/>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9"/>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9"/>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89"/>
          <p:cNvGrpSpPr/>
          <p:nvPr/>
        </p:nvGrpSpPr>
        <p:grpSpPr>
          <a:xfrm>
            <a:off x="1763589" y="3211066"/>
            <a:ext cx="355288" cy="312375"/>
            <a:chOff x="-46779900" y="3588000"/>
            <a:chExt cx="300125" cy="263875"/>
          </a:xfrm>
        </p:grpSpPr>
        <p:sp>
          <p:nvSpPr>
            <p:cNvPr id="8177" name="Google Shape;8177;p89"/>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9"/>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9"/>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9"/>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89"/>
          <p:cNvGrpSpPr/>
          <p:nvPr/>
        </p:nvGrpSpPr>
        <p:grpSpPr>
          <a:xfrm>
            <a:off x="1764062" y="3625988"/>
            <a:ext cx="354341" cy="353394"/>
            <a:chOff x="-46779100" y="3938500"/>
            <a:chExt cx="299325" cy="298525"/>
          </a:xfrm>
        </p:grpSpPr>
        <p:sp>
          <p:nvSpPr>
            <p:cNvPr id="8182" name="Google Shape;8182;p89"/>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9"/>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89"/>
          <p:cNvGrpSpPr/>
          <p:nvPr/>
        </p:nvGrpSpPr>
        <p:grpSpPr>
          <a:xfrm>
            <a:off x="3971800" y="2758855"/>
            <a:ext cx="355258" cy="355288"/>
            <a:chOff x="-44924250" y="3206000"/>
            <a:chExt cx="300100" cy="300125"/>
          </a:xfrm>
        </p:grpSpPr>
        <p:sp>
          <p:nvSpPr>
            <p:cNvPr id="8185" name="Google Shape;8185;p89"/>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9"/>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9"/>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9"/>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9"/>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89"/>
          <p:cNvGrpSpPr/>
          <p:nvPr/>
        </p:nvGrpSpPr>
        <p:grpSpPr>
          <a:xfrm>
            <a:off x="1286286" y="1386849"/>
            <a:ext cx="355258" cy="355258"/>
            <a:chOff x="-50134375" y="3183175"/>
            <a:chExt cx="300100" cy="300100"/>
          </a:xfrm>
        </p:grpSpPr>
        <p:sp>
          <p:nvSpPr>
            <p:cNvPr id="8191" name="Google Shape;8191;p89"/>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9"/>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9"/>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9"/>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9"/>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9"/>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9"/>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9"/>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9"/>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9"/>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89"/>
          <p:cNvGrpSpPr/>
          <p:nvPr/>
        </p:nvGrpSpPr>
        <p:grpSpPr>
          <a:xfrm>
            <a:off x="1286286" y="1822251"/>
            <a:ext cx="355258" cy="355288"/>
            <a:chOff x="-50134375" y="3550975"/>
            <a:chExt cx="300100" cy="300125"/>
          </a:xfrm>
        </p:grpSpPr>
        <p:sp>
          <p:nvSpPr>
            <p:cNvPr id="8202" name="Google Shape;8202;p89"/>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9"/>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89"/>
          <p:cNvGrpSpPr/>
          <p:nvPr/>
        </p:nvGrpSpPr>
        <p:grpSpPr>
          <a:xfrm>
            <a:off x="1286286" y="2259783"/>
            <a:ext cx="355258" cy="355051"/>
            <a:chOff x="-50134375" y="3920575"/>
            <a:chExt cx="300100" cy="299925"/>
          </a:xfrm>
        </p:grpSpPr>
        <p:sp>
          <p:nvSpPr>
            <p:cNvPr id="8205" name="Google Shape;8205;p89"/>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9"/>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9"/>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89"/>
          <p:cNvGrpSpPr/>
          <p:nvPr/>
        </p:nvGrpSpPr>
        <p:grpSpPr>
          <a:xfrm>
            <a:off x="3497010" y="1407358"/>
            <a:ext cx="357123" cy="355258"/>
            <a:chOff x="-48262200" y="3200500"/>
            <a:chExt cx="301675" cy="300100"/>
          </a:xfrm>
        </p:grpSpPr>
        <p:sp>
          <p:nvSpPr>
            <p:cNvPr id="8209" name="Google Shape;8209;p89"/>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9"/>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9"/>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9"/>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9"/>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9"/>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9"/>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9"/>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9"/>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89"/>
          <p:cNvGrpSpPr/>
          <p:nvPr/>
        </p:nvGrpSpPr>
        <p:grpSpPr>
          <a:xfrm>
            <a:off x="3526383" y="1844447"/>
            <a:ext cx="298377" cy="354519"/>
            <a:chOff x="-48233050" y="3569725"/>
            <a:chExt cx="252050" cy="299475"/>
          </a:xfrm>
        </p:grpSpPr>
        <p:sp>
          <p:nvSpPr>
            <p:cNvPr id="8219" name="Google Shape;8219;p89"/>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9"/>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9"/>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89"/>
          <p:cNvGrpSpPr/>
          <p:nvPr/>
        </p:nvGrpSpPr>
        <p:grpSpPr>
          <a:xfrm>
            <a:off x="3550148" y="2278191"/>
            <a:ext cx="250847" cy="358070"/>
            <a:chOff x="-48216525" y="3936125"/>
            <a:chExt cx="211900" cy="302475"/>
          </a:xfrm>
        </p:grpSpPr>
        <p:sp>
          <p:nvSpPr>
            <p:cNvPr id="8223" name="Google Shape;8223;p89"/>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9"/>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9"/>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9"/>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89"/>
          <p:cNvGrpSpPr/>
          <p:nvPr/>
        </p:nvGrpSpPr>
        <p:grpSpPr>
          <a:xfrm>
            <a:off x="2205866" y="2753261"/>
            <a:ext cx="355258" cy="355288"/>
            <a:chOff x="-46410500" y="3201275"/>
            <a:chExt cx="300100" cy="300125"/>
          </a:xfrm>
        </p:grpSpPr>
        <p:sp>
          <p:nvSpPr>
            <p:cNvPr id="8228" name="Google Shape;8228;p89"/>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9"/>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9"/>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9"/>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9"/>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89"/>
          <p:cNvGrpSpPr/>
          <p:nvPr/>
        </p:nvGrpSpPr>
        <p:grpSpPr>
          <a:xfrm>
            <a:off x="2205866" y="3188692"/>
            <a:ext cx="355258" cy="356205"/>
            <a:chOff x="-46409700" y="3569100"/>
            <a:chExt cx="300100" cy="300900"/>
          </a:xfrm>
        </p:grpSpPr>
        <p:sp>
          <p:nvSpPr>
            <p:cNvPr id="8234" name="Google Shape;8234;p89"/>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9"/>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9"/>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9"/>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9"/>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89"/>
          <p:cNvGrpSpPr/>
          <p:nvPr/>
        </p:nvGrpSpPr>
        <p:grpSpPr>
          <a:xfrm>
            <a:off x="2193747" y="3624124"/>
            <a:ext cx="379497" cy="358070"/>
            <a:chOff x="-46422300" y="3936925"/>
            <a:chExt cx="320575" cy="302475"/>
          </a:xfrm>
        </p:grpSpPr>
        <p:sp>
          <p:nvSpPr>
            <p:cNvPr id="8240" name="Google Shape;8240;p89"/>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9"/>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89"/>
          <p:cNvGrpSpPr/>
          <p:nvPr/>
        </p:nvGrpSpPr>
        <p:grpSpPr>
          <a:xfrm>
            <a:off x="3971326" y="3178452"/>
            <a:ext cx="356205" cy="355258"/>
            <a:chOff x="-44914800" y="3560450"/>
            <a:chExt cx="300900" cy="300100"/>
          </a:xfrm>
        </p:grpSpPr>
        <p:sp>
          <p:nvSpPr>
            <p:cNvPr id="8243" name="Google Shape;8243;p89"/>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9"/>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9"/>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9"/>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9"/>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89"/>
          <p:cNvGrpSpPr/>
          <p:nvPr/>
        </p:nvGrpSpPr>
        <p:grpSpPr>
          <a:xfrm>
            <a:off x="1726378" y="1387086"/>
            <a:ext cx="354311" cy="354104"/>
            <a:chOff x="-49764975" y="3183375"/>
            <a:chExt cx="299300" cy="299125"/>
          </a:xfrm>
        </p:grpSpPr>
        <p:sp>
          <p:nvSpPr>
            <p:cNvPr id="8249" name="Google Shape;8249;p89"/>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9"/>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9"/>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9"/>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9"/>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9"/>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9"/>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9"/>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9"/>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89"/>
          <p:cNvGrpSpPr/>
          <p:nvPr/>
        </p:nvGrpSpPr>
        <p:grpSpPr>
          <a:xfrm>
            <a:off x="1726378" y="1822547"/>
            <a:ext cx="354311" cy="355909"/>
            <a:chOff x="-49764975" y="3551225"/>
            <a:chExt cx="299300" cy="300650"/>
          </a:xfrm>
        </p:grpSpPr>
        <p:sp>
          <p:nvSpPr>
            <p:cNvPr id="8259" name="Google Shape;8259;p89"/>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9"/>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9"/>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9"/>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9"/>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9"/>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9"/>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9"/>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9"/>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9"/>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9"/>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89"/>
          <p:cNvGrpSpPr/>
          <p:nvPr/>
        </p:nvGrpSpPr>
        <p:grpSpPr>
          <a:xfrm>
            <a:off x="1724040" y="2259310"/>
            <a:ext cx="358987" cy="355525"/>
            <a:chOff x="-49766550" y="3920175"/>
            <a:chExt cx="303250" cy="300325"/>
          </a:xfrm>
        </p:grpSpPr>
        <p:sp>
          <p:nvSpPr>
            <p:cNvPr id="8271" name="Google Shape;8271;p89"/>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9"/>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9"/>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9"/>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89"/>
          <p:cNvGrpSpPr/>
          <p:nvPr/>
        </p:nvGrpSpPr>
        <p:grpSpPr>
          <a:xfrm>
            <a:off x="3939571" y="1407358"/>
            <a:ext cx="357123" cy="354341"/>
            <a:chOff x="-47892800" y="3200500"/>
            <a:chExt cx="301675" cy="299325"/>
          </a:xfrm>
        </p:grpSpPr>
        <p:sp>
          <p:nvSpPr>
            <p:cNvPr id="8276" name="Google Shape;8276;p89"/>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9"/>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9"/>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9"/>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9"/>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9"/>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89"/>
          <p:cNvGrpSpPr/>
          <p:nvPr/>
        </p:nvGrpSpPr>
        <p:grpSpPr>
          <a:xfrm>
            <a:off x="4003437" y="1843707"/>
            <a:ext cx="229391" cy="355258"/>
            <a:chOff x="-47839250" y="3569100"/>
            <a:chExt cx="193775" cy="300100"/>
          </a:xfrm>
        </p:grpSpPr>
        <p:sp>
          <p:nvSpPr>
            <p:cNvPr id="8283" name="Google Shape;8283;p89"/>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9"/>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9"/>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9"/>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9"/>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9"/>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89"/>
          <p:cNvGrpSpPr/>
          <p:nvPr/>
        </p:nvGrpSpPr>
        <p:grpSpPr>
          <a:xfrm>
            <a:off x="3940503" y="2280056"/>
            <a:ext cx="355258" cy="356205"/>
            <a:chOff x="-47892800" y="3937700"/>
            <a:chExt cx="300100" cy="300900"/>
          </a:xfrm>
        </p:grpSpPr>
        <p:sp>
          <p:nvSpPr>
            <p:cNvPr id="8290" name="Google Shape;8290;p89"/>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9"/>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9"/>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9"/>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9"/>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9"/>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9"/>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9"/>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89"/>
          <p:cNvGrpSpPr/>
          <p:nvPr/>
        </p:nvGrpSpPr>
        <p:grpSpPr>
          <a:xfrm>
            <a:off x="2645798" y="2773770"/>
            <a:ext cx="355258" cy="311458"/>
            <a:chOff x="-46042675" y="3218600"/>
            <a:chExt cx="300100" cy="263100"/>
          </a:xfrm>
        </p:grpSpPr>
        <p:sp>
          <p:nvSpPr>
            <p:cNvPr id="8299" name="Google Shape;8299;p89"/>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9"/>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9"/>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9"/>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9"/>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9"/>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89"/>
          <p:cNvGrpSpPr/>
          <p:nvPr/>
        </p:nvGrpSpPr>
        <p:grpSpPr>
          <a:xfrm>
            <a:off x="2645798" y="3188219"/>
            <a:ext cx="355258" cy="323118"/>
            <a:chOff x="-46042675" y="3568700"/>
            <a:chExt cx="300100" cy="272950"/>
          </a:xfrm>
        </p:grpSpPr>
        <p:sp>
          <p:nvSpPr>
            <p:cNvPr id="8306" name="Google Shape;8306;p89"/>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9"/>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9"/>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9"/>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89"/>
          <p:cNvGrpSpPr/>
          <p:nvPr/>
        </p:nvGrpSpPr>
        <p:grpSpPr>
          <a:xfrm>
            <a:off x="2687749" y="3625189"/>
            <a:ext cx="271357" cy="356057"/>
            <a:chOff x="-46007225" y="3937825"/>
            <a:chExt cx="229225" cy="300775"/>
          </a:xfrm>
        </p:grpSpPr>
        <p:sp>
          <p:nvSpPr>
            <p:cNvPr id="8311" name="Google Shape;8311;p89"/>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9"/>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9"/>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9"/>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9"/>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9"/>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9"/>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9"/>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9"/>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9"/>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89"/>
          <p:cNvGrpSpPr/>
          <p:nvPr/>
        </p:nvGrpSpPr>
        <p:grpSpPr>
          <a:xfrm>
            <a:off x="3993241" y="3615275"/>
            <a:ext cx="312375" cy="357596"/>
            <a:chOff x="-44895900" y="3929450"/>
            <a:chExt cx="263875" cy="302075"/>
          </a:xfrm>
        </p:grpSpPr>
        <p:sp>
          <p:nvSpPr>
            <p:cNvPr id="8322" name="Google Shape;8322;p89"/>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9"/>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9"/>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9"/>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9"/>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9"/>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89"/>
          <p:cNvGrpSpPr/>
          <p:nvPr/>
        </p:nvGrpSpPr>
        <p:grpSpPr>
          <a:xfrm>
            <a:off x="2167060" y="1398036"/>
            <a:ext cx="356205" cy="332885"/>
            <a:chOff x="-49397175" y="3192625"/>
            <a:chExt cx="300900" cy="281200"/>
          </a:xfrm>
        </p:grpSpPr>
        <p:sp>
          <p:nvSpPr>
            <p:cNvPr id="8329" name="Google Shape;8329;p89"/>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9"/>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9"/>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9"/>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9"/>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9"/>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9"/>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89"/>
          <p:cNvGrpSpPr/>
          <p:nvPr/>
        </p:nvGrpSpPr>
        <p:grpSpPr>
          <a:xfrm>
            <a:off x="2193163" y="1822251"/>
            <a:ext cx="304000" cy="356205"/>
            <a:chOff x="-49375900" y="3550975"/>
            <a:chExt cx="256800" cy="300900"/>
          </a:xfrm>
        </p:grpSpPr>
        <p:sp>
          <p:nvSpPr>
            <p:cNvPr id="8337" name="Google Shape;8337;p89"/>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9"/>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9"/>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9"/>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9"/>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9"/>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9"/>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9"/>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9"/>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9"/>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9"/>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89"/>
          <p:cNvGrpSpPr/>
          <p:nvPr/>
        </p:nvGrpSpPr>
        <p:grpSpPr>
          <a:xfrm>
            <a:off x="2188516" y="2259546"/>
            <a:ext cx="313293" cy="356205"/>
            <a:chOff x="-49378250" y="3920375"/>
            <a:chExt cx="264650" cy="300900"/>
          </a:xfrm>
        </p:grpSpPr>
        <p:sp>
          <p:nvSpPr>
            <p:cNvPr id="8349" name="Google Shape;8349;p89"/>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9"/>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9"/>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9"/>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9"/>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9"/>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9"/>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89"/>
          <p:cNvGrpSpPr/>
          <p:nvPr/>
        </p:nvGrpSpPr>
        <p:grpSpPr>
          <a:xfrm>
            <a:off x="907504" y="2752344"/>
            <a:ext cx="312375" cy="357123"/>
            <a:chOff x="-47505300" y="3200500"/>
            <a:chExt cx="263875" cy="301675"/>
          </a:xfrm>
        </p:grpSpPr>
        <p:sp>
          <p:nvSpPr>
            <p:cNvPr id="8357" name="Google Shape;8357;p89"/>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9"/>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9"/>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9"/>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9"/>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9"/>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9"/>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9"/>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9"/>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9"/>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9"/>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9"/>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9"/>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89"/>
          <p:cNvGrpSpPr/>
          <p:nvPr/>
        </p:nvGrpSpPr>
        <p:grpSpPr>
          <a:xfrm>
            <a:off x="885604" y="3188692"/>
            <a:ext cx="356176" cy="355051"/>
            <a:chOff x="-47524975" y="3569100"/>
            <a:chExt cx="300875" cy="299925"/>
          </a:xfrm>
        </p:grpSpPr>
        <p:sp>
          <p:nvSpPr>
            <p:cNvPr id="8371" name="Google Shape;8371;p89"/>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9"/>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9"/>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9"/>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9"/>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89"/>
          <p:cNvGrpSpPr/>
          <p:nvPr/>
        </p:nvGrpSpPr>
        <p:grpSpPr>
          <a:xfrm>
            <a:off x="886062" y="3667954"/>
            <a:ext cx="355258" cy="270410"/>
            <a:chOff x="-47523400" y="3973950"/>
            <a:chExt cx="300100" cy="228425"/>
          </a:xfrm>
        </p:grpSpPr>
        <p:sp>
          <p:nvSpPr>
            <p:cNvPr id="8377" name="Google Shape;8377;p89"/>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9"/>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9"/>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9"/>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9"/>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89"/>
          <p:cNvGrpSpPr/>
          <p:nvPr/>
        </p:nvGrpSpPr>
        <p:grpSpPr>
          <a:xfrm>
            <a:off x="3091183" y="2750953"/>
            <a:ext cx="354341" cy="357596"/>
            <a:chOff x="-45673275" y="3199325"/>
            <a:chExt cx="299325" cy="302075"/>
          </a:xfrm>
        </p:grpSpPr>
        <p:sp>
          <p:nvSpPr>
            <p:cNvPr id="8383" name="Google Shape;8383;p89"/>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9"/>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9"/>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89"/>
          <p:cNvGrpSpPr/>
          <p:nvPr/>
        </p:nvGrpSpPr>
        <p:grpSpPr>
          <a:xfrm>
            <a:off x="3090251" y="3209202"/>
            <a:ext cx="356205" cy="314240"/>
            <a:chOff x="-45674075" y="3586425"/>
            <a:chExt cx="300900" cy="265450"/>
          </a:xfrm>
        </p:grpSpPr>
        <p:sp>
          <p:nvSpPr>
            <p:cNvPr id="8387" name="Google Shape;8387;p89"/>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9"/>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89"/>
          <p:cNvGrpSpPr/>
          <p:nvPr/>
        </p:nvGrpSpPr>
        <p:grpSpPr>
          <a:xfrm>
            <a:off x="3091183" y="3625041"/>
            <a:ext cx="354341" cy="356205"/>
            <a:chOff x="-45673275" y="3937700"/>
            <a:chExt cx="299325" cy="300900"/>
          </a:xfrm>
        </p:grpSpPr>
        <p:sp>
          <p:nvSpPr>
            <p:cNvPr id="8390" name="Google Shape;8390;p89"/>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9"/>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9"/>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9"/>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9"/>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9"/>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89"/>
          <p:cNvGrpSpPr/>
          <p:nvPr/>
        </p:nvGrpSpPr>
        <p:grpSpPr>
          <a:xfrm>
            <a:off x="2205349" y="4117825"/>
            <a:ext cx="356205" cy="356205"/>
            <a:chOff x="-44512325" y="3176075"/>
            <a:chExt cx="300900" cy="300900"/>
          </a:xfrm>
        </p:grpSpPr>
        <p:sp>
          <p:nvSpPr>
            <p:cNvPr id="8397" name="Google Shape;8397;p89"/>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9"/>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9"/>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89"/>
          <p:cNvGrpSpPr/>
          <p:nvPr/>
        </p:nvGrpSpPr>
        <p:grpSpPr>
          <a:xfrm>
            <a:off x="2608689" y="1386849"/>
            <a:ext cx="354341" cy="354341"/>
            <a:chOff x="-49027775" y="3183175"/>
            <a:chExt cx="299325" cy="299325"/>
          </a:xfrm>
        </p:grpSpPr>
        <p:sp>
          <p:nvSpPr>
            <p:cNvPr id="8401" name="Google Shape;8401;p89"/>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9"/>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9"/>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9"/>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89"/>
          <p:cNvGrpSpPr/>
          <p:nvPr/>
        </p:nvGrpSpPr>
        <p:grpSpPr>
          <a:xfrm>
            <a:off x="2608230" y="1822251"/>
            <a:ext cx="355258" cy="357152"/>
            <a:chOff x="-49027775" y="3550975"/>
            <a:chExt cx="300100" cy="301700"/>
          </a:xfrm>
        </p:grpSpPr>
        <p:sp>
          <p:nvSpPr>
            <p:cNvPr id="8406" name="Google Shape;8406;p89"/>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9"/>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9"/>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9"/>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9"/>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9"/>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9"/>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9"/>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9"/>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9"/>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89"/>
          <p:cNvGrpSpPr/>
          <p:nvPr/>
        </p:nvGrpSpPr>
        <p:grpSpPr>
          <a:xfrm>
            <a:off x="2606306" y="2259310"/>
            <a:ext cx="359106" cy="355525"/>
            <a:chOff x="-49031025" y="3920175"/>
            <a:chExt cx="303350" cy="300325"/>
          </a:xfrm>
        </p:grpSpPr>
        <p:sp>
          <p:nvSpPr>
            <p:cNvPr id="8417" name="Google Shape;8417;p89"/>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9"/>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9"/>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9"/>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9"/>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9"/>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89"/>
          <p:cNvGrpSpPr/>
          <p:nvPr/>
        </p:nvGrpSpPr>
        <p:grpSpPr>
          <a:xfrm>
            <a:off x="1322411" y="2752344"/>
            <a:ext cx="356176" cy="354341"/>
            <a:chOff x="-47155575" y="3200500"/>
            <a:chExt cx="300875" cy="299325"/>
          </a:xfrm>
        </p:grpSpPr>
        <p:sp>
          <p:nvSpPr>
            <p:cNvPr id="8424" name="Google Shape;8424;p89"/>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9"/>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9"/>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9"/>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9"/>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9"/>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89"/>
          <p:cNvGrpSpPr/>
          <p:nvPr/>
        </p:nvGrpSpPr>
        <p:grpSpPr>
          <a:xfrm>
            <a:off x="1322870" y="3188692"/>
            <a:ext cx="355258" cy="355258"/>
            <a:chOff x="-47154800" y="3569100"/>
            <a:chExt cx="300100" cy="300100"/>
          </a:xfrm>
        </p:grpSpPr>
        <p:sp>
          <p:nvSpPr>
            <p:cNvPr id="8431" name="Google Shape;8431;p89"/>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9"/>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9"/>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9"/>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9"/>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9"/>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89"/>
          <p:cNvGrpSpPr/>
          <p:nvPr/>
        </p:nvGrpSpPr>
        <p:grpSpPr>
          <a:xfrm>
            <a:off x="1323343" y="3626905"/>
            <a:ext cx="354311" cy="353423"/>
            <a:chOff x="-47154000" y="3939275"/>
            <a:chExt cx="299300" cy="298550"/>
          </a:xfrm>
        </p:grpSpPr>
        <p:sp>
          <p:nvSpPr>
            <p:cNvPr id="8438" name="Google Shape;8438;p89"/>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9"/>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9"/>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9"/>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89"/>
          <p:cNvGrpSpPr/>
          <p:nvPr/>
        </p:nvGrpSpPr>
        <p:grpSpPr>
          <a:xfrm>
            <a:off x="3548633" y="2752344"/>
            <a:ext cx="312375" cy="354341"/>
            <a:chOff x="-45286550" y="3200500"/>
            <a:chExt cx="263875" cy="299325"/>
          </a:xfrm>
        </p:grpSpPr>
        <p:sp>
          <p:nvSpPr>
            <p:cNvPr id="8443" name="Google Shape;8443;p89"/>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9"/>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9"/>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89"/>
          <p:cNvGrpSpPr/>
          <p:nvPr/>
        </p:nvGrpSpPr>
        <p:grpSpPr>
          <a:xfrm>
            <a:off x="3548633" y="3189639"/>
            <a:ext cx="312375" cy="354311"/>
            <a:chOff x="-45286550" y="3569900"/>
            <a:chExt cx="263875" cy="299300"/>
          </a:xfrm>
        </p:grpSpPr>
        <p:sp>
          <p:nvSpPr>
            <p:cNvPr id="8447" name="Google Shape;8447;p89"/>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9"/>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9"/>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9"/>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9"/>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9"/>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89"/>
          <p:cNvGrpSpPr/>
          <p:nvPr/>
        </p:nvGrpSpPr>
        <p:grpSpPr>
          <a:xfrm>
            <a:off x="3559820" y="3625988"/>
            <a:ext cx="290001" cy="355258"/>
            <a:chOff x="-45277900" y="3938500"/>
            <a:chExt cx="244975" cy="300100"/>
          </a:xfrm>
        </p:grpSpPr>
        <p:sp>
          <p:nvSpPr>
            <p:cNvPr id="8454" name="Google Shape;8454;p89"/>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9"/>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9"/>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9"/>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89"/>
          <p:cNvGrpSpPr/>
          <p:nvPr/>
        </p:nvGrpSpPr>
        <p:grpSpPr>
          <a:xfrm>
            <a:off x="2645769" y="4095090"/>
            <a:ext cx="355258" cy="355258"/>
            <a:chOff x="-44502875" y="3576975"/>
            <a:chExt cx="300100" cy="300100"/>
          </a:xfrm>
        </p:grpSpPr>
        <p:sp>
          <p:nvSpPr>
            <p:cNvPr id="8459" name="Google Shape;8459;p89"/>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9"/>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9"/>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89"/>
          <p:cNvGrpSpPr/>
          <p:nvPr/>
        </p:nvGrpSpPr>
        <p:grpSpPr>
          <a:xfrm>
            <a:off x="4858981" y="1820745"/>
            <a:ext cx="356196" cy="354670"/>
            <a:chOff x="-13946200" y="3647075"/>
            <a:chExt cx="353650" cy="352100"/>
          </a:xfrm>
        </p:grpSpPr>
        <p:sp>
          <p:nvSpPr>
            <p:cNvPr id="8463" name="Google Shape;8463;p89"/>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9"/>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9"/>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9"/>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9"/>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9"/>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89"/>
          <p:cNvGrpSpPr/>
          <p:nvPr/>
        </p:nvGrpSpPr>
        <p:grpSpPr>
          <a:xfrm>
            <a:off x="6642374" y="1380228"/>
            <a:ext cx="357002" cy="354267"/>
            <a:chOff x="-12163025" y="3214275"/>
            <a:chExt cx="354450" cy="351700"/>
          </a:xfrm>
        </p:grpSpPr>
        <p:sp>
          <p:nvSpPr>
            <p:cNvPr id="8470" name="Google Shape;8470;p89"/>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9"/>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9"/>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89"/>
          <p:cNvGrpSpPr/>
          <p:nvPr/>
        </p:nvGrpSpPr>
        <p:grpSpPr>
          <a:xfrm>
            <a:off x="6643154" y="1819965"/>
            <a:ext cx="355441" cy="356232"/>
            <a:chOff x="-12160675" y="3647875"/>
            <a:chExt cx="352900" cy="353650"/>
          </a:xfrm>
        </p:grpSpPr>
        <p:sp>
          <p:nvSpPr>
            <p:cNvPr id="8474" name="Google Shape;8474;p89"/>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9"/>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9"/>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9"/>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9"/>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9"/>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9"/>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89"/>
          <p:cNvGrpSpPr/>
          <p:nvPr/>
        </p:nvGrpSpPr>
        <p:grpSpPr>
          <a:xfrm>
            <a:off x="6653870" y="2264421"/>
            <a:ext cx="354635" cy="356232"/>
            <a:chOff x="-12160675" y="4081850"/>
            <a:chExt cx="352100" cy="353650"/>
          </a:xfrm>
        </p:grpSpPr>
        <p:sp>
          <p:nvSpPr>
            <p:cNvPr id="8482" name="Google Shape;8482;p89"/>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9"/>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9"/>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9"/>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9"/>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9"/>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89"/>
          <p:cNvGrpSpPr/>
          <p:nvPr/>
        </p:nvGrpSpPr>
        <p:grpSpPr>
          <a:xfrm>
            <a:off x="4858836" y="2738864"/>
            <a:ext cx="355416" cy="355652"/>
            <a:chOff x="-10391650" y="3180600"/>
            <a:chExt cx="352875" cy="353075"/>
          </a:xfrm>
        </p:grpSpPr>
        <p:sp>
          <p:nvSpPr>
            <p:cNvPr id="8489" name="Google Shape;8489;p89"/>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9"/>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9"/>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9"/>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9"/>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9"/>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89"/>
          <p:cNvGrpSpPr/>
          <p:nvPr/>
        </p:nvGrpSpPr>
        <p:grpSpPr>
          <a:xfrm>
            <a:off x="4858835" y="3215662"/>
            <a:ext cx="354635" cy="353890"/>
            <a:chOff x="-10390875" y="3616350"/>
            <a:chExt cx="352100" cy="351325"/>
          </a:xfrm>
        </p:grpSpPr>
        <p:sp>
          <p:nvSpPr>
            <p:cNvPr id="8496" name="Google Shape;8496;p89"/>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9"/>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9"/>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89"/>
          <p:cNvGrpSpPr/>
          <p:nvPr/>
        </p:nvGrpSpPr>
        <p:grpSpPr>
          <a:xfrm>
            <a:off x="7525810" y="2740327"/>
            <a:ext cx="312585" cy="354670"/>
            <a:chOff x="-10370400" y="4049550"/>
            <a:chExt cx="310350" cy="352100"/>
          </a:xfrm>
        </p:grpSpPr>
        <p:sp>
          <p:nvSpPr>
            <p:cNvPr id="8500" name="Google Shape;8500;p89"/>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9"/>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9"/>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9"/>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9"/>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89"/>
          <p:cNvGrpSpPr/>
          <p:nvPr/>
        </p:nvGrpSpPr>
        <p:grpSpPr>
          <a:xfrm>
            <a:off x="6630066" y="2739268"/>
            <a:ext cx="379236" cy="354847"/>
            <a:chOff x="-8674650" y="3210975"/>
            <a:chExt cx="376525" cy="352275"/>
          </a:xfrm>
        </p:grpSpPr>
        <p:sp>
          <p:nvSpPr>
            <p:cNvPr id="8506" name="Google Shape;8506;p89"/>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9"/>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9"/>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9"/>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9"/>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9"/>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89"/>
          <p:cNvGrpSpPr/>
          <p:nvPr/>
        </p:nvGrpSpPr>
        <p:grpSpPr>
          <a:xfrm>
            <a:off x="5301563" y="1820745"/>
            <a:ext cx="356221" cy="354670"/>
            <a:chOff x="-13512225" y="3647075"/>
            <a:chExt cx="353675" cy="352100"/>
          </a:xfrm>
        </p:grpSpPr>
        <p:sp>
          <p:nvSpPr>
            <p:cNvPr id="8513" name="Google Shape;8513;p89"/>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9"/>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9"/>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9"/>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9"/>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9"/>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9"/>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9"/>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9"/>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9"/>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89"/>
          <p:cNvGrpSpPr/>
          <p:nvPr/>
        </p:nvGrpSpPr>
        <p:grpSpPr>
          <a:xfrm>
            <a:off x="5311876" y="2264811"/>
            <a:ext cx="356221" cy="355451"/>
            <a:chOff x="-13512225" y="4080275"/>
            <a:chExt cx="353675" cy="352875"/>
          </a:xfrm>
        </p:grpSpPr>
        <p:sp>
          <p:nvSpPr>
            <p:cNvPr id="8524" name="Google Shape;8524;p89"/>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9"/>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9"/>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9"/>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9"/>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9"/>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9"/>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9"/>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9"/>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9"/>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9"/>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89"/>
          <p:cNvGrpSpPr/>
          <p:nvPr/>
        </p:nvGrpSpPr>
        <p:grpSpPr>
          <a:xfrm>
            <a:off x="7084956" y="1412172"/>
            <a:ext cx="356196" cy="290379"/>
            <a:chOff x="-11728250" y="3245400"/>
            <a:chExt cx="353650" cy="288275"/>
          </a:xfrm>
        </p:grpSpPr>
        <p:sp>
          <p:nvSpPr>
            <p:cNvPr id="8536" name="Google Shape;8536;p89"/>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9"/>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9"/>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9"/>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9"/>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89"/>
          <p:cNvGrpSpPr/>
          <p:nvPr/>
        </p:nvGrpSpPr>
        <p:grpSpPr>
          <a:xfrm>
            <a:off x="7117464" y="2264811"/>
            <a:ext cx="311804" cy="355451"/>
            <a:chOff x="-11703850" y="4081850"/>
            <a:chExt cx="309575" cy="352875"/>
          </a:xfrm>
        </p:grpSpPr>
        <p:sp>
          <p:nvSpPr>
            <p:cNvPr id="8542" name="Google Shape;8542;p89"/>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9"/>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9"/>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9"/>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9"/>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9"/>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9"/>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9"/>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89"/>
          <p:cNvGrpSpPr/>
          <p:nvPr/>
        </p:nvGrpSpPr>
        <p:grpSpPr>
          <a:xfrm>
            <a:off x="5306120" y="2738964"/>
            <a:ext cx="357002" cy="355451"/>
            <a:chOff x="-9958475" y="3180025"/>
            <a:chExt cx="354450" cy="352875"/>
          </a:xfrm>
        </p:grpSpPr>
        <p:sp>
          <p:nvSpPr>
            <p:cNvPr id="8551" name="Google Shape;8551;p89"/>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9"/>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9"/>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89"/>
          <p:cNvGrpSpPr/>
          <p:nvPr/>
        </p:nvGrpSpPr>
        <p:grpSpPr>
          <a:xfrm>
            <a:off x="5315247" y="3214945"/>
            <a:ext cx="337966" cy="355325"/>
            <a:chOff x="-9949025" y="3615575"/>
            <a:chExt cx="335550" cy="352750"/>
          </a:xfrm>
        </p:grpSpPr>
        <p:sp>
          <p:nvSpPr>
            <p:cNvPr id="8555" name="Google Shape;8555;p89"/>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9"/>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9"/>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89"/>
          <p:cNvGrpSpPr/>
          <p:nvPr/>
        </p:nvGrpSpPr>
        <p:grpSpPr>
          <a:xfrm>
            <a:off x="7950093" y="2738451"/>
            <a:ext cx="360175" cy="358423"/>
            <a:chOff x="-9961625" y="4048175"/>
            <a:chExt cx="357600" cy="355825"/>
          </a:xfrm>
        </p:grpSpPr>
        <p:sp>
          <p:nvSpPr>
            <p:cNvPr id="8559" name="Google Shape;8559;p89"/>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9"/>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9"/>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9"/>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9"/>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9"/>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89"/>
          <p:cNvGrpSpPr/>
          <p:nvPr/>
        </p:nvGrpSpPr>
        <p:grpSpPr>
          <a:xfrm>
            <a:off x="6636814" y="3213963"/>
            <a:ext cx="364959" cy="357289"/>
            <a:chOff x="-8680950" y="3624225"/>
            <a:chExt cx="362350" cy="354700"/>
          </a:xfrm>
        </p:grpSpPr>
        <p:sp>
          <p:nvSpPr>
            <p:cNvPr id="8566" name="Google Shape;8566;p89"/>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9"/>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9"/>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9"/>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9"/>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9"/>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89"/>
          <p:cNvGrpSpPr/>
          <p:nvPr/>
        </p:nvGrpSpPr>
        <p:grpSpPr>
          <a:xfrm>
            <a:off x="5773058" y="1379624"/>
            <a:ext cx="313365" cy="355476"/>
            <a:chOff x="-13056975" y="3212300"/>
            <a:chExt cx="311125" cy="352900"/>
          </a:xfrm>
        </p:grpSpPr>
        <p:sp>
          <p:nvSpPr>
            <p:cNvPr id="8573" name="Google Shape;8573;p89"/>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9"/>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9"/>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9"/>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89"/>
          <p:cNvGrpSpPr/>
          <p:nvPr/>
        </p:nvGrpSpPr>
        <p:grpSpPr>
          <a:xfrm>
            <a:off x="5750446" y="1820418"/>
            <a:ext cx="358588" cy="355325"/>
            <a:chOff x="-13077450" y="3647075"/>
            <a:chExt cx="356025" cy="352750"/>
          </a:xfrm>
        </p:grpSpPr>
        <p:sp>
          <p:nvSpPr>
            <p:cNvPr id="8578" name="Google Shape;8578;p89"/>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9"/>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9"/>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89"/>
          <p:cNvGrpSpPr/>
          <p:nvPr/>
        </p:nvGrpSpPr>
        <p:grpSpPr>
          <a:xfrm>
            <a:off x="5761552" y="2264018"/>
            <a:ext cx="357002" cy="357037"/>
            <a:chOff x="-13079025" y="4079475"/>
            <a:chExt cx="354450" cy="354450"/>
          </a:xfrm>
        </p:grpSpPr>
        <p:sp>
          <p:nvSpPr>
            <p:cNvPr id="8582" name="Google Shape;8582;p89"/>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9"/>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9"/>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9"/>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89"/>
          <p:cNvGrpSpPr/>
          <p:nvPr/>
        </p:nvGrpSpPr>
        <p:grpSpPr>
          <a:xfrm>
            <a:off x="7534619" y="1380027"/>
            <a:ext cx="356221" cy="354670"/>
            <a:chOff x="-11292700" y="3213875"/>
            <a:chExt cx="353675" cy="352100"/>
          </a:xfrm>
        </p:grpSpPr>
        <p:sp>
          <p:nvSpPr>
            <p:cNvPr id="8587" name="Google Shape;8587;p89"/>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9"/>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9"/>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9"/>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9"/>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9"/>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9"/>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89"/>
          <p:cNvGrpSpPr/>
          <p:nvPr/>
        </p:nvGrpSpPr>
        <p:grpSpPr>
          <a:xfrm>
            <a:off x="7528677" y="1819965"/>
            <a:ext cx="368106" cy="356232"/>
            <a:chOff x="-11299000" y="3647875"/>
            <a:chExt cx="365475" cy="353650"/>
          </a:xfrm>
        </p:grpSpPr>
        <p:sp>
          <p:nvSpPr>
            <p:cNvPr id="8595" name="Google Shape;8595;p89"/>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9"/>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9"/>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9"/>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9"/>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9"/>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89"/>
          <p:cNvGrpSpPr/>
          <p:nvPr/>
        </p:nvGrpSpPr>
        <p:grpSpPr>
          <a:xfrm>
            <a:off x="7544139" y="2275916"/>
            <a:ext cx="357808" cy="333240"/>
            <a:chOff x="-11295075" y="4092875"/>
            <a:chExt cx="355250" cy="330825"/>
          </a:xfrm>
        </p:grpSpPr>
        <p:sp>
          <p:nvSpPr>
            <p:cNvPr id="8602" name="Google Shape;8602;p89"/>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9"/>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9"/>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9"/>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9"/>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89"/>
          <p:cNvGrpSpPr/>
          <p:nvPr/>
        </p:nvGrpSpPr>
        <p:grpSpPr>
          <a:xfrm>
            <a:off x="5769739" y="2738964"/>
            <a:ext cx="312585" cy="355451"/>
            <a:chOff x="-9500075" y="3180800"/>
            <a:chExt cx="310350" cy="352875"/>
          </a:xfrm>
        </p:grpSpPr>
        <p:sp>
          <p:nvSpPr>
            <p:cNvPr id="8608" name="Google Shape;8608;p89"/>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9"/>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9"/>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9"/>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9"/>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9"/>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9"/>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9"/>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9"/>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89"/>
          <p:cNvGrpSpPr/>
          <p:nvPr/>
        </p:nvGrpSpPr>
        <p:grpSpPr>
          <a:xfrm>
            <a:off x="5747530" y="3214479"/>
            <a:ext cx="356221" cy="356257"/>
            <a:chOff x="-9523700" y="3614000"/>
            <a:chExt cx="353675" cy="353675"/>
          </a:xfrm>
        </p:grpSpPr>
        <p:sp>
          <p:nvSpPr>
            <p:cNvPr id="8618" name="Google Shape;8618;p89"/>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9"/>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9"/>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9"/>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9"/>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9"/>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9"/>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9"/>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9"/>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89"/>
          <p:cNvGrpSpPr/>
          <p:nvPr/>
        </p:nvGrpSpPr>
        <p:grpSpPr>
          <a:xfrm>
            <a:off x="7532481" y="3237121"/>
            <a:ext cx="356221" cy="354670"/>
            <a:chOff x="-9523700" y="4049550"/>
            <a:chExt cx="353675" cy="352100"/>
          </a:xfrm>
        </p:grpSpPr>
        <p:sp>
          <p:nvSpPr>
            <p:cNvPr id="8628" name="Google Shape;8628;p89"/>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9"/>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9"/>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9"/>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9"/>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9"/>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9"/>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89"/>
          <p:cNvGrpSpPr/>
          <p:nvPr/>
        </p:nvGrpSpPr>
        <p:grpSpPr>
          <a:xfrm>
            <a:off x="7088596" y="3237094"/>
            <a:ext cx="357002" cy="311029"/>
            <a:chOff x="-8209150" y="3659675"/>
            <a:chExt cx="354450" cy="308775"/>
          </a:xfrm>
        </p:grpSpPr>
        <p:sp>
          <p:nvSpPr>
            <p:cNvPr id="8636" name="Google Shape;8636;p89"/>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9"/>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9"/>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9"/>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9"/>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9"/>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89"/>
          <p:cNvGrpSpPr/>
          <p:nvPr/>
        </p:nvGrpSpPr>
        <p:grpSpPr>
          <a:xfrm>
            <a:off x="6202157" y="2266007"/>
            <a:ext cx="356221" cy="353059"/>
            <a:chOff x="-12643475" y="4081850"/>
            <a:chExt cx="353675" cy="350500"/>
          </a:xfrm>
        </p:grpSpPr>
        <p:sp>
          <p:nvSpPr>
            <p:cNvPr id="8643" name="Google Shape;8643;p89"/>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9"/>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9"/>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9"/>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7" name="Google Shape;8647;p89"/>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89"/>
          <p:cNvGrpSpPr/>
          <p:nvPr/>
        </p:nvGrpSpPr>
        <p:grpSpPr>
          <a:xfrm>
            <a:off x="7984757" y="2275916"/>
            <a:ext cx="356221" cy="333240"/>
            <a:chOff x="-10858725" y="4092875"/>
            <a:chExt cx="353675" cy="330825"/>
          </a:xfrm>
        </p:grpSpPr>
        <p:sp>
          <p:nvSpPr>
            <p:cNvPr id="8649" name="Google Shape;8649;p89"/>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9"/>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9"/>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9"/>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9"/>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9"/>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89"/>
          <p:cNvGrpSpPr/>
          <p:nvPr/>
        </p:nvGrpSpPr>
        <p:grpSpPr>
          <a:xfrm>
            <a:off x="6243280" y="3214882"/>
            <a:ext cx="252278" cy="355451"/>
            <a:chOff x="-9039300" y="3614000"/>
            <a:chExt cx="250475" cy="352875"/>
          </a:xfrm>
        </p:grpSpPr>
        <p:sp>
          <p:nvSpPr>
            <p:cNvPr id="8656" name="Google Shape;8656;p89"/>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9"/>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89"/>
          <p:cNvGrpSpPr/>
          <p:nvPr/>
        </p:nvGrpSpPr>
        <p:grpSpPr>
          <a:xfrm>
            <a:off x="7975246" y="3237121"/>
            <a:ext cx="354635" cy="354670"/>
            <a:chOff x="-9088150" y="4049550"/>
            <a:chExt cx="352100" cy="352100"/>
          </a:xfrm>
        </p:grpSpPr>
        <p:sp>
          <p:nvSpPr>
            <p:cNvPr id="8659" name="Google Shape;8659;p89"/>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9"/>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9"/>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9"/>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9"/>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9"/>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89"/>
          <p:cNvGrpSpPr/>
          <p:nvPr/>
        </p:nvGrpSpPr>
        <p:grpSpPr>
          <a:xfrm>
            <a:off x="7109610" y="2739354"/>
            <a:ext cx="315757" cy="354670"/>
            <a:chOff x="-8191825" y="3174500"/>
            <a:chExt cx="313500" cy="352100"/>
          </a:xfrm>
        </p:grpSpPr>
        <p:sp>
          <p:nvSpPr>
            <p:cNvPr id="8666" name="Google Shape;8666;p89"/>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9"/>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9"/>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89"/>
          <p:cNvGrpSpPr/>
          <p:nvPr/>
        </p:nvGrpSpPr>
        <p:grpSpPr>
          <a:xfrm>
            <a:off x="4858968" y="1379875"/>
            <a:ext cx="356221" cy="354973"/>
            <a:chOff x="-13947000" y="3212800"/>
            <a:chExt cx="353675" cy="352400"/>
          </a:xfrm>
        </p:grpSpPr>
        <p:sp>
          <p:nvSpPr>
            <p:cNvPr id="8670" name="Google Shape;8670;p89"/>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9"/>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2" name="Google Shape;8672;p89"/>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3" name="Google Shape;8673;p89"/>
          <p:cNvGrpSpPr/>
          <p:nvPr/>
        </p:nvGrpSpPr>
        <p:grpSpPr>
          <a:xfrm>
            <a:off x="5301563" y="1379233"/>
            <a:ext cx="356221" cy="356257"/>
            <a:chOff x="-13512225" y="3211525"/>
            <a:chExt cx="353675" cy="353675"/>
          </a:xfrm>
        </p:grpSpPr>
        <p:sp>
          <p:nvSpPr>
            <p:cNvPr id="8674" name="Google Shape;8674;p89"/>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9"/>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9"/>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9"/>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9"/>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89"/>
          <p:cNvGrpSpPr/>
          <p:nvPr/>
        </p:nvGrpSpPr>
        <p:grpSpPr>
          <a:xfrm>
            <a:off x="6191845" y="1379624"/>
            <a:ext cx="356221" cy="355476"/>
            <a:chOff x="-12643475" y="3212300"/>
            <a:chExt cx="353675" cy="352900"/>
          </a:xfrm>
        </p:grpSpPr>
        <p:sp>
          <p:nvSpPr>
            <p:cNvPr id="8680" name="Google Shape;8680;p89"/>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9"/>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9"/>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9"/>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9"/>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9"/>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9"/>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9"/>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9"/>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89"/>
          <p:cNvGrpSpPr/>
          <p:nvPr/>
        </p:nvGrpSpPr>
        <p:grpSpPr>
          <a:xfrm>
            <a:off x="6191845" y="1831398"/>
            <a:ext cx="356221" cy="333366"/>
            <a:chOff x="-12643475" y="3657325"/>
            <a:chExt cx="353675" cy="330950"/>
          </a:xfrm>
        </p:grpSpPr>
        <p:sp>
          <p:nvSpPr>
            <p:cNvPr id="8690" name="Google Shape;8690;p89"/>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9"/>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9"/>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9"/>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9"/>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9"/>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89"/>
          <p:cNvGrpSpPr/>
          <p:nvPr/>
        </p:nvGrpSpPr>
        <p:grpSpPr>
          <a:xfrm>
            <a:off x="7974847" y="1380027"/>
            <a:ext cx="355416" cy="354670"/>
            <a:chOff x="-10857925" y="3213875"/>
            <a:chExt cx="352875" cy="352100"/>
          </a:xfrm>
        </p:grpSpPr>
        <p:sp>
          <p:nvSpPr>
            <p:cNvPr id="8697" name="Google Shape;8697;p89"/>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9"/>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9"/>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9"/>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9"/>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9"/>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9"/>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9"/>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9"/>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9"/>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89"/>
          <p:cNvGrpSpPr/>
          <p:nvPr/>
        </p:nvGrpSpPr>
        <p:grpSpPr>
          <a:xfrm>
            <a:off x="6191762" y="2739455"/>
            <a:ext cx="356096" cy="354469"/>
            <a:chOff x="-9089725" y="3180200"/>
            <a:chExt cx="353550" cy="351900"/>
          </a:xfrm>
        </p:grpSpPr>
        <p:sp>
          <p:nvSpPr>
            <p:cNvPr id="8708" name="Google Shape;8708;p89"/>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9"/>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89"/>
          <p:cNvGrpSpPr/>
          <p:nvPr/>
        </p:nvGrpSpPr>
        <p:grpSpPr>
          <a:xfrm>
            <a:off x="7083760" y="1819260"/>
            <a:ext cx="358588" cy="357642"/>
            <a:chOff x="7083760" y="1971660"/>
            <a:chExt cx="358588" cy="357642"/>
          </a:xfrm>
        </p:grpSpPr>
        <p:sp>
          <p:nvSpPr>
            <p:cNvPr id="8711" name="Google Shape;8711;p89"/>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9"/>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9"/>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9"/>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9"/>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9"/>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9"/>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9"/>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9"/>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9"/>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9"/>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9"/>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3" name="Google Shape;8723;p89"/>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724" name="Google Shape;8724;p89"/>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28" name="Shape 8728"/>
        <p:cNvGrpSpPr/>
        <p:nvPr/>
      </p:nvGrpSpPr>
      <p:grpSpPr>
        <a:xfrm>
          <a:off x="0" y="0"/>
          <a:ext cx="0" cy="0"/>
          <a:chOff x="0" y="0"/>
          <a:chExt cx="0" cy="0"/>
        </a:xfrm>
      </p:grpSpPr>
      <p:sp>
        <p:nvSpPr>
          <p:cNvPr id="8729" name="Google Shape;8729;p90"/>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0" name="Google Shape;8730;p90"/>
          <p:cNvGrpSpPr/>
          <p:nvPr/>
        </p:nvGrpSpPr>
        <p:grpSpPr>
          <a:xfrm>
            <a:off x="748855" y="2243507"/>
            <a:ext cx="452798" cy="449473"/>
            <a:chOff x="-21322300" y="3693325"/>
            <a:chExt cx="306400" cy="304150"/>
          </a:xfrm>
        </p:grpSpPr>
        <p:sp>
          <p:nvSpPr>
            <p:cNvPr id="8731" name="Google Shape;8731;p90"/>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90"/>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90"/>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90"/>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90"/>
          <p:cNvGrpSpPr/>
          <p:nvPr/>
        </p:nvGrpSpPr>
        <p:grpSpPr>
          <a:xfrm>
            <a:off x="748263" y="2810244"/>
            <a:ext cx="453980" cy="422540"/>
            <a:chOff x="-21322300" y="4077125"/>
            <a:chExt cx="307200" cy="285925"/>
          </a:xfrm>
        </p:grpSpPr>
        <p:sp>
          <p:nvSpPr>
            <p:cNvPr id="8736" name="Google Shape;8736;p9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9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9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9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9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9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9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9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9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9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9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9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90"/>
          <p:cNvGrpSpPr/>
          <p:nvPr/>
        </p:nvGrpSpPr>
        <p:grpSpPr>
          <a:xfrm>
            <a:off x="3525440" y="1689128"/>
            <a:ext cx="451653" cy="450212"/>
            <a:chOff x="-19394200" y="3333800"/>
            <a:chExt cx="305625" cy="304650"/>
          </a:xfrm>
        </p:grpSpPr>
        <p:sp>
          <p:nvSpPr>
            <p:cNvPr id="8749" name="Google Shape;8749;p90"/>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90"/>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90"/>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90"/>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90"/>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90"/>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90"/>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90"/>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90"/>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90"/>
          <p:cNvGrpSpPr/>
          <p:nvPr/>
        </p:nvGrpSpPr>
        <p:grpSpPr>
          <a:xfrm>
            <a:off x="3524276" y="2243580"/>
            <a:ext cx="453980" cy="449325"/>
            <a:chOff x="-19396575" y="3708500"/>
            <a:chExt cx="307200" cy="304050"/>
          </a:xfrm>
        </p:grpSpPr>
        <p:sp>
          <p:nvSpPr>
            <p:cNvPr id="8759" name="Google Shape;8759;p90"/>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90"/>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90"/>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90"/>
          <p:cNvGrpSpPr/>
          <p:nvPr/>
        </p:nvGrpSpPr>
        <p:grpSpPr>
          <a:xfrm>
            <a:off x="3518457" y="2796461"/>
            <a:ext cx="465618" cy="450101"/>
            <a:chOff x="-19394200" y="4084200"/>
            <a:chExt cx="315075" cy="304575"/>
          </a:xfrm>
        </p:grpSpPr>
        <p:sp>
          <p:nvSpPr>
            <p:cNvPr id="8763" name="Google Shape;8763;p90"/>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90"/>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90"/>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90"/>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90"/>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90"/>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90"/>
          <p:cNvGrpSpPr/>
          <p:nvPr/>
        </p:nvGrpSpPr>
        <p:grpSpPr>
          <a:xfrm>
            <a:off x="6324167" y="1689001"/>
            <a:ext cx="400447" cy="450470"/>
            <a:chOff x="-17526750" y="3309200"/>
            <a:chExt cx="270975" cy="304825"/>
          </a:xfrm>
        </p:grpSpPr>
        <p:sp>
          <p:nvSpPr>
            <p:cNvPr id="8770" name="Google Shape;8770;p90"/>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90"/>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90"/>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90"/>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90"/>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90"/>
          <p:cNvGrpSpPr/>
          <p:nvPr/>
        </p:nvGrpSpPr>
        <p:grpSpPr>
          <a:xfrm>
            <a:off x="6300319" y="2244173"/>
            <a:ext cx="448143" cy="448143"/>
            <a:chOff x="-17542500" y="3684100"/>
            <a:chExt cx="303250" cy="303250"/>
          </a:xfrm>
        </p:grpSpPr>
        <p:sp>
          <p:nvSpPr>
            <p:cNvPr id="8776" name="Google Shape;8776;p90"/>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90"/>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90"/>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90"/>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90"/>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90"/>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90"/>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90"/>
          <p:cNvGrpSpPr/>
          <p:nvPr/>
        </p:nvGrpSpPr>
        <p:grpSpPr>
          <a:xfrm>
            <a:off x="6299728" y="2810817"/>
            <a:ext cx="449325" cy="421395"/>
            <a:chOff x="-17542500" y="4068450"/>
            <a:chExt cx="304050" cy="285150"/>
          </a:xfrm>
        </p:grpSpPr>
        <p:sp>
          <p:nvSpPr>
            <p:cNvPr id="8784" name="Google Shape;8784;p90"/>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90"/>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90"/>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90"/>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90"/>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90"/>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90"/>
          <p:cNvGrpSpPr/>
          <p:nvPr/>
        </p:nvGrpSpPr>
        <p:grpSpPr>
          <a:xfrm>
            <a:off x="3530150" y="3342211"/>
            <a:ext cx="343404" cy="449325"/>
            <a:chOff x="-15652200" y="3335975"/>
            <a:chExt cx="232375" cy="304050"/>
          </a:xfrm>
        </p:grpSpPr>
        <p:sp>
          <p:nvSpPr>
            <p:cNvPr id="8791" name="Google Shape;8791;p90"/>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90"/>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90"/>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90"/>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90"/>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90"/>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90"/>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90"/>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90"/>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90"/>
          <p:cNvGrpSpPr/>
          <p:nvPr/>
        </p:nvGrpSpPr>
        <p:grpSpPr>
          <a:xfrm>
            <a:off x="1304064" y="2243729"/>
            <a:ext cx="449325" cy="449030"/>
            <a:chOff x="-20945825" y="3692175"/>
            <a:chExt cx="304050" cy="303850"/>
          </a:xfrm>
        </p:grpSpPr>
        <p:sp>
          <p:nvSpPr>
            <p:cNvPr id="8801" name="Google Shape;8801;p90"/>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90"/>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90"/>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90"/>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90"/>
          <p:cNvGrpSpPr/>
          <p:nvPr/>
        </p:nvGrpSpPr>
        <p:grpSpPr>
          <a:xfrm>
            <a:off x="4110888" y="1689848"/>
            <a:ext cx="372516" cy="448771"/>
            <a:chOff x="-18994100" y="3334775"/>
            <a:chExt cx="252075" cy="303675"/>
          </a:xfrm>
        </p:grpSpPr>
        <p:sp>
          <p:nvSpPr>
            <p:cNvPr id="8806" name="Google Shape;8806;p90"/>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90"/>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90"/>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90"/>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90"/>
          <p:cNvGrpSpPr/>
          <p:nvPr/>
        </p:nvGrpSpPr>
        <p:grpSpPr>
          <a:xfrm>
            <a:off x="4125445" y="2244743"/>
            <a:ext cx="343404" cy="446998"/>
            <a:chOff x="-18983850" y="3710075"/>
            <a:chExt cx="232375" cy="302475"/>
          </a:xfrm>
        </p:grpSpPr>
        <p:sp>
          <p:nvSpPr>
            <p:cNvPr id="8811" name="Google Shape;8811;p90"/>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90"/>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90"/>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90"/>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90"/>
          <p:cNvGrpSpPr/>
          <p:nvPr/>
        </p:nvGrpSpPr>
        <p:grpSpPr>
          <a:xfrm>
            <a:off x="1303491" y="1689573"/>
            <a:ext cx="450470" cy="449325"/>
            <a:chOff x="-20946600" y="3317850"/>
            <a:chExt cx="304825" cy="304050"/>
          </a:xfrm>
        </p:grpSpPr>
        <p:sp>
          <p:nvSpPr>
            <p:cNvPr id="8816" name="Google Shape;8816;p90"/>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90"/>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90"/>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90"/>
          <p:cNvGrpSpPr/>
          <p:nvPr/>
        </p:nvGrpSpPr>
        <p:grpSpPr>
          <a:xfrm>
            <a:off x="1329667" y="2797442"/>
            <a:ext cx="398119" cy="448143"/>
            <a:chOff x="-20930075" y="4066100"/>
            <a:chExt cx="269400" cy="303250"/>
          </a:xfrm>
        </p:grpSpPr>
        <p:sp>
          <p:nvSpPr>
            <p:cNvPr id="8820" name="Google Shape;8820;p90"/>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90"/>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90"/>
          <p:cNvGrpSpPr/>
          <p:nvPr/>
        </p:nvGrpSpPr>
        <p:grpSpPr>
          <a:xfrm>
            <a:off x="4071911" y="2797422"/>
            <a:ext cx="450470" cy="448180"/>
            <a:chOff x="-19020075" y="4084200"/>
            <a:chExt cx="304825" cy="303275"/>
          </a:xfrm>
        </p:grpSpPr>
        <p:sp>
          <p:nvSpPr>
            <p:cNvPr id="8823" name="Google Shape;8823;p90"/>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90"/>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90"/>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90"/>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90"/>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90"/>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90"/>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90"/>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90"/>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90"/>
          <p:cNvGrpSpPr/>
          <p:nvPr/>
        </p:nvGrpSpPr>
        <p:grpSpPr>
          <a:xfrm>
            <a:off x="6889176" y="1689001"/>
            <a:ext cx="396937" cy="450470"/>
            <a:chOff x="-17149475" y="3309200"/>
            <a:chExt cx="268600" cy="304825"/>
          </a:xfrm>
        </p:grpSpPr>
        <p:sp>
          <p:nvSpPr>
            <p:cNvPr id="8833" name="Google Shape;8833;p90"/>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90"/>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90"/>
          <p:cNvGrpSpPr/>
          <p:nvPr/>
        </p:nvGrpSpPr>
        <p:grpSpPr>
          <a:xfrm>
            <a:off x="6862982" y="2258120"/>
            <a:ext cx="449325" cy="420249"/>
            <a:chOff x="-17168375" y="3692750"/>
            <a:chExt cx="304050" cy="284375"/>
          </a:xfrm>
        </p:grpSpPr>
        <p:sp>
          <p:nvSpPr>
            <p:cNvPr id="8836" name="Google Shape;8836;p90"/>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90"/>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90"/>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90"/>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90"/>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90"/>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90"/>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90"/>
          <p:cNvGrpSpPr/>
          <p:nvPr/>
        </p:nvGrpSpPr>
        <p:grpSpPr>
          <a:xfrm>
            <a:off x="6859491" y="2796852"/>
            <a:ext cx="456308" cy="449325"/>
            <a:chOff x="-17170750" y="4058800"/>
            <a:chExt cx="308775" cy="304050"/>
          </a:xfrm>
        </p:grpSpPr>
        <p:sp>
          <p:nvSpPr>
            <p:cNvPr id="8844" name="Google Shape;8844;p90"/>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90"/>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90"/>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90"/>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90"/>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90"/>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90"/>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90"/>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90"/>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90"/>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90"/>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90"/>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90"/>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90"/>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90"/>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90"/>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90"/>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90"/>
          <p:cNvGrpSpPr/>
          <p:nvPr/>
        </p:nvGrpSpPr>
        <p:grpSpPr>
          <a:xfrm>
            <a:off x="5721388" y="3343358"/>
            <a:ext cx="450470" cy="446998"/>
            <a:chOff x="-15688425" y="3707725"/>
            <a:chExt cx="304825" cy="302475"/>
          </a:xfrm>
        </p:grpSpPr>
        <p:sp>
          <p:nvSpPr>
            <p:cNvPr id="8862" name="Google Shape;8862;p90"/>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90"/>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90"/>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90"/>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90"/>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90"/>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90"/>
          <p:cNvGrpSpPr/>
          <p:nvPr/>
        </p:nvGrpSpPr>
        <p:grpSpPr>
          <a:xfrm>
            <a:off x="1865544" y="1690441"/>
            <a:ext cx="451653" cy="447589"/>
            <a:chOff x="-20572500" y="3319025"/>
            <a:chExt cx="305625" cy="302875"/>
          </a:xfrm>
        </p:grpSpPr>
        <p:sp>
          <p:nvSpPr>
            <p:cNvPr id="8869" name="Google Shape;8869;p90"/>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90"/>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90"/>
          <p:cNvGrpSpPr/>
          <p:nvPr/>
        </p:nvGrpSpPr>
        <p:grpSpPr>
          <a:xfrm>
            <a:off x="1866708" y="2305410"/>
            <a:ext cx="449325" cy="325670"/>
            <a:chOff x="-20571700" y="3722875"/>
            <a:chExt cx="304050" cy="220375"/>
          </a:xfrm>
        </p:grpSpPr>
        <p:sp>
          <p:nvSpPr>
            <p:cNvPr id="8872" name="Google Shape;8872;p90"/>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90"/>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90"/>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90"/>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90"/>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90"/>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90"/>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90"/>
          <p:cNvGrpSpPr/>
          <p:nvPr/>
        </p:nvGrpSpPr>
        <p:grpSpPr>
          <a:xfrm>
            <a:off x="1866135" y="2796278"/>
            <a:ext cx="450470" cy="450470"/>
            <a:chOff x="-20571700" y="4066875"/>
            <a:chExt cx="304825" cy="304825"/>
          </a:xfrm>
        </p:grpSpPr>
        <p:sp>
          <p:nvSpPr>
            <p:cNvPr id="8880" name="Google Shape;8880;p90"/>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90"/>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90"/>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90"/>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90"/>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90"/>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90"/>
          <p:cNvGrpSpPr/>
          <p:nvPr/>
        </p:nvGrpSpPr>
        <p:grpSpPr>
          <a:xfrm>
            <a:off x="4632837" y="1688259"/>
            <a:ext cx="453980" cy="451948"/>
            <a:chOff x="-18645175" y="3334200"/>
            <a:chExt cx="307200" cy="305825"/>
          </a:xfrm>
        </p:grpSpPr>
        <p:sp>
          <p:nvSpPr>
            <p:cNvPr id="8887" name="Google Shape;8887;p90"/>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90"/>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90"/>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90"/>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90"/>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90"/>
          <p:cNvGrpSpPr/>
          <p:nvPr/>
        </p:nvGrpSpPr>
        <p:grpSpPr>
          <a:xfrm>
            <a:off x="4633429" y="2242989"/>
            <a:ext cx="452798" cy="450507"/>
            <a:chOff x="-18645175" y="3708500"/>
            <a:chExt cx="306400" cy="304850"/>
          </a:xfrm>
        </p:grpSpPr>
        <p:sp>
          <p:nvSpPr>
            <p:cNvPr id="8893" name="Google Shape;8893;p90"/>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90"/>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90"/>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90"/>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90"/>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90"/>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90"/>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90"/>
          <p:cNvGrpSpPr/>
          <p:nvPr/>
        </p:nvGrpSpPr>
        <p:grpSpPr>
          <a:xfrm>
            <a:off x="4631101" y="2795630"/>
            <a:ext cx="457453" cy="451763"/>
            <a:chOff x="-18647525" y="4082625"/>
            <a:chExt cx="309550" cy="305700"/>
          </a:xfrm>
        </p:grpSpPr>
        <p:sp>
          <p:nvSpPr>
            <p:cNvPr id="8901" name="Google Shape;8901;p90"/>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90"/>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90"/>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90"/>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90"/>
          <p:cNvGrpSpPr/>
          <p:nvPr/>
        </p:nvGrpSpPr>
        <p:grpSpPr>
          <a:xfrm>
            <a:off x="7441485" y="1689592"/>
            <a:ext cx="395755" cy="449288"/>
            <a:chOff x="-16775350" y="3309200"/>
            <a:chExt cx="267800" cy="304025"/>
          </a:xfrm>
        </p:grpSpPr>
        <p:sp>
          <p:nvSpPr>
            <p:cNvPr id="8906" name="Google Shape;8906;p90"/>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90"/>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90"/>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90"/>
          <p:cNvGrpSpPr/>
          <p:nvPr/>
        </p:nvGrpSpPr>
        <p:grpSpPr>
          <a:xfrm>
            <a:off x="7441485" y="2241827"/>
            <a:ext cx="395755" cy="452835"/>
            <a:chOff x="-16775350" y="3683300"/>
            <a:chExt cx="267800" cy="306425"/>
          </a:xfrm>
        </p:grpSpPr>
        <p:sp>
          <p:nvSpPr>
            <p:cNvPr id="8910" name="Google Shape;8910;p90"/>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90"/>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90"/>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90"/>
          <p:cNvGrpSpPr/>
          <p:nvPr/>
        </p:nvGrpSpPr>
        <p:grpSpPr>
          <a:xfrm>
            <a:off x="7413536" y="2796870"/>
            <a:ext cx="451653" cy="449288"/>
            <a:chOff x="-16794250" y="4058225"/>
            <a:chExt cx="305625" cy="304025"/>
          </a:xfrm>
        </p:grpSpPr>
        <p:sp>
          <p:nvSpPr>
            <p:cNvPr id="8914" name="Google Shape;8914;p90"/>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90"/>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90"/>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90"/>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90"/>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90"/>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90"/>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90"/>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90"/>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3" name="Google Shape;8923;p90"/>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4" name="Google Shape;8924;p90"/>
          <p:cNvGrpSpPr/>
          <p:nvPr/>
        </p:nvGrpSpPr>
        <p:grpSpPr>
          <a:xfrm>
            <a:off x="2414953" y="1689573"/>
            <a:ext cx="457453" cy="449325"/>
            <a:chOff x="-20199150" y="3317850"/>
            <a:chExt cx="309550" cy="304050"/>
          </a:xfrm>
        </p:grpSpPr>
        <p:sp>
          <p:nvSpPr>
            <p:cNvPr id="8925" name="Google Shape;8925;p90"/>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90"/>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90"/>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90"/>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90"/>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90"/>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90"/>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90"/>
          <p:cNvGrpSpPr/>
          <p:nvPr/>
        </p:nvGrpSpPr>
        <p:grpSpPr>
          <a:xfrm>
            <a:off x="2417281" y="2242861"/>
            <a:ext cx="452798" cy="450766"/>
            <a:chOff x="-20199150" y="3693150"/>
            <a:chExt cx="306400" cy="305025"/>
          </a:xfrm>
        </p:grpSpPr>
        <p:sp>
          <p:nvSpPr>
            <p:cNvPr id="8933" name="Google Shape;8933;p90"/>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90"/>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90"/>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90"/>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90"/>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90"/>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90"/>
          <p:cNvGrpSpPr/>
          <p:nvPr/>
        </p:nvGrpSpPr>
        <p:grpSpPr>
          <a:xfrm>
            <a:off x="2417854" y="2795687"/>
            <a:ext cx="451653" cy="451653"/>
            <a:chOff x="-20197575" y="4066875"/>
            <a:chExt cx="305625" cy="305625"/>
          </a:xfrm>
        </p:grpSpPr>
        <p:sp>
          <p:nvSpPr>
            <p:cNvPr id="8940" name="Google Shape;8940;p90"/>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90"/>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90"/>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90"/>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90"/>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90"/>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90"/>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90"/>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90"/>
          <p:cNvGrpSpPr/>
          <p:nvPr/>
        </p:nvGrpSpPr>
        <p:grpSpPr>
          <a:xfrm>
            <a:off x="5200071" y="1687520"/>
            <a:ext cx="449325" cy="453426"/>
            <a:chOff x="-18271050" y="3333200"/>
            <a:chExt cx="304050" cy="306825"/>
          </a:xfrm>
        </p:grpSpPr>
        <p:sp>
          <p:nvSpPr>
            <p:cNvPr id="8949" name="Google Shape;8949;p90"/>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90"/>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90"/>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90"/>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90"/>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90"/>
          <p:cNvGrpSpPr/>
          <p:nvPr/>
        </p:nvGrpSpPr>
        <p:grpSpPr>
          <a:xfrm>
            <a:off x="5200644" y="2244171"/>
            <a:ext cx="448180" cy="448143"/>
            <a:chOff x="-18270275" y="3710875"/>
            <a:chExt cx="303275" cy="303250"/>
          </a:xfrm>
        </p:grpSpPr>
        <p:sp>
          <p:nvSpPr>
            <p:cNvPr id="8955" name="Google Shape;8955;p90"/>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90"/>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90"/>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90"/>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90"/>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90"/>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90"/>
          <p:cNvGrpSpPr/>
          <p:nvPr/>
        </p:nvGrpSpPr>
        <p:grpSpPr>
          <a:xfrm>
            <a:off x="5254196" y="2797422"/>
            <a:ext cx="341076" cy="448180"/>
            <a:chOff x="-18234025" y="4084200"/>
            <a:chExt cx="230800" cy="303275"/>
          </a:xfrm>
        </p:grpSpPr>
        <p:sp>
          <p:nvSpPr>
            <p:cNvPr id="8962" name="Google Shape;8962;p90"/>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90"/>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90"/>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90"/>
          <p:cNvGrpSpPr/>
          <p:nvPr/>
        </p:nvGrpSpPr>
        <p:grpSpPr>
          <a:xfrm>
            <a:off x="2366751" y="3341641"/>
            <a:ext cx="449325" cy="450470"/>
            <a:chOff x="-16419350" y="3308400"/>
            <a:chExt cx="304050" cy="304825"/>
          </a:xfrm>
        </p:grpSpPr>
        <p:sp>
          <p:nvSpPr>
            <p:cNvPr id="8966" name="Google Shape;8966;p90"/>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90"/>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90"/>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90"/>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90"/>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90"/>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90"/>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90"/>
          <p:cNvGrpSpPr/>
          <p:nvPr/>
        </p:nvGrpSpPr>
        <p:grpSpPr>
          <a:xfrm>
            <a:off x="4638306" y="3340423"/>
            <a:ext cx="395755" cy="452872"/>
            <a:chOff x="-16401225" y="3683275"/>
            <a:chExt cx="267800" cy="306450"/>
          </a:xfrm>
        </p:grpSpPr>
        <p:sp>
          <p:nvSpPr>
            <p:cNvPr id="8974" name="Google Shape;8974;p90"/>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90"/>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90"/>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90"/>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90"/>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90"/>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90"/>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90"/>
          <p:cNvGrpSpPr/>
          <p:nvPr/>
        </p:nvGrpSpPr>
        <p:grpSpPr>
          <a:xfrm>
            <a:off x="8003755" y="2797062"/>
            <a:ext cx="450470" cy="448180"/>
            <a:chOff x="-16419350" y="4058200"/>
            <a:chExt cx="304825" cy="303275"/>
          </a:xfrm>
        </p:grpSpPr>
        <p:sp>
          <p:nvSpPr>
            <p:cNvPr id="8982" name="Google Shape;8982;p90"/>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90"/>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90"/>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90"/>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90"/>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9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9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90"/>
          <p:cNvGrpSpPr/>
          <p:nvPr/>
        </p:nvGrpSpPr>
        <p:grpSpPr>
          <a:xfrm>
            <a:off x="4030643" y="3343080"/>
            <a:ext cx="450507" cy="447589"/>
            <a:chOff x="-15296200" y="3326900"/>
            <a:chExt cx="304850" cy="302875"/>
          </a:xfrm>
        </p:grpSpPr>
        <p:sp>
          <p:nvSpPr>
            <p:cNvPr id="8990" name="Google Shape;8990;p90"/>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90"/>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90"/>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90"/>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90"/>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90"/>
          <p:cNvGrpSpPr/>
          <p:nvPr/>
        </p:nvGrpSpPr>
        <p:grpSpPr>
          <a:xfrm>
            <a:off x="2946296" y="1706881"/>
            <a:ext cx="486566" cy="414708"/>
            <a:chOff x="-19835275" y="3330250"/>
            <a:chExt cx="329250" cy="280625"/>
          </a:xfrm>
        </p:grpSpPr>
        <p:sp>
          <p:nvSpPr>
            <p:cNvPr id="8996" name="Google Shape;8996;p9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9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9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90"/>
          <p:cNvGrpSpPr/>
          <p:nvPr/>
        </p:nvGrpSpPr>
        <p:grpSpPr>
          <a:xfrm>
            <a:off x="2964325" y="2243470"/>
            <a:ext cx="450507" cy="449547"/>
            <a:chOff x="-19822675" y="3692750"/>
            <a:chExt cx="304850" cy="304200"/>
          </a:xfrm>
        </p:grpSpPr>
        <p:sp>
          <p:nvSpPr>
            <p:cNvPr id="9000" name="Google Shape;9000;p90"/>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90"/>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90"/>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0"/>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90"/>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90"/>
          <p:cNvGrpSpPr/>
          <p:nvPr/>
        </p:nvGrpSpPr>
        <p:grpSpPr>
          <a:xfrm>
            <a:off x="2964916" y="2796278"/>
            <a:ext cx="449325" cy="450470"/>
            <a:chOff x="-19822675" y="4066875"/>
            <a:chExt cx="304050" cy="304825"/>
          </a:xfrm>
        </p:grpSpPr>
        <p:sp>
          <p:nvSpPr>
            <p:cNvPr id="9006" name="Google Shape;9006;p90"/>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90"/>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90"/>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90"/>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90"/>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90"/>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90"/>
          <p:cNvGrpSpPr/>
          <p:nvPr/>
        </p:nvGrpSpPr>
        <p:grpSpPr>
          <a:xfrm>
            <a:off x="5773985" y="1689571"/>
            <a:ext cx="399302" cy="449325"/>
            <a:chOff x="-17878825" y="3334400"/>
            <a:chExt cx="270200" cy="304050"/>
          </a:xfrm>
        </p:grpSpPr>
        <p:sp>
          <p:nvSpPr>
            <p:cNvPr id="9013" name="Google Shape;9013;p90"/>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90"/>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90"/>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90"/>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90"/>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90"/>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90"/>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90"/>
          <p:cNvGrpSpPr/>
          <p:nvPr/>
        </p:nvGrpSpPr>
        <p:grpSpPr>
          <a:xfrm>
            <a:off x="5747809" y="2242416"/>
            <a:ext cx="451653" cy="451653"/>
            <a:chOff x="-17896150" y="3709300"/>
            <a:chExt cx="305625" cy="305625"/>
          </a:xfrm>
        </p:grpSpPr>
        <p:sp>
          <p:nvSpPr>
            <p:cNvPr id="9021" name="Google Shape;9021;p90"/>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90"/>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90"/>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90"/>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90"/>
          <p:cNvGrpSpPr/>
          <p:nvPr/>
        </p:nvGrpSpPr>
        <p:grpSpPr>
          <a:xfrm>
            <a:off x="5775740" y="2795686"/>
            <a:ext cx="395792" cy="451653"/>
            <a:chOff x="-17878025" y="4082625"/>
            <a:chExt cx="267825" cy="305625"/>
          </a:xfrm>
        </p:grpSpPr>
        <p:sp>
          <p:nvSpPr>
            <p:cNvPr id="9026" name="Google Shape;9026;p90"/>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90"/>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90"/>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90"/>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90"/>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90"/>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90"/>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90"/>
          <p:cNvGrpSpPr/>
          <p:nvPr/>
        </p:nvGrpSpPr>
        <p:grpSpPr>
          <a:xfrm>
            <a:off x="2919632" y="3355015"/>
            <a:ext cx="450507" cy="423722"/>
            <a:chOff x="-16044450" y="3317850"/>
            <a:chExt cx="304850" cy="286725"/>
          </a:xfrm>
        </p:grpSpPr>
        <p:sp>
          <p:nvSpPr>
            <p:cNvPr id="9034" name="Google Shape;9034;p90"/>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90"/>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0"/>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90"/>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8" name="Google Shape;9038;p90"/>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9" name="Google Shape;9039;p90"/>
          <p:cNvGrpSpPr/>
          <p:nvPr/>
        </p:nvGrpSpPr>
        <p:grpSpPr>
          <a:xfrm>
            <a:off x="8042149" y="2243724"/>
            <a:ext cx="373662" cy="449030"/>
            <a:chOff x="-16018450" y="4058400"/>
            <a:chExt cx="252850" cy="303850"/>
          </a:xfrm>
        </p:grpSpPr>
        <p:sp>
          <p:nvSpPr>
            <p:cNvPr id="9040" name="Google Shape;9040;p90"/>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90"/>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90"/>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90"/>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4" name="Google Shape;9044;p90"/>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90"/>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49" name="Shape 9049"/>
        <p:cNvGrpSpPr/>
        <p:nvPr/>
      </p:nvGrpSpPr>
      <p:grpSpPr>
        <a:xfrm>
          <a:off x="0" y="0"/>
          <a:ext cx="0" cy="0"/>
          <a:chOff x="0" y="0"/>
          <a:chExt cx="0" cy="0"/>
        </a:xfrm>
      </p:grpSpPr>
      <p:grpSp>
        <p:nvGrpSpPr>
          <p:cNvPr id="9050" name="Google Shape;9050;p91"/>
          <p:cNvGrpSpPr/>
          <p:nvPr/>
        </p:nvGrpSpPr>
        <p:grpSpPr>
          <a:xfrm>
            <a:off x="845901" y="1689241"/>
            <a:ext cx="442337" cy="419623"/>
            <a:chOff x="-6696925" y="3272575"/>
            <a:chExt cx="307200" cy="291425"/>
          </a:xfrm>
        </p:grpSpPr>
        <p:sp>
          <p:nvSpPr>
            <p:cNvPr id="9051" name="Google Shape;9051;p91"/>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91"/>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91"/>
          <p:cNvGrpSpPr/>
          <p:nvPr/>
        </p:nvGrpSpPr>
        <p:grpSpPr>
          <a:xfrm>
            <a:off x="845884" y="2204636"/>
            <a:ext cx="442373" cy="420775"/>
            <a:chOff x="-6690625" y="3631325"/>
            <a:chExt cx="307225" cy="292225"/>
          </a:xfrm>
        </p:grpSpPr>
        <p:sp>
          <p:nvSpPr>
            <p:cNvPr id="9054" name="Google Shape;9054;p91"/>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91"/>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91"/>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91"/>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91"/>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91"/>
          <p:cNvGrpSpPr/>
          <p:nvPr/>
        </p:nvGrpSpPr>
        <p:grpSpPr>
          <a:xfrm>
            <a:off x="868005" y="2756972"/>
            <a:ext cx="421927" cy="419371"/>
            <a:chOff x="-6689825" y="3992050"/>
            <a:chExt cx="293025" cy="291250"/>
          </a:xfrm>
        </p:grpSpPr>
        <p:sp>
          <p:nvSpPr>
            <p:cNvPr id="9060" name="Google Shape;9060;p91"/>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91"/>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91"/>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91"/>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91"/>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91"/>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91"/>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91"/>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91"/>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91"/>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1"/>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91"/>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2" name="Google Shape;9072;p91"/>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3" name="Google Shape;9073;p91"/>
          <p:cNvGrpSpPr/>
          <p:nvPr/>
        </p:nvGrpSpPr>
        <p:grpSpPr>
          <a:xfrm>
            <a:off x="3551317" y="2205192"/>
            <a:ext cx="423043" cy="419659"/>
            <a:chOff x="-4837325" y="3612425"/>
            <a:chExt cx="293800" cy="291450"/>
          </a:xfrm>
        </p:grpSpPr>
        <p:sp>
          <p:nvSpPr>
            <p:cNvPr id="9074" name="Google Shape;9074;p91"/>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91"/>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91"/>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91"/>
          <p:cNvGrpSpPr/>
          <p:nvPr/>
        </p:nvGrpSpPr>
        <p:grpSpPr>
          <a:xfrm>
            <a:off x="3564349" y="2756826"/>
            <a:ext cx="420775" cy="419659"/>
            <a:chOff x="-4837325" y="3971575"/>
            <a:chExt cx="292225" cy="291450"/>
          </a:xfrm>
        </p:grpSpPr>
        <p:sp>
          <p:nvSpPr>
            <p:cNvPr id="9078" name="Google Shape;9078;p91"/>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91"/>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91"/>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91"/>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91"/>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91"/>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91"/>
          <p:cNvGrpSpPr/>
          <p:nvPr/>
        </p:nvGrpSpPr>
        <p:grpSpPr>
          <a:xfrm>
            <a:off x="6256364" y="1714185"/>
            <a:ext cx="430998" cy="369730"/>
            <a:chOff x="-3037625" y="3254850"/>
            <a:chExt cx="299325" cy="256775"/>
          </a:xfrm>
        </p:grpSpPr>
        <p:sp>
          <p:nvSpPr>
            <p:cNvPr id="9085" name="Google Shape;9085;p91"/>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91"/>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1"/>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91"/>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91"/>
          <p:cNvGrpSpPr/>
          <p:nvPr/>
        </p:nvGrpSpPr>
        <p:grpSpPr>
          <a:xfrm>
            <a:off x="6260324" y="2204615"/>
            <a:ext cx="423079" cy="420811"/>
            <a:chOff x="-3031325" y="3597450"/>
            <a:chExt cx="293825" cy="292250"/>
          </a:xfrm>
        </p:grpSpPr>
        <p:sp>
          <p:nvSpPr>
            <p:cNvPr id="9090" name="Google Shape;9090;p91"/>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91"/>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1"/>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91"/>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91"/>
          <p:cNvGrpSpPr/>
          <p:nvPr/>
        </p:nvGrpSpPr>
        <p:grpSpPr>
          <a:xfrm>
            <a:off x="6272798" y="2781214"/>
            <a:ext cx="421927" cy="370882"/>
            <a:chOff x="-3030525" y="3973150"/>
            <a:chExt cx="293025" cy="257575"/>
          </a:xfrm>
        </p:grpSpPr>
        <p:sp>
          <p:nvSpPr>
            <p:cNvPr id="9095" name="Google Shape;9095;p91"/>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91"/>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91"/>
          <p:cNvGrpSpPr/>
          <p:nvPr/>
        </p:nvGrpSpPr>
        <p:grpSpPr>
          <a:xfrm>
            <a:off x="1374391" y="3369426"/>
            <a:ext cx="421927" cy="297195"/>
            <a:chOff x="-1199300" y="3279250"/>
            <a:chExt cx="293025" cy="206400"/>
          </a:xfrm>
        </p:grpSpPr>
        <p:sp>
          <p:nvSpPr>
            <p:cNvPr id="9098" name="Google Shape;9098;p91"/>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91"/>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91"/>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91"/>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91"/>
          <p:cNvGrpSpPr/>
          <p:nvPr/>
        </p:nvGrpSpPr>
        <p:grpSpPr>
          <a:xfrm>
            <a:off x="1381477" y="1688773"/>
            <a:ext cx="444605" cy="420559"/>
            <a:chOff x="-6338550" y="3272950"/>
            <a:chExt cx="308775" cy="292075"/>
          </a:xfrm>
        </p:grpSpPr>
        <p:sp>
          <p:nvSpPr>
            <p:cNvPr id="9103" name="Google Shape;9103;p91"/>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1"/>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91"/>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91"/>
          <p:cNvGrpSpPr/>
          <p:nvPr/>
        </p:nvGrpSpPr>
        <p:grpSpPr>
          <a:xfrm>
            <a:off x="1392817" y="2205194"/>
            <a:ext cx="421927" cy="419659"/>
            <a:chOff x="-6329100" y="3632100"/>
            <a:chExt cx="293025" cy="291450"/>
          </a:xfrm>
        </p:grpSpPr>
        <p:sp>
          <p:nvSpPr>
            <p:cNvPr id="9107" name="Google Shape;9107;p91"/>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91"/>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91"/>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91"/>
          <p:cNvGrpSpPr/>
          <p:nvPr/>
        </p:nvGrpSpPr>
        <p:grpSpPr>
          <a:xfrm>
            <a:off x="1405867" y="2756828"/>
            <a:ext cx="419623" cy="419659"/>
            <a:chOff x="-6329875" y="3992050"/>
            <a:chExt cx="291425" cy="291450"/>
          </a:xfrm>
        </p:grpSpPr>
        <p:sp>
          <p:nvSpPr>
            <p:cNvPr id="9111" name="Google Shape;9111;p91"/>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91"/>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91"/>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91"/>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91"/>
          <p:cNvGrpSpPr/>
          <p:nvPr/>
        </p:nvGrpSpPr>
        <p:grpSpPr>
          <a:xfrm>
            <a:off x="4092004" y="1687530"/>
            <a:ext cx="423079" cy="423043"/>
            <a:chOff x="-4478975" y="3251700"/>
            <a:chExt cx="293825" cy="293800"/>
          </a:xfrm>
        </p:grpSpPr>
        <p:sp>
          <p:nvSpPr>
            <p:cNvPr id="9116" name="Google Shape;9116;p91"/>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91"/>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91"/>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91"/>
          <p:cNvGrpSpPr/>
          <p:nvPr/>
        </p:nvGrpSpPr>
        <p:grpSpPr>
          <a:xfrm>
            <a:off x="4092004" y="2205192"/>
            <a:ext cx="423079" cy="419659"/>
            <a:chOff x="-4475825" y="3612425"/>
            <a:chExt cx="293825" cy="291450"/>
          </a:xfrm>
        </p:grpSpPr>
        <p:sp>
          <p:nvSpPr>
            <p:cNvPr id="9120" name="Google Shape;9120;p91"/>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91"/>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91"/>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91"/>
          <p:cNvGrpSpPr/>
          <p:nvPr/>
        </p:nvGrpSpPr>
        <p:grpSpPr>
          <a:xfrm>
            <a:off x="4101077" y="2756844"/>
            <a:ext cx="428730" cy="419623"/>
            <a:chOff x="-4480550" y="3970800"/>
            <a:chExt cx="297750" cy="291425"/>
          </a:xfrm>
        </p:grpSpPr>
        <p:sp>
          <p:nvSpPr>
            <p:cNvPr id="9124" name="Google Shape;9124;p91"/>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1"/>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91"/>
          <p:cNvGrpSpPr/>
          <p:nvPr/>
        </p:nvGrpSpPr>
        <p:grpSpPr>
          <a:xfrm>
            <a:off x="6804910" y="1689221"/>
            <a:ext cx="415123" cy="419659"/>
            <a:chOff x="-2668225" y="3239075"/>
            <a:chExt cx="288300" cy="291450"/>
          </a:xfrm>
        </p:grpSpPr>
        <p:sp>
          <p:nvSpPr>
            <p:cNvPr id="9127" name="Google Shape;9127;p91"/>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91"/>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91"/>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91"/>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91"/>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91"/>
          <p:cNvGrpSpPr/>
          <p:nvPr/>
        </p:nvGrpSpPr>
        <p:grpSpPr>
          <a:xfrm>
            <a:off x="6802066" y="2205191"/>
            <a:ext cx="420811" cy="419659"/>
            <a:chOff x="-2671375" y="3597450"/>
            <a:chExt cx="292250" cy="291450"/>
          </a:xfrm>
        </p:grpSpPr>
        <p:sp>
          <p:nvSpPr>
            <p:cNvPr id="9133" name="Google Shape;9133;p91"/>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91"/>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91"/>
          <p:cNvGrpSpPr/>
          <p:nvPr/>
        </p:nvGrpSpPr>
        <p:grpSpPr>
          <a:xfrm>
            <a:off x="6812849" y="2755691"/>
            <a:ext cx="423043" cy="421927"/>
            <a:chOff x="-2670575" y="3956600"/>
            <a:chExt cx="293800" cy="293025"/>
          </a:xfrm>
        </p:grpSpPr>
        <p:sp>
          <p:nvSpPr>
            <p:cNvPr id="9136" name="Google Shape;9136;p91"/>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91"/>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91"/>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91"/>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91"/>
          <p:cNvGrpSpPr/>
          <p:nvPr/>
        </p:nvGrpSpPr>
        <p:grpSpPr>
          <a:xfrm>
            <a:off x="3070370" y="3311947"/>
            <a:ext cx="426462" cy="418363"/>
            <a:chOff x="-1183550" y="3586525"/>
            <a:chExt cx="296175" cy="290550"/>
          </a:xfrm>
        </p:grpSpPr>
        <p:sp>
          <p:nvSpPr>
            <p:cNvPr id="9141" name="Google Shape;9141;p91"/>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91"/>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91"/>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91"/>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91"/>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91"/>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91"/>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91"/>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91"/>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91"/>
          <p:cNvGrpSpPr/>
          <p:nvPr/>
        </p:nvGrpSpPr>
        <p:grpSpPr>
          <a:xfrm>
            <a:off x="1933980" y="1689799"/>
            <a:ext cx="420811" cy="418507"/>
            <a:chOff x="-5971525" y="3273750"/>
            <a:chExt cx="292250" cy="290650"/>
          </a:xfrm>
        </p:grpSpPr>
        <p:sp>
          <p:nvSpPr>
            <p:cNvPr id="9151" name="Google Shape;9151;p91"/>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91"/>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91"/>
          <p:cNvGrpSpPr/>
          <p:nvPr/>
        </p:nvGrpSpPr>
        <p:grpSpPr>
          <a:xfrm>
            <a:off x="1928310" y="2203826"/>
            <a:ext cx="432150" cy="422395"/>
            <a:chOff x="-5974675" y="3632100"/>
            <a:chExt cx="300125" cy="293350"/>
          </a:xfrm>
        </p:grpSpPr>
        <p:sp>
          <p:nvSpPr>
            <p:cNvPr id="9154" name="Google Shape;9154;p91"/>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91"/>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91"/>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91"/>
          <p:cNvGrpSpPr/>
          <p:nvPr/>
        </p:nvGrpSpPr>
        <p:grpSpPr>
          <a:xfrm>
            <a:off x="1958351" y="2755694"/>
            <a:ext cx="395865" cy="421927"/>
            <a:chOff x="-5971525" y="3990475"/>
            <a:chExt cx="274925" cy="293025"/>
          </a:xfrm>
        </p:grpSpPr>
        <p:sp>
          <p:nvSpPr>
            <p:cNvPr id="9158" name="Google Shape;9158;p91"/>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91"/>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91"/>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91"/>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91"/>
          <p:cNvGrpSpPr/>
          <p:nvPr/>
        </p:nvGrpSpPr>
        <p:grpSpPr>
          <a:xfrm>
            <a:off x="4631558" y="1689798"/>
            <a:ext cx="420775" cy="418507"/>
            <a:chOff x="-4118225" y="3253275"/>
            <a:chExt cx="292225" cy="290650"/>
          </a:xfrm>
        </p:grpSpPr>
        <p:sp>
          <p:nvSpPr>
            <p:cNvPr id="9163" name="Google Shape;9163;p91"/>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91"/>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91"/>
          <p:cNvGrpSpPr/>
          <p:nvPr/>
        </p:nvGrpSpPr>
        <p:grpSpPr>
          <a:xfrm>
            <a:off x="4682008" y="2204922"/>
            <a:ext cx="319874" cy="420199"/>
            <a:chOff x="-4082800" y="3612425"/>
            <a:chExt cx="222150" cy="291825"/>
          </a:xfrm>
        </p:grpSpPr>
        <p:sp>
          <p:nvSpPr>
            <p:cNvPr id="9166" name="Google Shape;9166;p91"/>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91"/>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91"/>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91"/>
          <p:cNvGrpSpPr/>
          <p:nvPr/>
        </p:nvGrpSpPr>
        <p:grpSpPr>
          <a:xfrm>
            <a:off x="4643456" y="2769876"/>
            <a:ext cx="420775" cy="393561"/>
            <a:chOff x="-4118225" y="3990475"/>
            <a:chExt cx="292225" cy="273325"/>
          </a:xfrm>
        </p:grpSpPr>
        <p:sp>
          <p:nvSpPr>
            <p:cNvPr id="9170" name="Google Shape;9170;p91"/>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91"/>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91"/>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91"/>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91"/>
          <p:cNvGrpSpPr/>
          <p:nvPr/>
        </p:nvGrpSpPr>
        <p:grpSpPr>
          <a:xfrm>
            <a:off x="7354110" y="1688087"/>
            <a:ext cx="394713" cy="421927"/>
            <a:chOff x="-2312225" y="3238300"/>
            <a:chExt cx="274125" cy="293025"/>
          </a:xfrm>
        </p:grpSpPr>
        <p:sp>
          <p:nvSpPr>
            <p:cNvPr id="9175" name="Google Shape;9175;p91"/>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91"/>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91"/>
          <p:cNvGrpSpPr/>
          <p:nvPr/>
        </p:nvGrpSpPr>
        <p:grpSpPr>
          <a:xfrm>
            <a:off x="7351827" y="2756825"/>
            <a:ext cx="423079" cy="419659"/>
            <a:chOff x="-2310650" y="3958175"/>
            <a:chExt cx="293825" cy="291450"/>
          </a:xfrm>
        </p:grpSpPr>
        <p:sp>
          <p:nvSpPr>
            <p:cNvPr id="9178" name="Google Shape;9178;p91"/>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91"/>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91"/>
          <p:cNvGrpSpPr/>
          <p:nvPr/>
        </p:nvGrpSpPr>
        <p:grpSpPr>
          <a:xfrm>
            <a:off x="4718688" y="3308459"/>
            <a:ext cx="424159" cy="419659"/>
            <a:chOff x="-1182750" y="3962900"/>
            <a:chExt cx="294575" cy="291450"/>
          </a:xfrm>
        </p:grpSpPr>
        <p:sp>
          <p:nvSpPr>
            <p:cNvPr id="9181" name="Google Shape;9181;p91"/>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91"/>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91"/>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1"/>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91"/>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91"/>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91"/>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91"/>
          <p:cNvGrpSpPr/>
          <p:nvPr/>
        </p:nvGrpSpPr>
        <p:grpSpPr>
          <a:xfrm>
            <a:off x="2471824" y="1689223"/>
            <a:ext cx="424195" cy="419659"/>
            <a:chOff x="-5611575" y="3272950"/>
            <a:chExt cx="294600" cy="291450"/>
          </a:xfrm>
        </p:grpSpPr>
        <p:sp>
          <p:nvSpPr>
            <p:cNvPr id="9189" name="Google Shape;9189;p91"/>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91"/>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91"/>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91"/>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91"/>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91"/>
          <p:cNvGrpSpPr/>
          <p:nvPr/>
        </p:nvGrpSpPr>
        <p:grpSpPr>
          <a:xfrm>
            <a:off x="2471824" y="2205770"/>
            <a:ext cx="424195" cy="418507"/>
            <a:chOff x="-5613150" y="3632900"/>
            <a:chExt cx="294600" cy="290650"/>
          </a:xfrm>
        </p:grpSpPr>
        <p:sp>
          <p:nvSpPr>
            <p:cNvPr id="9195" name="Google Shape;9195;p91"/>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91"/>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91"/>
          <p:cNvGrpSpPr/>
          <p:nvPr/>
        </p:nvGrpSpPr>
        <p:grpSpPr>
          <a:xfrm>
            <a:off x="7341062" y="2153586"/>
            <a:ext cx="420811" cy="522864"/>
            <a:chOff x="-2310650" y="3525775"/>
            <a:chExt cx="292250" cy="363125"/>
          </a:xfrm>
        </p:grpSpPr>
        <p:sp>
          <p:nvSpPr>
            <p:cNvPr id="9198" name="Google Shape;9198;p91"/>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91"/>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91"/>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91"/>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91"/>
          <p:cNvGrpSpPr/>
          <p:nvPr/>
        </p:nvGrpSpPr>
        <p:grpSpPr>
          <a:xfrm>
            <a:off x="2483722" y="2756270"/>
            <a:ext cx="424195" cy="420775"/>
            <a:chOff x="-5613150" y="3991275"/>
            <a:chExt cx="294600" cy="292225"/>
          </a:xfrm>
        </p:grpSpPr>
        <p:sp>
          <p:nvSpPr>
            <p:cNvPr id="9203" name="Google Shape;9203;p91"/>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91"/>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91"/>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91"/>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91"/>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91"/>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91"/>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91"/>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91"/>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91"/>
          <p:cNvGrpSpPr/>
          <p:nvPr/>
        </p:nvGrpSpPr>
        <p:grpSpPr>
          <a:xfrm>
            <a:off x="5155210" y="1689438"/>
            <a:ext cx="434634" cy="419227"/>
            <a:chOff x="-3768700" y="3253275"/>
            <a:chExt cx="301850" cy="291150"/>
          </a:xfrm>
        </p:grpSpPr>
        <p:sp>
          <p:nvSpPr>
            <p:cNvPr id="9213" name="Google Shape;9213;p91"/>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91"/>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91"/>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91"/>
          <p:cNvGrpSpPr/>
          <p:nvPr/>
        </p:nvGrpSpPr>
        <p:grpSpPr>
          <a:xfrm>
            <a:off x="5159293" y="2217090"/>
            <a:ext cx="426462" cy="395865"/>
            <a:chOff x="-3808700" y="3628950"/>
            <a:chExt cx="296175" cy="274925"/>
          </a:xfrm>
        </p:grpSpPr>
        <p:sp>
          <p:nvSpPr>
            <p:cNvPr id="9217" name="Google Shape;9217;p91"/>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91"/>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91"/>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91"/>
          <p:cNvGrpSpPr/>
          <p:nvPr/>
        </p:nvGrpSpPr>
        <p:grpSpPr>
          <a:xfrm>
            <a:off x="5224504" y="2756412"/>
            <a:ext cx="419443" cy="420487"/>
            <a:chOff x="-3771675" y="3971775"/>
            <a:chExt cx="291300" cy="292025"/>
          </a:xfrm>
        </p:grpSpPr>
        <p:sp>
          <p:nvSpPr>
            <p:cNvPr id="9221" name="Google Shape;9221;p91"/>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91"/>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91"/>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91"/>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91"/>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91"/>
          <p:cNvGrpSpPr/>
          <p:nvPr/>
        </p:nvGrpSpPr>
        <p:grpSpPr>
          <a:xfrm>
            <a:off x="7885948" y="1716461"/>
            <a:ext cx="420271" cy="320774"/>
            <a:chOff x="-1951475" y="3273100"/>
            <a:chExt cx="291875" cy="222775"/>
          </a:xfrm>
        </p:grpSpPr>
        <p:sp>
          <p:nvSpPr>
            <p:cNvPr id="9227" name="Google Shape;9227;p91"/>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91"/>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91"/>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91"/>
          <p:cNvGrpSpPr/>
          <p:nvPr/>
        </p:nvGrpSpPr>
        <p:grpSpPr>
          <a:xfrm>
            <a:off x="7883429" y="2205191"/>
            <a:ext cx="425310" cy="419659"/>
            <a:chOff x="-1951475" y="3597450"/>
            <a:chExt cx="295375" cy="291450"/>
          </a:xfrm>
        </p:grpSpPr>
        <p:sp>
          <p:nvSpPr>
            <p:cNvPr id="9231" name="Google Shape;9231;p91"/>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91"/>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1"/>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1"/>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91"/>
          <p:cNvGrpSpPr/>
          <p:nvPr/>
        </p:nvGrpSpPr>
        <p:grpSpPr>
          <a:xfrm>
            <a:off x="7885680" y="2756825"/>
            <a:ext cx="444605" cy="419659"/>
            <a:chOff x="-1960150" y="3956600"/>
            <a:chExt cx="308775" cy="291450"/>
          </a:xfrm>
        </p:grpSpPr>
        <p:sp>
          <p:nvSpPr>
            <p:cNvPr id="9236" name="Google Shape;9236;p91"/>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91"/>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91"/>
          <p:cNvGrpSpPr/>
          <p:nvPr/>
        </p:nvGrpSpPr>
        <p:grpSpPr>
          <a:xfrm>
            <a:off x="1939718" y="3307636"/>
            <a:ext cx="420775" cy="420775"/>
            <a:chOff x="-804700" y="3226500"/>
            <a:chExt cx="292225" cy="292225"/>
          </a:xfrm>
        </p:grpSpPr>
        <p:sp>
          <p:nvSpPr>
            <p:cNvPr id="9239" name="Google Shape;9239;p91"/>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91"/>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91"/>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91"/>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91"/>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91"/>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91"/>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91"/>
          <p:cNvGrpSpPr/>
          <p:nvPr/>
        </p:nvGrpSpPr>
        <p:grpSpPr>
          <a:xfrm>
            <a:off x="3019809" y="1688647"/>
            <a:ext cx="420775" cy="420811"/>
            <a:chOff x="-5251625" y="3272950"/>
            <a:chExt cx="292225" cy="292250"/>
          </a:xfrm>
        </p:grpSpPr>
        <p:sp>
          <p:nvSpPr>
            <p:cNvPr id="9247" name="Google Shape;9247;p91"/>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91"/>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91"/>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91"/>
          <p:cNvGrpSpPr/>
          <p:nvPr/>
        </p:nvGrpSpPr>
        <p:grpSpPr>
          <a:xfrm>
            <a:off x="3016407" y="2204348"/>
            <a:ext cx="427578" cy="421351"/>
            <a:chOff x="-5254775" y="3631325"/>
            <a:chExt cx="296950" cy="292625"/>
          </a:xfrm>
        </p:grpSpPr>
        <p:sp>
          <p:nvSpPr>
            <p:cNvPr id="9251" name="Google Shape;9251;p91"/>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91"/>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91"/>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91"/>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91"/>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91"/>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91"/>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91"/>
          <p:cNvGrpSpPr/>
          <p:nvPr/>
        </p:nvGrpSpPr>
        <p:grpSpPr>
          <a:xfrm>
            <a:off x="3032265" y="2756270"/>
            <a:ext cx="419659" cy="420775"/>
            <a:chOff x="-5251625" y="3991275"/>
            <a:chExt cx="291450" cy="292225"/>
          </a:xfrm>
        </p:grpSpPr>
        <p:sp>
          <p:nvSpPr>
            <p:cNvPr id="9259" name="Google Shape;9259;p91"/>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91"/>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91"/>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91"/>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91"/>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91"/>
          <p:cNvGrpSpPr/>
          <p:nvPr/>
        </p:nvGrpSpPr>
        <p:grpSpPr>
          <a:xfrm>
            <a:off x="5772848" y="1689240"/>
            <a:ext cx="319874" cy="419623"/>
            <a:chOff x="-3365275" y="3253275"/>
            <a:chExt cx="222150" cy="291425"/>
          </a:xfrm>
        </p:grpSpPr>
        <p:sp>
          <p:nvSpPr>
            <p:cNvPr id="9265" name="Google Shape;9265;p91"/>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91"/>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91"/>
          <p:cNvGrpSpPr/>
          <p:nvPr/>
        </p:nvGrpSpPr>
        <p:grpSpPr>
          <a:xfrm>
            <a:off x="5746786" y="2204058"/>
            <a:ext cx="371998" cy="421927"/>
            <a:chOff x="-3383375" y="3611625"/>
            <a:chExt cx="258350" cy="293025"/>
          </a:xfrm>
        </p:grpSpPr>
        <p:sp>
          <p:nvSpPr>
            <p:cNvPr id="9268" name="Google Shape;9268;p91"/>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91"/>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91"/>
          <p:cNvGrpSpPr/>
          <p:nvPr/>
        </p:nvGrpSpPr>
        <p:grpSpPr>
          <a:xfrm>
            <a:off x="5809135" y="2756826"/>
            <a:ext cx="271097" cy="419659"/>
            <a:chOff x="-3347950" y="3971575"/>
            <a:chExt cx="188275" cy="291450"/>
          </a:xfrm>
        </p:grpSpPr>
        <p:sp>
          <p:nvSpPr>
            <p:cNvPr id="9271" name="Google Shape;9271;p91"/>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91"/>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91"/>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91"/>
          <p:cNvGrpSpPr/>
          <p:nvPr/>
        </p:nvGrpSpPr>
        <p:grpSpPr>
          <a:xfrm>
            <a:off x="858994" y="3307061"/>
            <a:ext cx="371998" cy="421927"/>
            <a:chOff x="-1575775" y="3238300"/>
            <a:chExt cx="258350" cy="293025"/>
          </a:xfrm>
        </p:grpSpPr>
        <p:sp>
          <p:nvSpPr>
            <p:cNvPr id="9275" name="Google Shape;9275;p91"/>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91"/>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91"/>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91"/>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91"/>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91"/>
          <p:cNvGrpSpPr/>
          <p:nvPr/>
        </p:nvGrpSpPr>
        <p:grpSpPr>
          <a:xfrm>
            <a:off x="2503892" y="3309051"/>
            <a:ext cx="423079" cy="424159"/>
            <a:chOff x="-1591550" y="3597475"/>
            <a:chExt cx="293825" cy="294575"/>
          </a:xfrm>
        </p:grpSpPr>
        <p:sp>
          <p:nvSpPr>
            <p:cNvPr id="9281" name="Google Shape;9281;p91"/>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91"/>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91"/>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91"/>
          <p:cNvGrpSpPr/>
          <p:nvPr/>
        </p:nvGrpSpPr>
        <p:grpSpPr>
          <a:xfrm>
            <a:off x="4153362" y="3318663"/>
            <a:ext cx="421927" cy="399248"/>
            <a:chOff x="-1592325" y="3957400"/>
            <a:chExt cx="293025" cy="277275"/>
          </a:xfrm>
        </p:grpSpPr>
        <p:sp>
          <p:nvSpPr>
            <p:cNvPr id="9285" name="Google Shape;9285;p91"/>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91"/>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91"/>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91"/>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91"/>
          <p:cNvGrpSpPr/>
          <p:nvPr/>
        </p:nvGrpSpPr>
        <p:grpSpPr>
          <a:xfrm>
            <a:off x="3640232" y="3310744"/>
            <a:ext cx="369730" cy="420775"/>
            <a:chOff x="-778700" y="3612425"/>
            <a:chExt cx="256775" cy="292225"/>
          </a:xfrm>
        </p:grpSpPr>
        <p:sp>
          <p:nvSpPr>
            <p:cNvPr id="9290" name="Google Shape;9290;p91"/>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91"/>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91"/>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91"/>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91"/>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91"/>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91"/>
          <p:cNvGrpSpPr/>
          <p:nvPr/>
        </p:nvGrpSpPr>
        <p:grpSpPr>
          <a:xfrm>
            <a:off x="6111733" y="3828305"/>
            <a:ext cx="340731" cy="387641"/>
            <a:chOff x="7728464" y="1561258"/>
            <a:chExt cx="349719" cy="397866"/>
          </a:xfrm>
        </p:grpSpPr>
        <p:sp>
          <p:nvSpPr>
            <p:cNvPr id="9297" name="Google Shape;9297;p91"/>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91"/>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91"/>
          <p:cNvGrpSpPr/>
          <p:nvPr/>
        </p:nvGrpSpPr>
        <p:grpSpPr>
          <a:xfrm>
            <a:off x="4034702" y="3828305"/>
            <a:ext cx="387681" cy="387641"/>
            <a:chOff x="5611350" y="1561258"/>
            <a:chExt cx="397907" cy="397866"/>
          </a:xfrm>
        </p:grpSpPr>
        <p:sp>
          <p:nvSpPr>
            <p:cNvPr id="9300" name="Google Shape;9300;p91"/>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91"/>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91"/>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91"/>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91"/>
          <p:cNvGrpSpPr/>
          <p:nvPr/>
        </p:nvGrpSpPr>
        <p:grpSpPr>
          <a:xfrm>
            <a:off x="4553987" y="3925571"/>
            <a:ext cx="387610" cy="193109"/>
            <a:chOff x="6140660" y="1661097"/>
            <a:chExt cx="397835" cy="198202"/>
          </a:xfrm>
        </p:grpSpPr>
        <p:sp>
          <p:nvSpPr>
            <p:cNvPr id="9305" name="Google Shape;9305;p91"/>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91"/>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91"/>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91"/>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91"/>
          <p:cNvGrpSpPr/>
          <p:nvPr/>
        </p:nvGrpSpPr>
        <p:grpSpPr>
          <a:xfrm>
            <a:off x="5073202" y="3828305"/>
            <a:ext cx="387681" cy="387641"/>
            <a:chOff x="6669907" y="1561258"/>
            <a:chExt cx="397907" cy="397866"/>
          </a:xfrm>
        </p:grpSpPr>
        <p:sp>
          <p:nvSpPr>
            <p:cNvPr id="9310" name="Google Shape;9310;p91"/>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91"/>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91"/>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91"/>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91"/>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91"/>
          <p:cNvGrpSpPr/>
          <p:nvPr/>
        </p:nvGrpSpPr>
        <p:grpSpPr>
          <a:xfrm>
            <a:off x="1958433" y="3885842"/>
            <a:ext cx="387681" cy="272572"/>
            <a:chOff x="3386036" y="1746339"/>
            <a:chExt cx="397907" cy="279762"/>
          </a:xfrm>
        </p:grpSpPr>
        <p:sp>
          <p:nvSpPr>
            <p:cNvPr id="9316" name="Google Shape;9316;p91"/>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91"/>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91"/>
          <p:cNvGrpSpPr/>
          <p:nvPr/>
        </p:nvGrpSpPr>
        <p:grpSpPr>
          <a:xfrm>
            <a:off x="2996130" y="3828288"/>
            <a:ext cx="387681" cy="387681"/>
            <a:chOff x="4417380" y="1687279"/>
            <a:chExt cx="397907" cy="397907"/>
          </a:xfrm>
        </p:grpSpPr>
        <p:sp>
          <p:nvSpPr>
            <p:cNvPr id="9319" name="Google Shape;9319;p91"/>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91"/>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91"/>
          <p:cNvGrpSpPr/>
          <p:nvPr/>
        </p:nvGrpSpPr>
        <p:grpSpPr>
          <a:xfrm>
            <a:off x="7942611" y="3308537"/>
            <a:ext cx="387661" cy="387661"/>
            <a:chOff x="2869999" y="1687279"/>
            <a:chExt cx="397887" cy="397887"/>
          </a:xfrm>
        </p:grpSpPr>
        <p:sp>
          <p:nvSpPr>
            <p:cNvPr id="9322" name="Google Shape;9322;p91"/>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91"/>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91"/>
          <p:cNvGrpSpPr/>
          <p:nvPr/>
        </p:nvGrpSpPr>
        <p:grpSpPr>
          <a:xfrm>
            <a:off x="2477718" y="3828664"/>
            <a:ext cx="386807" cy="386929"/>
            <a:chOff x="3902887" y="1687655"/>
            <a:chExt cx="397010" cy="397135"/>
          </a:xfrm>
        </p:grpSpPr>
        <p:sp>
          <p:nvSpPr>
            <p:cNvPr id="9325" name="Google Shape;9325;p91"/>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91"/>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91"/>
          <p:cNvGrpSpPr/>
          <p:nvPr/>
        </p:nvGrpSpPr>
        <p:grpSpPr>
          <a:xfrm>
            <a:off x="3515416" y="3828344"/>
            <a:ext cx="387681" cy="387681"/>
            <a:chOff x="4933458" y="1687279"/>
            <a:chExt cx="397907" cy="397907"/>
          </a:xfrm>
        </p:grpSpPr>
        <p:sp>
          <p:nvSpPr>
            <p:cNvPr id="9328" name="Google Shape;9328;p91"/>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91"/>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91"/>
          <p:cNvGrpSpPr/>
          <p:nvPr/>
        </p:nvGrpSpPr>
        <p:grpSpPr>
          <a:xfrm>
            <a:off x="5289671" y="3308775"/>
            <a:ext cx="387681" cy="387661"/>
            <a:chOff x="266768" y="1721375"/>
            <a:chExt cx="397907" cy="397887"/>
          </a:xfrm>
        </p:grpSpPr>
        <p:sp>
          <p:nvSpPr>
            <p:cNvPr id="9331" name="Google Shape;9331;p9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9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91"/>
          <p:cNvGrpSpPr/>
          <p:nvPr/>
        </p:nvGrpSpPr>
        <p:grpSpPr>
          <a:xfrm>
            <a:off x="7411672" y="3308924"/>
            <a:ext cx="387539" cy="386888"/>
            <a:chOff x="2408992" y="1722875"/>
            <a:chExt cx="397761" cy="397093"/>
          </a:xfrm>
        </p:grpSpPr>
        <p:sp>
          <p:nvSpPr>
            <p:cNvPr id="9334" name="Google Shape;9334;p91"/>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91"/>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91"/>
          <p:cNvGrpSpPr/>
          <p:nvPr/>
        </p:nvGrpSpPr>
        <p:grpSpPr>
          <a:xfrm>
            <a:off x="5592488" y="3828305"/>
            <a:ext cx="387641" cy="387641"/>
            <a:chOff x="7199196" y="1561258"/>
            <a:chExt cx="397866" cy="397866"/>
          </a:xfrm>
        </p:grpSpPr>
        <p:sp>
          <p:nvSpPr>
            <p:cNvPr id="9337" name="Google Shape;9337;p91"/>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91"/>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91"/>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0" name="Google Shape;9340;p91"/>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9341" name="Google Shape;9341;p91"/>
          <p:cNvGrpSpPr/>
          <p:nvPr/>
        </p:nvGrpSpPr>
        <p:grpSpPr>
          <a:xfrm>
            <a:off x="6348367" y="3308537"/>
            <a:ext cx="387661" cy="387661"/>
            <a:chOff x="1379798" y="1723250"/>
            <a:chExt cx="397887" cy="397887"/>
          </a:xfrm>
        </p:grpSpPr>
        <p:sp>
          <p:nvSpPr>
            <p:cNvPr id="9342" name="Google Shape;9342;p9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9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9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9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91"/>
          <p:cNvGrpSpPr/>
          <p:nvPr/>
        </p:nvGrpSpPr>
        <p:grpSpPr>
          <a:xfrm>
            <a:off x="5817327" y="3308537"/>
            <a:ext cx="387641" cy="387661"/>
            <a:chOff x="864491" y="1723250"/>
            <a:chExt cx="397866" cy="397887"/>
          </a:xfrm>
        </p:grpSpPr>
        <p:sp>
          <p:nvSpPr>
            <p:cNvPr id="9347" name="Google Shape;9347;p9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9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9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0" name="Google Shape;9350;p91"/>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1" name="Google Shape;9351;p91"/>
          <p:cNvGrpSpPr/>
          <p:nvPr/>
        </p:nvGrpSpPr>
        <p:grpSpPr>
          <a:xfrm>
            <a:off x="6584154" y="3827060"/>
            <a:ext cx="388966" cy="388966"/>
            <a:chOff x="1190625" y="238125"/>
            <a:chExt cx="5235075" cy="5235075"/>
          </a:xfrm>
        </p:grpSpPr>
        <p:sp>
          <p:nvSpPr>
            <p:cNvPr id="9352" name="Google Shape;9352;p9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9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57" name="Shape 9357"/>
        <p:cNvGrpSpPr/>
        <p:nvPr/>
      </p:nvGrpSpPr>
      <p:grpSpPr>
        <a:xfrm>
          <a:off x="0" y="0"/>
          <a:ext cx="0" cy="0"/>
          <a:chOff x="0" y="0"/>
          <a:chExt cx="0" cy="0"/>
        </a:xfrm>
      </p:grpSpPr>
      <p:pic>
        <p:nvPicPr>
          <p:cNvPr id="9358" name="Google Shape;9358;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44"/>
          <p:cNvSpPr txBox="1"/>
          <p:nvPr>
            <p:ph type="title"/>
          </p:nvPr>
        </p:nvSpPr>
        <p:spPr>
          <a:xfrm>
            <a:off x="1120150" y="1307100"/>
            <a:ext cx="69036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45"/>
          <p:cNvSpPr txBox="1"/>
          <p:nvPr>
            <p:ph idx="1" type="subTitle"/>
          </p:nvPr>
        </p:nvSpPr>
        <p:spPr>
          <a:xfrm>
            <a:off x="1916838" y="3608639"/>
            <a:ext cx="2295900" cy="42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724" name="Google Shape;724;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725" name="Google Shape;725;p45"/>
          <p:cNvSpPr txBox="1"/>
          <p:nvPr>
            <p:ph idx="2" type="subTitle"/>
          </p:nvPr>
        </p:nvSpPr>
        <p:spPr>
          <a:xfrm>
            <a:off x="4931263" y="3608639"/>
            <a:ext cx="2295900" cy="42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726" name="Google Shape;726;p45"/>
          <p:cNvSpPr txBox="1"/>
          <p:nvPr>
            <p:ph idx="3" type="subTitle"/>
          </p:nvPr>
        </p:nvSpPr>
        <p:spPr>
          <a:xfrm>
            <a:off x="1916838" y="4035800"/>
            <a:ext cx="2295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727" name="Google Shape;727;p45"/>
          <p:cNvSpPr txBox="1"/>
          <p:nvPr>
            <p:ph idx="4" type="subTitle"/>
          </p:nvPr>
        </p:nvSpPr>
        <p:spPr>
          <a:xfrm>
            <a:off x="4931263" y="4035800"/>
            <a:ext cx="2295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728" name="Google Shape;728;p45"/>
          <p:cNvPicPr preferRelativeResize="0"/>
          <p:nvPr/>
        </p:nvPicPr>
        <p:blipFill rotWithShape="1">
          <a:blip r:embed="rId3">
            <a:alphaModFix/>
          </a:blip>
          <a:srcRect b="2444" l="18251" r="18244" t="2453"/>
          <a:stretch/>
        </p:blipFill>
        <p:spPr>
          <a:xfrm>
            <a:off x="2252601" y="1636984"/>
            <a:ext cx="1624397" cy="1624398"/>
          </a:xfrm>
          <a:prstGeom prst="rect">
            <a:avLst/>
          </a:prstGeom>
          <a:noFill/>
          <a:ln cap="flat" cmpd="sng" w="76200">
            <a:solidFill>
              <a:schemeClr val="dk1"/>
            </a:solidFill>
            <a:prstDash val="solid"/>
            <a:miter lim="8000"/>
            <a:headEnd len="sm" w="sm" type="none"/>
            <a:tailEnd len="sm" w="sm" type="none"/>
          </a:ln>
        </p:spPr>
      </p:pic>
      <p:pic>
        <p:nvPicPr>
          <p:cNvPr id="729" name="Google Shape;729;p45"/>
          <p:cNvPicPr preferRelativeResize="0"/>
          <p:nvPr/>
        </p:nvPicPr>
        <p:blipFill rotWithShape="1">
          <a:blip r:embed="rId4">
            <a:alphaModFix/>
          </a:blip>
          <a:srcRect b="3840" l="1896" r="36519" t="3840"/>
          <a:stretch/>
        </p:blipFill>
        <p:spPr>
          <a:xfrm>
            <a:off x="5267022" y="1637055"/>
            <a:ext cx="1624330" cy="1624333"/>
          </a:xfrm>
          <a:prstGeom prst="rect">
            <a:avLst/>
          </a:prstGeom>
          <a:noFill/>
          <a:ln cap="flat" cmpd="sng" w="76200">
            <a:solidFill>
              <a:schemeClr val="dk1"/>
            </a:solidFill>
            <a:prstDash val="solid"/>
            <a:miter lim="8000"/>
            <a:headEnd len="sm" w="sm" type="none"/>
            <a:tailEnd len="sm" w="sm" type="none"/>
          </a:ln>
        </p:spPr>
      </p:pic>
      <p:grpSp>
        <p:nvGrpSpPr>
          <p:cNvPr id="730" name="Google Shape;730;p45"/>
          <p:cNvGrpSpPr/>
          <p:nvPr/>
        </p:nvGrpSpPr>
        <p:grpSpPr>
          <a:xfrm>
            <a:off x="6585699" y="1350065"/>
            <a:ext cx="481060" cy="471643"/>
            <a:chOff x="9438274" y="1910188"/>
            <a:chExt cx="481060" cy="471643"/>
          </a:xfrm>
        </p:grpSpPr>
        <p:sp>
          <p:nvSpPr>
            <p:cNvPr id="731" name="Google Shape;731;p45"/>
            <p:cNvSpPr/>
            <p:nvPr/>
          </p:nvSpPr>
          <p:spPr>
            <a:xfrm>
              <a:off x="9438274" y="1910188"/>
              <a:ext cx="481060" cy="401044"/>
            </a:xfrm>
            <a:custGeom>
              <a:rect b="b" l="l" r="r" t="t"/>
              <a:pathLst>
                <a:path extrusionOk="0" h="5408" w="6487">
                  <a:moveTo>
                    <a:pt x="185" y="0"/>
                  </a:moveTo>
                  <a:cubicBezTo>
                    <a:pt x="82" y="0"/>
                    <a:pt x="1" y="87"/>
                    <a:pt x="1" y="185"/>
                  </a:cubicBezTo>
                  <a:lnTo>
                    <a:pt x="1" y="5223"/>
                  </a:lnTo>
                  <a:cubicBezTo>
                    <a:pt x="1" y="5321"/>
                    <a:pt x="82" y="5408"/>
                    <a:pt x="185" y="5408"/>
                  </a:cubicBezTo>
                  <a:lnTo>
                    <a:pt x="6302" y="5408"/>
                  </a:lnTo>
                  <a:cubicBezTo>
                    <a:pt x="6404" y="5408"/>
                    <a:pt x="6486" y="5321"/>
                    <a:pt x="6486" y="5223"/>
                  </a:cubicBezTo>
                  <a:lnTo>
                    <a:pt x="6486" y="185"/>
                  </a:lnTo>
                  <a:cubicBezTo>
                    <a:pt x="6486" y="87"/>
                    <a:pt x="6404" y="0"/>
                    <a:pt x="6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5"/>
            <p:cNvSpPr/>
            <p:nvPr/>
          </p:nvSpPr>
          <p:spPr>
            <a:xfrm>
              <a:off x="9501382" y="2295215"/>
              <a:ext cx="77495" cy="86616"/>
            </a:xfrm>
            <a:custGeom>
              <a:rect b="b" l="l" r="r" t="t"/>
              <a:pathLst>
                <a:path extrusionOk="0" h="1168" w="1045">
                  <a:moveTo>
                    <a:pt x="1" y="0"/>
                  </a:moveTo>
                  <a:lnTo>
                    <a:pt x="370" y="1127"/>
                  </a:lnTo>
                  <a:cubicBezTo>
                    <a:pt x="378" y="1153"/>
                    <a:pt x="401" y="1167"/>
                    <a:pt x="425" y="1167"/>
                  </a:cubicBezTo>
                  <a:cubicBezTo>
                    <a:pt x="447" y="1167"/>
                    <a:pt x="468" y="1156"/>
                    <a:pt x="479" y="1134"/>
                  </a:cubicBezTo>
                  <a:lnTo>
                    <a:pt x="10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 name="Google Shape;733;p45"/>
            <p:cNvGrpSpPr/>
            <p:nvPr/>
          </p:nvGrpSpPr>
          <p:grpSpPr>
            <a:xfrm>
              <a:off x="9500863" y="1968698"/>
              <a:ext cx="380054" cy="284098"/>
              <a:chOff x="9500863" y="1968698"/>
              <a:chExt cx="380054" cy="284098"/>
            </a:xfrm>
          </p:grpSpPr>
          <p:sp>
            <p:nvSpPr>
              <p:cNvPr id="734" name="Google Shape;734;p45"/>
              <p:cNvSpPr/>
              <p:nvPr/>
            </p:nvSpPr>
            <p:spPr>
              <a:xfrm>
                <a:off x="9500863" y="2026319"/>
                <a:ext cx="299151" cy="154248"/>
              </a:xfrm>
              <a:custGeom>
                <a:rect b="b" l="l" r="r" t="t"/>
                <a:pathLst>
                  <a:path extrusionOk="0" h="2080" w="4034">
                    <a:moveTo>
                      <a:pt x="3920" y="99"/>
                    </a:moveTo>
                    <a:lnTo>
                      <a:pt x="3527" y="1974"/>
                    </a:lnTo>
                    <a:lnTo>
                      <a:pt x="310" y="1433"/>
                    </a:lnTo>
                    <a:lnTo>
                      <a:pt x="110" y="99"/>
                    </a:lnTo>
                    <a:close/>
                    <a:moveTo>
                      <a:pt x="51" y="1"/>
                    </a:moveTo>
                    <a:cubicBezTo>
                      <a:pt x="35" y="1"/>
                      <a:pt x="24" y="4"/>
                      <a:pt x="12" y="17"/>
                    </a:cubicBezTo>
                    <a:cubicBezTo>
                      <a:pt x="4" y="28"/>
                      <a:pt x="0" y="44"/>
                      <a:pt x="4" y="55"/>
                    </a:cubicBezTo>
                    <a:lnTo>
                      <a:pt x="220" y="1480"/>
                    </a:lnTo>
                    <a:cubicBezTo>
                      <a:pt x="220" y="1504"/>
                      <a:pt x="239" y="1519"/>
                      <a:pt x="259" y="1523"/>
                    </a:cubicBezTo>
                    <a:lnTo>
                      <a:pt x="3559" y="2080"/>
                    </a:lnTo>
                    <a:lnTo>
                      <a:pt x="3567" y="2080"/>
                    </a:lnTo>
                    <a:cubicBezTo>
                      <a:pt x="3590" y="2080"/>
                      <a:pt x="3610" y="2065"/>
                      <a:pt x="3614" y="2041"/>
                    </a:cubicBezTo>
                    <a:lnTo>
                      <a:pt x="4030" y="59"/>
                    </a:lnTo>
                    <a:cubicBezTo>
                      <a:pt x="4034" y="44"/>
                      <a:pt x="4030" y="28"/>
                      <a:pt x="4018" y="17"/>
                    </a:cubicBezTo>
                    <a:cubicBezTo>
                      <a:pt x="4010" y="4"/>
                      <a:pt x="3994" y="1"/>
                      <a:pt x="3979"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5"/>
              <p:cNvSpPr/>
              <p:nvPr/>
            </p:nvSpPr>
            <p:spPr>
              <a:xfrm>
                <a:off x="9507463" y="2062063"/>
                <a:ext cx="281502" cy="14387"/>
              </a:xfrm>
              <a:custGeom>
                <a:rect b="b" l="l" r="r" t="t"/>
                <a:pathLst>
                  <a:path extrusionOk="0" h="194" w="3796">
                    <a:moveTo>
                      <a:pt x="44" y="1"/>
                    </a:moveTo>
                    <a:cubicBezTo>
                      <a:pt x="21" y="1"/>
                      <a:pt x="1" y="21"/>
                      <a:pt x="1" y="40"/>
                    </a:cubicBezTo>
                    <a:cubicBezTo>
                      <a:pt x="1" y="64"/>
                      <a:pt x="17" y="84"/>
                      <a:pt x="40" y="84"/>
                    </a:cubicBezTo>
                    <a:lnTo>
                      <a:pt x="3753" y="194"/>
                    </a:lnTo>
                    <a:cubicBezTo>
                      <a:pt x="3776" y="194"/>
                      <a:pt x="3791" y="174"/>
                      <a:pt x="3791" y="154"/>
                    </a:cubicBezTo>
                    <a:cubicBezTo>
                      <a:pt x="3796" y="131"/>
                      <a:pt x="3776" y="111"/>
                      <a:pt x="3753" y="111"/>
                    </a:cubicBezTo>
                    <a:lnTo>
                      <a:pt x="4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5"/>
              <p:cNvSpPr/>
              <p:nvPr/>
            </p:nvSpPr>
            <p:spPr>
              <a:xfrm>
                <a:off x="9512134" y="2096991"/>
                <a:ext cx="264297" cy="31220"/>
              </a:xfrm>
              <a:custGeom>
                <a:rect b="b" l="l" r="r" t="t"/>
                <a:pathLst>
                  <a:path extrusionOk="0" h="421" w="3564">
                    <a:moveTo>
                      <a:pt x="43" y="0"/>
                    </a:moveTo>
                    <a:cubicBezTo>
                      <a:pt x="25" y="0"/>
                      <a:pt x="8" y="18"/>
                      <a:pt x="5" y="36"/>
                    </a:cubicBezTo>
                    <a:cubicBezTo>
                      <a:pt x="1" y="60"/>
                      <a:pt x="21" y="80"/>
                      <a:pt x="40" y="83"/>
                    </a:cubicBezTo>
                    <a:lnTo>
                      <a:pt x="3516" y="421"/>
                    </a:lnTo>
                    <a:lnTo>
                      <a:pt x="3521" y="421"/>
                    </a:lnTo>
                    <a:cubicBezTo>
                      <a:pt x="3540" y="421"/>
                      <a:pt x="3560" y="406"/>
                      <a:pt x="3560" y="386"/>
                    </a:cubicBezTo>
                    <a:cubicBezTo>
                      <a:pt x="3563" y="362"/>
                      <a:pt x="3548" y="342"/>
                      <a:pt x="3525" y="339"/>
                    </a:cubicBezTo>
                    <a:lnTo>
                      <a:pt x="48" y="1"/>
                    </a:lnTo>
                    <a:cubicBezTo>
                      <a:pt x="46" y="0"/>
                      <a:pt x="45" y="0"/>
                      <a:pt x="43"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5"/>
              <p:cNvSpPr/>
              <p:nvPr/>
            </p:nvSpPr>
            <p:spPr>
              <a:xfrm>
                <a:off x="9791779" y="1974779"/>
                <a:ext cx="68818" cy="58881"/>
              </a:xfrm>
              <a:custGeom>
                <a:rect b="b" l="l" r="r" t="t"/>
                <a:pathLst>
                  <a:path extrusionOk="0" h="794" w="928">
                    <a:moveTo>
                      <a:pt x="212" y="1"/>
                    </a:moveTo>
                    <a:cubicBezTo>
                      <a:pt x="189" y="1"/>
                      <a:pt x="169" y="17"/>
                      <a:pt x="165" y="40"/>
                    </a:cubicBezTo>
                    <a:lnTo>
                      <a:pt x="9" y="735"/>
                    </a:lnTo>
                    <a:cubicBezTo>
                      <a:pt x="1" y="759"/>
                      <a:pt x="20" y="786"/>
                      <a:pt x="48" y="794"/>
                    </a:cubicBezTo>
                    <a:lnTo>
                      <a:pt x="56" y="794"/>
                    </a:lnTo>
                    <a:cubicBezTo>
                      <a:pt x="80" y="794"/>
                      <a:pt x="98" y="778"/>
                      <a:pt x="107" y="754"/>
                    </a:cubicBezTo>
                    <a:lnTo>
                      <a:pt x="252" y="99"/>
                    </a:lnTo>
                    <a:lnTo>
                      <a:pt x="875" y="99"/>
                    </a:lnTo>
                    <a:cubicBezTo>
                      <a:pt x="904" y="99"/>
                      <a:pt x="927" y="76"/>
                      <a:pt x="927" y="48"/>
                    </a:cubicBezTo>
                    <a:cubicBezTo>
                      <a:pt x="927" y="20"/>
                      <a:pt x="904" y="1"/>
                      <a:pt x="875"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5"/>
              <p:cNvSpPr/>
              <p:nvPr/>
            </p:nvSpPr>
            <p:spPr>
              <a:xfrm>
                <a:off x="9826411" y="1968698"/>
                <a:ext cx="54506" cy="19578"/>
              </a:xfrm>
              <a:custGeom>
                <a:rect b="b" l="l" r="r" t="t"/>
                <a:pathLst>
                  <a:path extrusionOk="0" h="264" w="735">
                    <a:moveTo>
                      <a:pt x="36" y="1"/>
                    </a:moveTo>
                    <a:cubicBezTo>
                      <a:pt x="17" y="1"/>
                      <a:pt x="1" y="17"/>
                      <a:pt x="1" y="36"/>
                    </a:cubicBezTo>
                    <a:lnTo>
                      <a:pt x="1" y="229"/>
                    </a:lnTo>
                    <a:cubicBezTo>
                      <a:pt x="1" y="247"/>
                      <a:pt x="17" y="263"/>
                      <a:pt x="36" y="263"/>
                    </a:cubicBezTo>
                    <a:lnTo>
                      <a:pt x="699" y="263"/>
                    </a:lnTo>
                    <a:cubicBezTo>
                      <a:pt x="714" y="263"/>
                      <a:pt x="734" y="247"/>
                      <a:pt x="734" y="229"/>
                    </a:cubicBezTo>
                    <a:lnTo>
                      <a:pt x="734" y="36"/>
                    </a:lnTo>
                    <a:cubicBezTo>
                      <a:pt x="734" y="17"/>
                      <a:pt x="714" y="1"/>
                      <a:pt x="699"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5"/>
              <p:cNvSpPr/>
              <p:nvPr/>
            </p:nvSpPr>
            <p:spPr>
              <a:xfrm>
                <a:off x="9528746" y="2173225"/>
                <a:ext cx="240715" cy="42937"/>
              </a:xfrm>
              <a:custGeom>
                <a:rect b="b" l="l" r="r" t="t"/>
                <a:pathLst>
                  <a:path extrusionOk="0" h="579" w="3246">
                    <a:moveTo>
                      <a:pt x="3195" y="0"/>
                    </a:moveTo>
                    <a:cubicBezTo>
                      <a:pt x="3170" y="0"/>
                      <a:pt x="3147" y="16"/>
                      <a:pt x="3144" y="41"/>
                    </a:cubicBezTo>
                    <a:lnTo>
                      <a:pt x="3042" y="476"/>
                    </a:lnTo>
                    <a:lnTo>
                      <a:pt x="52" y="476"/>
                    </a:lnTo>
                    <a:cubicBezTo>
                      <a:pt x="25" y="476"/>
                      <a:pt x="1" y="499"/>
                      <a:pt x="1" y="526"/>
                    </a:cubicBezTo>
                    <a:cubicBezTo>
                      <a:pt x="1" y="555"/>
                      <a:pt x="25" y="578"/>
                      <a:pt x="52" y="578"/>
                    </a:cubicBezTo>
                    <a:lnTo>
                      <a:pt x="3085" y="578"/>
                    </a:lnTo>
                    <a:cubicBezTo>
                      <a:pt x="3104" y="578"/>
                      <a:pt x="3128" y="562"/>
                      <a:pt x="3132" y="539"/>
                    </a:cubicBezTo>
                    <a:lnTo>
                      <a:pt x="3238" y="60"/>
                    </a:lnTo>
                    <a:cubicBezTo>
                      <a:pt x="3245" y="32"/>
                      <a:pt x="3230" y="9"/>
                      <a:pt x="3203" y="1"/>
                    </a:cubicBezTo>
                    <a:cubicBezTo>
                      <a:pt x="3200" y="1"/>
                      <a:pt x="3197" y="0"/>
                      <a:pt x="3195"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5"/>
              <p:cNvSpPr/>
              <p:nvPr/>
            </p:nvSpPr>
            <p:spPr>
              <a:xfrm>
                <a:off x="9587255" y="2212825"/>
                <a:ext cx="39674" cy="39971"/>
              </a:xfrm>
              <a:custGeom>
                <a:rect b="b" l="l" r="r" t="t"/>
                <a:pathLst>
                  <a:path extrusionOk="0" h="539" w="535">
                    <a:moveTo>
                      <a:pt x="267" y="87"/>
                    </a:moveTo>
                    <a:cubicBezTo>
                      <a:pt x="369" y="87"/>
                      <a:pt x="451" y="170"/>
                      <a:pt x="451" y="267"/>
                    </a:cubicBezTo>
                    <a:cubicBezTo>
                      <a:pt x="451" y="369"/>
                      <a:pt x="369" y="452"/>
                      <a:pt x="267" y="452"/>
                    </a:cubicBezTo>
                    <a:cubicBezTo>
                      <a:pt x="165" y="452"/>
                      <a:pt x="83" y="369"/>
                      <a:pt x="83" y="267"/>
                    </a:cubicBezTo>
                    <a:cubicBezTo>
                      <a:pt x="83" y="170"/>
                      <a:pt x="165" y="87"/>
                      <a:pt x="267" y="87"/>
                    </a:cubicBezTo>
                    <a:close/>
                    <a:moveTo>
                      <a:pt x="267" y="1"/>
                    </a:moveTo>
                    <a:cubicBezTo>
                      <a:pt x="118" y="1"/>
                      <a:pt x="0" y="122"/>
                      <a:pt x="0" y="267"/>
                    </a:cubicBezTo>
                    <a:cubicBezTo>
                      <a:pt x="0" y="416"/>
                      <a:pt x="118" y="539"/>
                      <a:pt x="267" y="539"/>
                    </a:cubicBezTo>
                    <a:cubicBezTo>
                      <a:pt x="416" y="539"/>
                      <a:pt x="534" y="416"/>
                      <a:pt x="534" y="267"/>
                    </a:cubicBezTo>
                    <a:cubicBezTo>
                      <a:pt x="534" y="122"/>
                      <a:pt x="416" y="1"/>
                      <a:pt x="26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5"/>
              <p:cNvSpPr/>
              <p:nvPr/>
            </p:nvSpPr>
            <p:spPr>
              <a:xfrm>
                <a:off x="9668457" y="2212825"/>
                <a:ext cx="39897" cy="39971"/>
              </a:xfrm>
              <a:custGeom>
                <a:rect b="b" l="l" r="r" t="t"/>
                <a:pathLst>
                  <a:path extrusionOk="0" h="539" w="538">
                    <a:moveTo>
                      <a:pt x="267" y="87"/>
                    </a:moveTo>
                    <a:cubicBezTo>
                      <a:pt x="369" y="87"/>
                      <a:pt x="452" y="170"/>
                      <a:pt x="452" y="267"/>
                    </a:cubicBezTo>
                    <a:cubicBezTo>
                      <a:pt x="452" y="369"/>
                      <a:pt x="369" y="452"/>
                      <a:pt x="267" y="452"/>
                    </a:cubicBezTo>
                    <a:cubicBezTo>
                      <a:pt x="165" y="452"/>
                      <a:pt x="82" y="369"/>
                      <a:pt x="82" y="267"/>
                    </a:cubicBezTo>
                    <a:cubicBezTo>
                      <a:pt x="82" y="170"/>
                      <a:pt x="165" y="87"/>
                      <a:pt x="267" y="87"/>
                    </a:cubicBezTo>
                    <a:close/>
                    <a:moveTo>
                      <a:pt x="267" y="1"/>
                    </a:moveTo>
                    <a:cubicBezTo>
                      <a:pt x="118" y="1"/>
                      <a:pt x="0" y="122"/>
                      <a:pt x="0" y="267"/>
                    </a:cubicBezTo>
                    <a:cubicBezTo>
                      <a:pt x="0" y="416"/>
                      <a:pt x="118" y="539"/>
                      <a:pt x="267" y="539"/>
                    </a:cubicBezTo>
                    <a:cubicBezTo>
                      <a:pt x="416" y="539"/>
                      <a:pt x="537" y="416"/>
                      <a:pt x="537" y="267"/>
                    </a:cubicBezTo>
                    <a:cubicBezTo>
                      <a:pt x="537" y="122"/>
                      <a:pt x="416" y="1"/>
                      <a:pt x="26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 name="Google Shape;742;p45"/>
          <p:cNvGrpSpPr/>
          <p:nvPr/>
        </p:nvGrpSpPr>
        <p:grpSpPr>
          <a:xfrm>
            <a:off x="1842899" y="2762670"/>
            <a:ext cx="561665" cy="467266"/>
            <a:chOff x="9117324" y="2766042"/>
            <a:chExt cx="561665" cy="467266"/>
          </a:xfrm>
        </p:grpSpPr>
        <p:sp>
          <p:nvSpPr>
            <p:cNvPr id="743" name="Google Shape;743;p45"/>
            <p:cNvSpPr/>
            <p:nvPr/>
          </p:nvSpPr>
          <p:spPr>
            <a:xfrm>
              <a:off x="9117324" y="2766042"/>
              <a:ext cx="522365" cy="467266"/>
            </a:xfrm>
            <a:custGeom>
              <a:rect b="b" l="l" r="r" t="t"/>
              <a:pathLst>
                <a:path extrusionOk="0" h="6301" w="7044">
                  <a:moveTo>
                    <a:pt x="5539" y="564"/>
                  </a:moveTo>
                  <a:cubicBezTo>
                    <a:pt x="5607" y="564"/>
                    <a:pt x="5677" y="580"/>
                    <a:pt x="5741" y="612"/>
                  </a:cubicBezTo>
                  <a:cubicBezTo>
                    <a:pt x="5756" y="620"/>
                    <a:pt x="5772" y="628"/>
                    <a:pt x="5788" y="640"/>
                  </a:cubicBezTo>
                  <a:cubicBezTo>
                    <a:pt x="5796" y="647"/>
                    <a:pt x="5808" y="655"/>
                    <a:pt x="5819" y="663"/>
                  </a:cubicBezTo>
                  <a:cubicBezTo>
                    <a:pt x="5992" y="805"/>
                    <a:pt x="6031" y="1060"/>
                    <a:pt x="5906" y="1252"/>
                  </a:cubicBezTo>
                  <a:cubicBezTo>
                    <a:pt x="5879" y="1287"/>
                    <a:pt x="5850" y="1319"/>
                    <a:pt x="5815" y="1346"/>
                  </a:cubicBezTo>
                  <a:cubicBezTo>
                    <a:pt x="5812" y="1350"/>
                    <a:pt x="5803" y="1354"/>
                    <a:pt x="5799" y="1361"/>
                  </a:cubicBezTo>
                  <a:cubicBezTo>
                    <a:pt x="5780" y="1373"/>
                    <a:pt x="5761" y="1385"/>
                    <a:pt x="5741" y="1393"/>
                  </a:cubicBezTo>
                  <a:cubicBezTo>
                    <a:pt x="5737" y="1393"/>
                    <a:pt x="5737" y="1397"/>
                    <a:pt x="5737" y="1397"/>
                  </a:cubicBezTo>
                  <a:cubicBezTo>
                    <a:pt x="5676" y="1428"/>
                    <a:pt x="5609" y="1444"/>
                    <a:pt x="5540" y="1444"/>
                  </a:cubicBezTo>
                  <a:cubicBezTo>
                    <a:pt x="5456" y="1444"/>
                    <a:pt x="5370" y="1420"/>
                    <a:pt x="5294" y="1370"/>
                  </a:cubicBezTo>
                  <a:cubicBezTo>
                    <a:pt x="5089" y="1232"/>
                    <a:pt x="5039" y="957"/>
                    <a:pt x="5176" y="757"/>
                  </a:cubicBezTo>
                  <a:cubicBezTo>
                    <a:pt x="5260" y="631"/>
                    <a:pt x="5398" y="564"/>
                    <a:pt x="5539" y="564"/>
                  </a:cubicBezTo>
                  <a:close/>
                  <a:moveTo>
                    <a:pt x="2923" y="0"/>
                  </a:moveTo>
                  <a:lnTo>
                    <a:pt x="624" y="2585"/>
                  </a:lnTo>
                  <a:lnTo>
                    <a:pt x="106" y="3166"/>
                  </a:lnTo>
                  <a:cubicBezTo>
                    <a:pt x="0" y="3288"/>
                    <a:pt x="24" y="3472"/>
                    <a:pt x="153" y="3567"/>
                  </a:cubicBezTo>
                  <a:lnTo>
                    <a:pt x="3956" y="6251"/>
                  </a:lnTo>
                  <a:cubicBezTo>
                    <a:pt x="4003" y="6284"/>
                    <a:pt x="4058" y="6300"/>
                    <a:pt x="4112" y="6300"/>
                  </a:cubicBezTo>
                  <a:cubicBezTo>
                    <a:pt x="4192" y="6300"/>
                    <a:pt x="4271" y="6265"/>
                    <a:pt x="4325" y="6200"/>
                  </a:cubicBezTo>
                  <a:lnTo>
                    <a:pt x="7044" y="2829"/>
                  </a:lnTo>
                  <a:lnTo>
                    <a:pt x="6828" y="2143"/>
                  </a:lnTo>
                  <a:lnTo>
                    <a:pt x="6726" y="1817"/>
                  </a:lnTo>
                  <a:lnTo>
                    <a:pt x="6706" y="1766"/>
                  </a:lnTo>
                  <a:lnTo>
                    <a:pt x="6223" y="240"/>
                  </a:lnTo>
                  <a:lnTo>
                    <a:pt x="6200" y="240"/>
                  </a:lnTo>
                  <a:lnTo>
                    <a:pt x="6047" y="227"/>
                  </a:lnTo>
                  <a:lnTo>
                    <a:pt x="2923"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5"/>
            <p:cNvSpPr/>
            <p:nvPr/>
          </p:nvSpPr>
          <p:spPr>
            <a:xfrm>
              <a:off x="9533417" y="2766117"/>
              <a:ext cx="145571" cy="134670"/>
            </a:xfrm>
            <a:custGeom>
              <a:rect b="b" l="l" r="r" t="t"/>
              <a:pathLst>
                <a:path extrusionOk="0" h="1816" w="1963">
                  <a:moveTo>
                    <a:pt x="1077" y="1"/>
                  </a:moveTo>
                  <a:cubicBezTo>
                    <a:pt x="862" y="1"/>
                    <a:pt x="638" y="73"/>
                    <a:pt x="444" y="223"/>
                  </a:cubicBezTo>
                  <a:cubicBezTo>
                    <a:pt x="444" y="223"/>
                    <a:pt x="440" y="226"/>
                    <a:pt x="436" y="226"/>
                  </a:cubicBezTo>
                  <a:cubicBezTo>
                    <a:pt x="302" y="333"/>
                    <a:pt x="197" y="470"/>
                    <a:pt x="130" y="611"/>
                  </a:cubicBezTo>
                  <a:cubicBezTo>
                    <a:pt x="9" y="866"/>
                    <a:pt x="0" y="1153"/>
                    <a:pt x="126" y="1396"/>
                  </a:cubicBezTo>
                  <a:cubicBezTo>
                    <a:pt x="126" y="1396"/>
                    <a:pt x="126" y="1392"/>
                    <a:pt x="130" y="1392"/>
                  </a:cubicBezTo>
                  <a:cubicBezTo>
                    <a:pt x="134" y="1392"/>
                    <a:pt x="141" y="1388"/>
                    <a:pt x="150" y="1388"/>
                  </a:cubicBezTo>
                  <a:cubicBezTo>
                    <a:pt x="165" y="1376"/>
                    <a:pt x="177" y="1369"/>
                    <a:pt x="188" y="1360"/>
                  </a:cubicBezTo>
                  <a:cubicBezTo>
                    <a:pt x="192" y="1353"/>
                    <a:pt x="201" y="1349"/>
                    <a:pt x="204" y="1345"/>
                  </a:cubicBezTo>
                  <a:cubicBezTo>
                    <a:pt x="98" y="1133"/>
                    <a:pt x="103" y="886"/>
                    <a:pt x="208" y="662"/>
                  </a:cubicBezTo>
                  <a:cubicBezTo>
                    <a:pt x="268" y="525"/>
                    <a:pt x="369" y="400"/>
                    <a:pt x="503" y="297"/>
                  </a:cubicBezTo>
                  <a:cubicBezTo>
                    <a:pt x="530" y="273"/>
                    <a:pt x="558" y="254"/>
                    <a:pt x="589" y="239"/>
                  </a:cubicBezTo>
                  <a:cubicBezTo>
                    <a:pt x="742" y="142"/>
                    <a:pt x="914" y="95"/>
                    <a:pt x="1080" y="95"/>
                  </a:cubicBezTo>
                  <a:cubicBezTo>
                    <a:pt x="1189" y="95"/>
                    <a:pt x="1296" y="115"/>
                    <a:pt x="1393" y="156"/>
                  </a:cubicBezTo>
                  <a:cubicBezTo>
                    <a:pt x="1440" y="175"/>
                    <a:pt x="1483" y="199"/>
                    <a:pt x="1527" y="226"/>
                  </a:cubicBezTo>
                  <a:cubicBezTo>
                    <a:pt x="1586" y="266"/>
                    <a:pt x="1641" y="320"/>
                    <a:pt x="1688" y="380"/>
                  </a:cubicBezTo>
                  <a:cubicBezTo>
                    <a:pt x="1817" y="548"/>
                    <a:pt x="1864" y="760"/>
                    <a:pt x="1821" y="980"/>
                  </a:cubicBezTo>
                  <a:cubicBezTo>
                    <a:pt x="1782" y="1192"/>
                    <a:pt x="1660" y="1388"/>
                    <a:pt x="1480" y="1533"/>
                  </a:cubicBezTo>
                  <a:cubicBezTo>
                    <a:pt x="1476" y="1537"/>
                    <a:pt x="1468" y="1541"/>
                    <a:pt x="1464" y="1548"/>
                  </a:cubicBezTo>
                  <a:cubicBezTo>
                    <a:pt x="1346" y="1639"/>
                    <a:pt x="1217" y="1698"/>
                    <a:pt x="1087" y="1726"/>
                  </a:cubicBezTo>
                  <a:lnTo>
                    <a:pt x="1095" y="1765"/>
                  </a:lnTo>
                  <a:lnTo>
                    <a:pt x="1110" y="1816"/>
                  </a:lnTo>
                  <a:lnTo>
                    <a:pt x="1115" y="1816"/>
                  </a:lnTo>
                  <a:cubicBezTo>
                    <a:pt x="1244" y="1789"/>
                    <a:pt x="1369" y="1729"/>
                    <a:pt x="1487" y="1643"/>
                  </a:cubicBezTo>
                  <a:cubicBezTo>
                    <a:pt x="1499" y="1639"/>
                    <a:pt x="1511" y="1631"/>
                    <a:pt x="1523" y="1624"/>
                  </a:cubicBezTo>
                  <a:cubicBezTo>
                    <a:pt x="1727" y="1463"/>
                    <a:pt x="1869" y="1239"/>
                    <a:pt x="1916" y="996"/>
                  </a:cubicBezTo>
                  <a:cubicBezTo>
                    <a:pt x="1963" y="748"/>
                    <a:pt x="1907" y="509"/>
                    <a:pt x="1762" y="324"/>
                  </a:cubicBezTo>
                  <a:cubicBezTo>
                    <a:pt x="1664" y="195"/>
                    <a:pt x="1534" y="105"/>
                    <a:pt x="1385" y="54"/>
                  </a:cubicBezTo>
                  <a:cubicBezTo>
                    <a:pt x="1288" y="19"/>
                    <a:pt x="1183" y="1"/>
                    <a:pt x="10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5"/>
            <p:cNvSpPr/>
            <p:nvPr/>
          </p:nvSpPr>
          <p:spPr>
            <a:xfrm>
              <a:off x="9311392" y="2889589"/>
              <a:ext cx="162405" cy="184356"/>
            </a:xfrm>
            <a:custGeom>
              <a:rect b="b" l="l" r="r" t="t"/>
              <a:pathLst>
                <a:path extrusionOk="0" h="2486" w="2190">
                  <a:moveTo>
                    <a:pt x="969" y="222"/>
                  </a:moveTo>
                  <a:cubicBezTo>
                    <a:pt x="999" y="222"/>
                    <a:pt x="1028" y="230"/>
                    <a:pt x="1056" y="249"/>
                  </a:cubicBezTo>
                  <a:cubicBezTo>
                    <a:pt x="1107" y="288"/>
                    <a:pt x="1130" y="339"/>
                    <a:pt x="1127" y="406"/>
                  </a:cubicBezTo>
                  <a:cubicBezTo>
                    <a:pt x="1119" y="477"/>
                    <a:pt x="1087" y="547"/>
                    <a:pt x="1036" y="626"/>
                  </a:cubicBezTo>
                  <a:cubicBezTo>
                    <a:pt x="1009" y="669"/>
                    <a:pt x="978" y="700"/>
                    <a:pt x="950" y="731"/>
                  </a:cubicBezTo>
                  <a:cubicBezTo>
                    <a:pt x="922" y="755"/>
                    <a:pt x="895" y="774"/>
                    <a:pt x="868" y="787"/>
                  </a:cubicBezTo>
                  <a:cubicBezTo>
                    <a:pt x="838" y="803"/>
                    <a:pt x="810" y="811"/>
                    <a:pt x="783" y="811"/>
                  </a:cubicBezTo>
                  <a:cubicBezTo>
                    <a:pt x="753" y="811"/>
                    <a:pt x="724" y="801"/>
                    <a:pt x="695" y="783"/>
                  </a:cubicBezTo>
                  <a:cubicBezTo>
                    <a:pt x="679" y="771"/>
                    <a:pt x="667" y="759"/>
                    <a:pt x="660" y="747"/>
                  </a:cubicBezTo>
                  <a:cubicBezTo>
                    <a:pt x="632" y="716"/>
                    <a:pt x="620" y="673"/>
                    <a:pt x="625" y="626"/>
                  </a:cubicBezTo>
                  <a:cubicBezTo>
                    <a:pt x="632" y="555"/>
                    <a:pt x="663" y="484"/>
                    <a:pt x="714" y="406"/>
                  </a:cubicBezTo>
                  <a:cubicBezTo>
                    <a:pt x="766" y="331"/>
                    <a:pt x="821" y="276"/>
                    <a:pt x="884" y="245"/>
                  </a:cubicBezTo>
                  <a:cubicBezTo>
                    <a:pt x="912" y="230"/>
                    <a:pt x="941" y="222"/>
                    <a:pt x="969" y="222"/>
                  </a:cubicBezTo>
                  <a:close/>
                  <a:moveTo>
                    <a:pt x="965" y="1"/>
                  </a:moveTo>
                  <a:cubicBezTo>
                    <a:pt x="959" y="1"/>
                    <a:pt x="952" y="1"/>
                    <a:pt x="946" y="1"/>
                  </a:cubicBezTo>
                  <a:cubicBezTo>
                    <a:pt x="864" y="1"/>
                    <a:pt x="785" y="29"/>
                    <a:pt x="710" y="77"/>
                  </a:cubicBezTo>
                  <a:cubicBezTo>
                    <a:pt x="632" y="124"/>
                    <a:pt x="569" y="186"/>
                    <a:pt x="511" y="272"/>
                  </a:cubicBezTo>
                  <a:cubicBezTo>
                    <a:pt x="455" y="351"/>
                    <a:pt x="420" y="437"/>
                    <a:pt x="404" y="524"/>
                  </a:cubicBezTo>
                  <a:cubicBezTo>
                    <a:pt x="389" y="610"/>
                    <a:pt x="397" y="689"/>
                    <a:pt x="420" y="763"/>
                  </a:cubicBezTo>
                  <a:cubicBezTo>
                    <a:pt x="420" y="767"/>
                    <a:pt x="424" y="767"/>
                    <a:pt x="424" y="771"/>
                  </a:cubicBezTo>
                  <a:cubicBezTo>
                    <a:pt x="451" y="845"/>
                    <a:pt x="499" y="908"/>
                    <a:pt x="573" y="959"/>
                  </a:cubicBezTo>
                  <a:cubicBezTo>
                    <a:pt x="639" y="1003"/>
                    <a:pt x="712" y="1026"/>
                    <a:pt x="785" y="1026"/>
                  </a:cubicBezTo>
                  <a:cubicBezTo>
                    <a:pt x="790" y="1026"/>
                    <a:pt x="795" y="1026"/>
                    <a:pt x="801" y="1026"/>
                  </a:cubicBezTo>
                  <a:cubicBezTo>
                    <a:pt x="884" y="1022"/>
                    <a:pt x="962" y="998"/>
                    <a:pt x="1040" y="951"/>
                  </a:cubicBezTo>
                  <a:cubicBezTo>
                    <a:pt x="1114" y="908"/>
                    <a:pt x="1181" y="841"/>
                    <a:pt x="1237" y="763"/>
                  </a:cubicBezTo>
                  <a:cubicBezTo>
                    <a:pt x="1248" y="743"/>
                    <a:pt x="1260" y="727"/>
                    <a:pt x="1272" y="707"/>
                  </a:cubicBezTo>
                  <a:cubicBezTo>
                    <a:pt x="1308" y="645"/>
                    <a:pt x="1335" y="575"/>
                    <a:pt x="1346" y="508"/>
                  </a:cubicBezTo>
                  <a:cubicBezTo>
                    <a:pt x="1362" y="421"/>
                    <a:pt x="1358" y="339"/>
                    <a:pt x="1331" y="260"/>
                  </a:cubicBezTo>
                  <a:cubicBezTo>
                    <a:pt x="1303" y="182"/>
                    <a:pt x="1252" y="119"/>
                    <a:pt x="1178" y="68"/>
                  </a:cubicBezTo>
                  <a:cubicBezTo>
                    <a:pt x="1109" y="21"/>
                    <a:pt x="1041" y="1"/>
                    <a:pt x="965" y="1"/>
                  </a:cubicBezTo>
                  <a:close/>
                  <a:moveTo>
                    <a:pt x="2066" y="718"/>
                  </a:moveTo>
                  <a:cubicBezTo>
                    <a:pt x="2051" y="718"/>
                    <a:pt x="2033" y="721"/>
                    <a:pt x="2014" y="727"/>
                  </a:cubicBezTo>
                  <a:lnTo>
                    <a:pt x="83" y="1524"/>
                  </a:lnTo>
                  <a:cubicBezTo>
                    <a:pt x="55" y="1536"/>
                    <a:pt x="36" y="1551"/>
                    <a:pt x="20" y="1571"/>
                  </a:cubicBezTo>
                  <a:cubicBezTo>
                    <a:pt x="0" y="1598"/>
                    <a:pt x="0" y="1630"/>
                    <a:pt x="8" y="1665"/>
                  </a:cubicBezTo>
                  <a:cubicBezTo>
                    <a:pt x="20" y="1696"/>
                    <a:pt x="40" y="1720"/>
                    <a:pt x="60" y="1736"/>
                  </a:cubicBezTo>
                  <a:cubicBezTo>
                    <a:pt x="78" y="1747"/>
                    <a:pt x="99" y="1753"/>
                    <a:pt x="121" y="1753"/>
                  </a:cubicBezTo>
                  <a:cubicBezTo>
                    <a:pt x="137" y="1753"/>
                    <a:pt x="155" y="1750"/>
                    <a:pt x="173" y="1743"/>
                  </a:cubicBezTo>
                  <a:lnTo>
                    <a:pt x="2108" y="951"/>
                  </a:lnTo>
                  <a:cubicBezTo>
                    <a:pt x="2135" y="935"/>
                    <a:pt x="2155" y="919"/>
                    <a:pt x="2166" y="901"/>
                  </a:cubicBezTo>
                  <a:cubicBezTo>
                    <a:pt x="2186" y="872"/>
                    <a:pt x="2190" y="841"/>
                    <a:pt x="2179" y="810"/>
                  </a:cubicBezTo>
                  <a:cubicBezTo>
                    <a:pt x="2166" y="778"/>
                    <a:pt x="2150" y="751"/>
                    <a:pt x="2127" y="736"/>
                  </a:cubicBezTo>
                  <a:cubicBezTo>
                    <a:pt x="2109" y="724"/>
                    <a:pt x="2089" y="718"/>
                    <a:pt x="2066" y="718"/>
                  </a:cubicBezTo>
                  <a:close/>
                  <a:moveTo>
                    <a:pt x="1424" y="1681"/>
                  </a:moveTo>
                  <a:cubicBezTo>
                    <a:pt x="1454" y="1681"/>
                    <a:pt x="1483" y="1690"/>
                    <a:pt x="1511" y="1709"/>
                  </a:cubicBezTo>
                  <a:cubicBezTo>
                    <a:pt x="1562" y="1743"/>
                    <a:pt x="1585" y="1799"/>
                    <a:pt x="1578" y="1866"/>
                  </a:cubicBezTo>
                  <a:cubicBezTo>
                    <a:pt x="1574" y="1932"/>
                    <a:pt x="1543" y="2007"/>
                    <a:pt x="1491" y="2085"/>
                  </a:cubicBezTo>
                  <a:cubicBezTo>
                    <a:pt x="1437" y="2160"/>
                    <a:pt x="1382" y="2214"/>
                    <a:pt x="1323" y="2246"/>
                  </a:cubicBezTo>
                  <a:cubicBezTo>
                    <a:pt x="1292" y="2261"/>
                    <a:pt x="1264" y="2269"/>
                    <a:pt x="1236" y="2269"/>
                  </a:cubicBezTo>
                  <a:cubicBezTo>
                    <a:pt x="1207" y="2269"/>
                    <a:pt x="1178" y="2260"/>
                    <a:pt x="1150" y="2243"/>
                  </a:cubicBezTo>
                  <a:cubicBezTo>
                    <a:pt x="1099" y="2207"/>
                    <a:pt x="1076" y="2152"/>
                    <a:pt x="1080" y="2085"/>
                  </a:cubicBezTo>
                  <a:cubicBezTo>
                    <a:pt x="1087" y="2015"/>
                    <a:pt x="1114" y="1940"/>
                    <a:pt x="1170" y="1866"/>
                  </a:cubicBezTo>
                  <a:cubicBezTo>
                    <a:pt x="1217" y="1790"/>
                    <a:pt x="1275" y="1736"/>
                    <a:pt x="1339" y="1705"/>
                  </a:cubicBezTo>
                  <a:cubicBezTo>
                    <a:pt x="1367" y="1689"/>
                    <a:pt x="1396" y="1681"/>
                    <a:pt x="1424" y="1681"/>
                  </a:cubicBezTo>
                  <a:close/>
                  <a:moveTo>
                    <a:pt x="1419" y="1460"/>
                  </a:moveTo>
                  <a:cubicBezTo>
                    <a:pt x="1413" y="1460"/>
                    <a:pt x="1407" y="1461"/>
                    <a:pt x="1402" y="1461"/>
                  </a:cubicBezTo>
                  <a:cubicBezTo>
                    <a:pt x="1319" y="1461"/>
                    <a:pt x="1241" y="1489"/>
                    <a:pt x="1166" y="1536"/>
                  </a:cubicBezTo>
                  <a:cubicBezTo>
                    <a:pt x="1087" y="1583"/>
                    <a:pt x="1025" y="1645"/>
                    <a:pt x="966" y="1732"/>
                  </a:cubicBezTo>
                  <a:cubicBezTo>
                    <a:pt x="911" y="1810"/>
                    <a:pt x="875" y="1897"/>
                    <a:pt x="864" y="1984"/>
                  </a:cubicBezTo>
                  <a:cubicBezTo>
                    <a:pt x="848" y="2073"/>
                    <a:pt x="852" y="2156"/>
                    <a:pt x="879" y="2230"/>
                  </a:cubicBezTo>
                  <a:cubicBezTo>
                    <a:pt x="911" y="2308"/>
                    <a:pt x="958" y="2372"/>
                    <a:pt x="1029" y="2419"/>
                  </a:cubicBezTo>
                  <a:cubicBezTo>
                    <a:pt x="1094" y="2462"/>
                    <a:pt x="1167" y="2486"/>
                    <a:pt x="1239" y="2486"/>
                  </a:cubicBezTo>
                  <a:cubicBezTo>
                    <a:pt x="1245" y="2486"/>
                    <a:pt x="1250" y="2486"/>
                    <a:pt x="1256" y="2485"/>
                  </a:cubicBezTo>
                  <a:cubicBezTo>
                    <a:pt x="1339" y="2482"/>
                    <a:pt x="1417" y="2458"/>
                    <a:pt x="1491" y="2411"/>
                  </a:cubicBezTo>
                  <a:cubicBezTo>
                    <a:pt x="1570" y="2364"/>
                    <a:pt x="1637" y="2301"/>
                    <a:pt x="1692" y="2219"/>
                  </a:cubicBezTo>
                  <a:cubicBezTo>
                    <a:pt x="1746" y="2136"/>
                    <a:pt x="1786" y="2054"/>
                    <a:pt x="1797" y="1964"/>
                  </a:cubicBezTo>
                  <a:cubicBezTo>
                    <a:pt x="1813" y="1877"/>
                    <a:pt x="1809" y="1795"/>
                    <a:pt x="1782" y="1720"/>
                  </a:cubicBezTo>
                  <a:cubicBezTo>
                    <a:pt x="1759" y="1642"/>
                    <a:pt x="1708" y="1579"/>
                    <a:pt x="1637" y="1528"/>
                  </a:cubicBezTo>
                  <a:cubicBezTo>
                    <a:pt x="1567" y="1484"/>
                    <a:pt x="1494" y="1460"/>
                    <a:pt x="1419" y="1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46"/>
          <p:cNvSpPr txBox="1"/>
          <p:nvPr>
            <p:ph type="title"/>
          </p:nvPr>
        </p:nvSpPr>
        <p:spPr>
          <a:xfrm>
            <a:off x="720000" y="2143125"/>
            <a:ext cx="4360200" cy="139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VS. SOLUTION</a:t>
            </a:r>
            <a:endParaRPr/>
          </a:p>
        </p:txBody>
      </p:sp>
      <p:sp>
        <p:nvSpPr>
          <p:cNvPr id="751" name="Google Shape;751;p46"/>
          <p:cNvSpPr txBox="1"/>
          <p:nvPr>
            <p:ph idx="2" type="title"/>
          </p:nvPr>
        </p:nvSpPr>
        <p:spPr>
          <a:xfrm>
            <a:off x="715100" y="1078900"/>
            <a:ext cx="1211400" cy="97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52" name="Google Shape;752;p46"/>
          <p:cNvSpPr txBox="1"/>
          <p:nvPr>
            <p:ph idx="1" type="subTitle"/>
          </p:nvPr>
        </p:nvSpPr>
        <p:spPr>
          <a:xfrm>
            <a:off x="720000" y="3740632"/>
            <a:ext cx="4360200" cy="4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753" name="Google Shape;753;p46"/>
          <p:cNvGrpSpPr/>
          <p:nvPr/>
        </p:nvGrpSpPr>
        <p:grpSpPr>
          <a:xfrm flipH="1">
            <a:off x="5340115" y="1078937"/>
            <a:ext cx="3673704" cy="4085200"/>
            <a:chOff x="5752125" y="761325"/>
            <a:chExt cx="2907101" cy="3232730"/>
          </a:xfrm>
        </p:grpSpPr>
        <p:grpSp>
          <p:nvGrpSpPr>
            <p:cNvPr id="754" name="Google Shape;754;p46"/>
            <p:cNvGrpSpPr/>
            <p:nvPr/>
          </p:nvGrpSpPr>
          <p:grpSpPr>
            <a:xfrm>
              <a:off x="5752125" y="761325"/>
              <a:ext cx="1865301" cy="3232730"/>
              <a:chOff x="5752125" y="761325"/>
              <a:chExt cx="1865301" cy="3232730"/>
            </a:xfrm>
          </p:grpSpPr>
          <p:sp>
            <p:nvSpPr>
              <p:cNvPr id="755" name="Google Shape;755;p46"/>
              <p:cNvSpPr/>
              <p:nvPr/>
            </p:nvSpPr>
            <p:spPr>
              <a:xfrm>
                <a:off x="7212351" y="3356434"/>
                <a:ext cx="322559" cy="637617"/>
              </a:xfrm>
              <a:custGeom>
                <a:rect b="b" l="l" r="r" t="t"/>
                <a:pathLst>
                  <a:path extrusionOk="0" h="5270" w="2666">
                    <a:moveTo>
                      <a:pt x="2379" y="0"/>
                    </a:moveTo>
                    <a:lnTo>
                      <a:pt x="1120" y="176"/>
                    </a:lnTo>
                    <a:lnTo>
                      <a:pt x="1049" y="184"/>
                    </a:lnTo>
                    <a:lnTo>
                      <a:pt x="1033" y="184"/>
                    </a:lnTo>
                    <a:lnTo>
                      <a:pt x="225" y="298"/>
                    </a:lnTo>
                    <a:lnTo>
                      <a:pt x="151" y="310"/>
                    </a:lnTo>
                    <a:lnTo>
                      <a:pt x="1" y="5269"/>
                    </a:lnTo>
                    <a:lnTo>
                      <a:pt x="2665" y="5269"/>
                    </a:lnTo>
                    <a:lnTo>
                      <a:pt x="2391" y="224"/>
                    </a:lnTo>
                    <a:lnTo>
                      <a:pt x="2379"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6"/>
              <p:cNvSpPr/>
              <p:nvPr/>
            </p:nvSpPr>
            <p:spPr>
              <a:xfrm>
                <a:off x="7236186" y="2369763"/>
                <a:ext cx="381239" cy="1064107"/>
              </a:xfrm>
              <a:custGeom>
                <a:rect b="b" l="l" r="r" t="t"/>
                <a:pathLst>
                  <a:path extrusionOk="0" h="8795" w="3151">
                    <a:moveTo>
                      <a:pt x="738" y="1"/>
                    </a:moveTo>
                    <a:lnTo>
                      <a:pt x="1" y="8795"/>
                    </a:lnTo>
                    <a:lnTo>
                      <a:pt x="1" y="8795"/>
                    </a:lnTo>
                    <a:lnTo>
                      <a:pt x="3151" y="8198"/>
                    </a:lnTo>
                    <a:cubicBezTo>
                      <a:pt x="3151" y="8198"/>
                      <a:pt x="2908" y="6193"/>
                      <a:pt x="2444" y="3635"/>
                    </a:cubicBezTo>
                    <a:cubicBezTo>
                      <a:pt x="1982" y="1080"/>
                      <a:pt x="738" y="1"/>
                      <a:pt x="738"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6"/>
              <p:cNvSpPr/>
              <p:nvPr/>
            </p:nvSpPr>
            <p:spPr>
              <a:xfrm>
                <a:off x="5752125" y="1804862"/>
                <a:ext cx="1588599" cy="2189193"/>
              </a:xfrm>
              <a:custGeom>
                <a:rect b="b" l="l" r="r" t="t"/>
                <a:pathLst>
                  <a:path extrusionOk="0" h="18094" w="13130">
                    <a:moveTo>
                      <a:pt x="5074" y="1"/>
                    </a:moveTo>
                    <a:lnTo>
                      <a:pt x="5070" y="2685"/>
                    </a:lnTo>
                    <a:cubicBezTo>
                      <a:pt x="5070" y="2728"/>
                      <a:pt x="4964" y="2806"/>
                      <a:pt x="4799" y="2900"/>
                    </a:cubicBezTo>
                    <a:cubicBezTo>
                      <a:pt x="4328" y="3179"/>
                      <a:pt x="3379" y="3591"/>
                      <a:pt x="3198" y="3685"/>
                    </a:cubicBezTo>
                    <a:cubicBezTo>
                      <a:pt x="2618" y="3991"/>
                      <a:pt x="2076" y="4360"/>
                      <a:pt x="1589" y="4791"/>
                    </a:cubicBezTo>
                    <a:cubicBezTo>
                      <a:pt x="1582" y="4796"/>
                      <a:pt x="1573" y="4804"/>
                      <a:pt x="1570" y="4807"/>
                    </a:cubicBezTo>
                    <a:cubicBezTo>
                      <a:pt x="557" y="5702"/>
                      <a:pt x="1" y="7005"/>
                      <a:pt x="1" y="8355"/>
                    </a:cubicBezTo>
                    <a:lnTo>
                      <a:pt x="1" y="16477"/>
                    </a:lnTo>
                    <a:cubicBezTo>
                      <a:pt x="5" y="16485"/>
                      <a:pt x="5" y="16492"/>
                      <a:pt x="5" y="16501"/>
                    </a:cubicBezTo>
                    <a:cubicBezTo>
                      <a:pt x="8" y="16524"/>
                      <a:pt x="12" y="16536"/>
                      <a:pt x="12" y="16536"/>
                    </a:cubicBezTo>
                    <a:lnTo>
                      <a:pt x="726" y="16144"/>
                    </a:lnTo>
                    <a:lnTo>
                      <a:pt x="895" y="16050"/>
                    </a:lnTo>
                    <a:lnTo>
                      <a:pt x="1370" y="15786"/>
                    </a:lnTo>
                    <a:lnTo>
                      <a:pt x="1370" y="16842"/>
                    </a:lnTo>
                    <a:lnTo>
                      <a:pt x="1370" y="16846"/>
                    </a:lnTo>
                    <a:cubicBezTo>
                      <a:pt x="1366" y="17321"/>
                      <a:pt x="1366" y="17740"/>
                      <a:pt x="1366" y="18093"/>
                    </a:cubicBezTo>
                    <a:lnTo>
                      <a:pt x="13028" y="18093"/>
                    </a:lnTo>
                    <a:cubicBezTo>
                      <a:pt x="13044" y="17137"/>
                      <a:pt x="13067" y="15681"/>
                      <a:pt x="13086" y="14067"/>
                    </a:cubicBezTo>
                    <a:lnTo>
                      <a:pt x="13086" y="14049"/>
                    </a:lnTo>
                    <a:cubicBezTo>
                      <a:pt x="13091" y="13805"/>
                      <a:pt x="13094" y="13558"/>
                      <a:pt x="13098" y="13307"/>
                    </a:cubicBezTo>
                    <a:cubicBezTo>
                      <a:pt x="13098" y="13209"/>
                      <a:pt x="13098" y="13111"/>
                      <a:pt x="13102" y="13008"/>
                    </a:cubicBezTo>
                    <a:cubicBezTo>
                      <a:pt x="13102" y="12863"/>
                      <a:pt x="13102" y="12714"/>
                      <a:pt x="13106" y="12565"/>
                    </a:cubicBezTo>
                    <a:cubicBezTo>
                      <a:pt x="13110" y="12243"/>
                      <a:pt x="13114" y="11921"/>
                      <a:pt x="13114" y="11604"/>
                    </a:cubicBezTo>
                    <a:cubicBezTo>
                      <a:pt x="13118" y="11501"/>
                      <a:pt x="13118" y="11400"/>
                      <a:pt x="13118" y="11302"/>
                    </a:cubicBezTo>
                    <a:cubicBezTo>
                      <a:pt x="13118" y="11074"/>
                      <a:pt x="13122" y="10854"/>
                      <a:pt x="13122" y="10630"/>
                    </a:cubicBezTo>
                    <a:cubicBezTo>
                      <a:pt x="13126" y="10121"/>
                      <a:pt x="13129" y="9623"/>
                      <a:pt x="13129" y="9139"/>
                    </a:cubicBezTo>
                    <a:lnTo>
                      <a:pt x="13129" y="9120"/>
                    </a:lnTo>
                    <a:lnTo>
                      <a:pt x="13129" y="8143"/>
                    </a:lnTo>
                    <a:cubicBezTo>
                      <a:pt x="13126" y="6774"/>
                      <a:pt x="13110" y="5655"/>
                      <a:pt x="13067" y="5082"/>
                    </a:cubicBezTo>
                    <a:cubicBezTo>
                      <a:pt x="13051" y="4847"/>
                      <a:pt x="13031" y="4706"/>
                      <a:pt x="13008" y="4674"/>
                    </a:cubicBezTo>
                    <a:lnTo>
                      <a:pt x="13004" y="4670"/>
                    </a:lnTo>
                    <a:cubicBezTo>
                      <a:pt x="12474" y="4137"/>
                      <a:pt x="10713" y="3728"/>
                      <a:pt x="9583" y="3395"/>
                    </a:cubicBezTo>
                    <a:cubicBezTo>
                      <a:pt x="9092" y="3250"/>
                      <a:pt x="8723" y="3120"/>
                      <a:pt x="8625" y="2998"/>
                    </a:cubicBezTo>
                    <a:lnTo>
                      <a:pt x="8629" y="2465"/>
                    </a:lnTo>
                    <a:lnTo>
                      <a:pt x="8633" y="1790"/>
                    </a:lnTo>
                    <a:lnTo>
                      <a:pt x="8636" y="1189"/>
                    </a:lnTo>
                    <a:lnTo>
                      <a:pt x="8641" y="601"/>
                    </a:lnTo>
                    <a:lnTo>
                      <a:pt x="5074"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6"/>
              <p:cNvSpPr/>
              <p:nvPr/>
            </p:nvSpPr>
            <p:spPr>
              <a:xfrm>
                <a:off x="5883157" y="761325"/>
                <a:ext cx="742153" cy="633020"/>
              </a:xfrm>
              <a:custGeom>
                <a:rect b="b" l="l" r="r" t="t"/>
                <a:pathLst>
                  <a:path extrusionOk="0" h="5232" w="6134">
                    <a:moveTo>
                      <a:pt x="4627" y="0"/>
                    </a:moveTo>
                    <a:cubicBezTo>
                      <a:pt x="4233" y="0"/>
                      <a:pt x="3834" y="143"/>
                      <a:pt x="3536" y="406"/>
                    </a:cubicBezTo>
                    <a:cubicBezTo>
                      <a:pt x="3371" y="554"/>
                      <a:pt x="3221" y="739"/>
                      <a:pt x="3010" y="802"/>
                    </a:cubicBezTo>
                    <a:cubicBezTo>
                      <a:pt x="2953" y="819"/>
                      <a:pt x="2896" y="826"/>
                      <a:pt x="2839" y="826"/>
                    </a:cubicBezTo>
                    <a:cubicBezTo>
                      <a:pt x="2642" y="826"/>
                      <a:pt x="2440" y="742"/>
                      <a:pt x="2245" y="684"/>
                    </a:cubicBezTo>
                    <a:cubicBezTo>
                      <a:pt x="2069" y="634"/>
                      <a:pt x="1884" y="604"/>
                      <a:pt x="1701" y="604"/>
                    </a:cubicBezTo>
                    <a:cubicBezTo>
                      <a:pt x="1540" y="604"/>
                      <a:pt x="1381" y="627"/>
                      <a:pt x="1229" y="680"/>
                    </a:cubicBezTo>
                    <a:cubicBezTo>
                      <a:pt x="796" y="833"/>
                      <a:pt x="472" y="1202"/>
                      <a:pt x="263" y="1610"/>
                    </a:cubicBezTo>
                    <a:cubicBezTo>
                      <a:pt x="114" y="1904"/>
                      <a:pt x="12" y="2226"/>
                      <a:pt x="8" y="2552"/>
                    </a:cubicBezTo>
                    <a:cubicBezTo>
                      <a:pt x="1" y="3097"/>
                      <a:pt x="255" y="3611"/>
                      <a:pt x="573" y="4046"/>
                    </a:cubicBezTo>
                    <a:cubicBezTo>
                      <a:pt x="769" y="4318"/>
                      <a:pt x="997" y="4573"/>
                      <a:pt x="1280" y="4749"/>
                    </a:cubicBezTo>
                    <a:cubicBezTo>
                      <a:pt x="1562" y="4930"/>
                      <a:pt x="1892" y="5024"/>
                      <a:pt x="2221" y="5098"/>
                    </a:cubicBezTo>
                    <a:cubicBezTo>
                      <a:pt x="2560" y="5175"/>
                      <a:pt x="2912" y="5231"/>
                      <a:pt x="3260" y="5231"/>
                    </a:cubicBezTo>
                    <a:cubicBezTo>
                      <a:pt x="3568" y="5231"/>
                      <a:pt x="3872" y="5187"/>
                      <a:pt x="4159" y="5075"/>
                    </a:cubicBezTo>
                    <a:cubicBezTo>
                      <a:pt x="4728" y="4859"/>
                      <a:pt x="5176" y="4396"/>
                      <a:pt x="5467" y="3866"/>
                    </a:cubicBezTo>
                    <a:cubicBezTo>
                      <a:pt x="5745" y="3356"/>
                      <a:pt x="5882" y="2780"/>
                      <a:pt x="6023" y="2222"/>
                    </a:cubicBezTo>
                    <a:cubicBezTo>
                      <a:pt x="6133" y="1795"/>
                      <a:pt x="6113" y="1296"/>
                      <a:pt x="5949" y="884"/>
                    </a:cubicBezTo>
                    <a:cubicBezTo>
                      <a:pt x="5839" y="601"/>
                      <a:pt x="5635" y="350"/>
                      <a:pt x="5372" y="194"/>
                    </a:cubicBezTo>
                    <a:cubicBezTo>
                      <a:pt x="5146" y="63"/>
                      <a:pt x="4887" y="0"/>
                      <a:pt x="462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6"/>
              <p:cNvSpPr/>
              <p:nvPr/>
            </p:nvSpPr>
            <p:spPr>
              <a:xfrm>
                <a:off x="6044557" y="990601"/>
                <a:ext cx="605918" cy="783168"/>
              </a:xfrm>
              <a:custGeom>
                <a:rect b="b" l="l" r="r" t="t"/>
                <a:pathLst>
                  <a:path extrusionOk="0" h="6473" w="5008">
                    <a:moveTo>
                      <a:pt x="3526" y="1"/>
                    </a:moveTo>
                    <a:cubicBezTo>
                      <a:pt x="3015" y="1"/>
                      <a:pt x="2499" y="258"/>
                      <a:pt x="2241" y="700"/>
                    </a:cubicBezTo>
                    <a:cubicBezTo>
                      <a:pt x="2068" y="1002"/>
                      <a:pt x="1998" y="1390"/>
                      <a:pt x="1708" y="1579"/>
                    </a:cubicBezTo>
                    <a:cubicBezTo>
                      <a:pt x="1543" y="1680"/>
                      <a:pt x="1338" y="1700"/>
                      <a:pt x="1158" y="1771"/>
                    </a:cubicBezTo>
                    <a:cubicBezTo>
                      <a:pt x="903" y="1873"/>
                      <a:pt x="703" y="2077"/>
                      <a:pt x="534" y="2293"/>
                    </a:cubicBezTo>
                    <a:cubicBezTo>
                      <a:pt x="310" y="2587"/>
                      <a:pt x="134" y="2924"/>
                      <a:pt x="75" y="3290"/>
                    </a:cubicBezTo>
                    <a:cubicBezTo>
                      <a:pt x="0" y="3764"/>
                      <a:pt x="130" y="4243"/>
                      <a:pt x="291" y="4690"/>
                    </a:cubicBezTo>
                    <a:cubicBezTo>
                      <a:pt x="416" y="5043"/>
                      <a:pt x="565" y="5393"/>
                      <a:pt x="781" y="5699"/>
                    </a:cubicBezTo>
                    <a:cubicBezTo>
                      <a:pt x="998" y="6005"/>
                      <a:pt x="1288" y="6271"/>
                      <a:pt x="1637" y="6401"/>
                    </a:cubicBezTo>
                    <a:cubicBezTo>
                      <a:pt x="1751" y="6446"/>
                      <a:pt x="1868" y="6472"/>
                      <a:pt x="1990" y="6472"/>
                    </a:cubicBezTo>
                    <a:cubicBezTo>
                      <a:pt x="1998" y="6472"/>
                      <a:pt x="2006" y="6472"/>
                      <a:pt x="2014" y="6472"/>
                    </a:cubicBezTo>
                    <a:cubicBezTo>
                      <a:pt x="2143" y="6464"/>
                      <a:pt x="2273" y="6421"/>
                      <a:pt x="2394" y="6366"/>
                    </a:cubicBezTo>
                    <a:cubicBezTo>
                      <a:pt x="2802" y="6173"/>
                      <a:pt x="3147" y="5848"/>
                      <a:pt x="3356" y="5447"/>
                    </a:cubicBezTo>
                    <a:cubicBezTo>
                      <a:pt x="3606" y="4973"/>
                      <a:pt x="3658" y="4424"/>
                      <a:pt x="3810" y="3906"/>
                    </a:cubicBezTo>
                    <a:cubicBezTo>
                      <a:pt x="4058" y="3051"/>
                      <a:pt x="4576" y="2281"/>
                      <a:pt x="4776" y="1414"/>
                    </a:cubicBezTo>
                    <a:cubicBezTo>
                      <a:pt x="4819" y="1226"/>
                      <a:pt x="4859" y="1017"/>
                      <a:pt x="5007" y="896"/>
                    </a:cubicBezTo>
                    <a:lnTo>
                      <a:pt x="4937" y="649"/>
                    </a:lnTo>
                    <a:cubicBezTo>
                      <a:pt x="4576" y="276"/>
                      <a:pt x="4077" y="17"/>
                      <a:pt x="3559" y="1"/>
                    </a:cubicBezTo>
                    <a:cubicBezTo>
                      <a:pt x="3548" y="1"/>
                      <a:pt x="3537" y="1"/>
                      <a:pt x="3526"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6"/>
              <p:cNvSpPr/>
              <p:nvPr/>
            </p:nvSpPr>
            <p:spPr>
              <a:xfrm>
                <a:off x="6447695" y="979107"/>
                <a:ext cx="817166" cy="720374"/>
              </a:xfrm>
              <a:custGeom>
                <a:rect b="b" l="l" r="r" t="t"/>
                <a:pathLst>
                  <a:path extrusionOk="0" h="5954" w="6754">
                    <a:moveTo>
                      <a:pt x="1255" y="0"/>
                    </a:moveTo>
                    <a:cubicBezTo>
                      <a:pt x="1200" y="0"/>
                      <a:pt x="1145" y="1"/>
                      <a:pt x="1091" y="2"/>
                    </a:cubicBezTo>
                    <a:cubicBezTo>
                      <a:pt x="1060" y="3"/>
                      <a:pt x="1027" y="3"/>
                      <a:pt x="991" y="3"/>
                    </a:cubicBezTo>
                    <a:cubicBezTo>
                      <a:pt x="960" y="3"/>
                      <a:pt x="928" y="3"/>
                      <a:pt x="895" y="3"/>
                    </a:cubicBezTo>
                    <a:cubicBezTo>
                      <a:pt x="659" y="3"/>
                      <a:pt x="370" y="11"/>
                      <a:pt x="223" y="143"/>
                    </a:cubicBezTo>
                    <a:cubicBezTo>
                      <a:pt x="0" y="344"/>
                      <a:pt x="212" y="516"/>
                      <a:pt x="345" y="677"/>
                    </a:cubicBezTo>
                    <a:cubicBezTo>
                      <a:pt x="526" y="893"/>
                      <a:pt x="585" y="1172"/>
                      <a:pt x="636" y="1442"/>
                    </a:cubicBezTo>
                    <a:cubicBezTo>
                      <a:pt x="788" y="2293"/>
                      <a:pt x="926" y="3161"/>
                      <a:pt x="1268" y="3957"/>
                    </a:cubicBezTo>
                    <a:cubicBezTo>
                      <a:pt x="1612" y="4754"/>
                      <a:pt x="2193" y="5484"/>
                      <a:pt x="3001" y="5801"/>
                    </a:cubicBezTo>
                    <a:cubicBezTo>
                      <a:pt x="3239" y="5897"/>
                      <a:pt x="3496" y="5954"/>
                      <a:pt x="3752" y="5954"/>
                    </a:cubicBezTo>
                    <a:cubicBezTo>
                      <a:pt x="3897" y="5954"/>
                      <a:pt x="4042" y="5935"/>
                      <a:pt x="4182" y="5895"/>
                    </a:cubicBezTo>
                    <a:cubicBezTo>
                      <a:pt x="4658" y="5763"/>
                      <a:pt x="5030" y="5406"/>
                      <a:pt x="5482" y="5201"/>
                    </a:cubicBezTo>
                    <a:cubicBezTo>
                      <a:pt x="5741" y="5084"/>
                      <a:pt x="6031" y="5013"/>
                      <a:pt x="6250" y="4829"/>
                    </a:cubicBezTo>
                    <a:cubicBezTo>
                      <a:pt x="6408" y="4695"/>
                      <a:pt x="6513" y="4511"/>
                      <a:pt x="6584" y="4318"/>
                    </a:cubicBezTo>
                    <a:cubicBezTo>
                      <a:pt x="6753" y="3852"/>
                      <a:pt x="6710" y="3314"/>
                      <a:pt x="6474" y="2878"/>
                    </a:cubicBezTo>
                    <a:cubicBezTo>
                      <a:pt x="6239" y="2439"/>
                      <a:pt x="5819" y="2110"/>
                      <a:pt x="5341" y="1980"/>
                    </a:cubicBezTo>
                    <a:cubicBezTo>
                      <a:pt x="5132" y="1925"/>
                      <a:pt x="4901" y="1898"/>
                      <a:pt x="4747" y="1741"/>
                    </a:cubicBezTo>
                    <a:cubicBezTo>
                      <a:pt x="4591" y="1583"/>
                      <a:pt x="4567" y="1340"/>
                      <a:pt x="4485" y="1136"/>
                    </a:cubicBezTo>
                    <a:cubicBezTo>
                      <a:pt x="4375" y="873"/>
                      <a:pt x="4159" y="669"/>
                      <a:pt x="3916" y="528"/>
                    </a:cubicBezTo>
                    <a:cubicBezTo>
                      <a:pt x="3673" y="386"/>
                      <a:pt x="3398" y="304"/>
                      <a:pt x="3123" y="238"/>
                    </a:cubicBezTo>
                    <a:cubicBezTo>
                      <a:pt x="2778" y="151"/>
                      <a:pt x="2425" y="85"/>
                      <a:pt x="2068" y="45"/>
                    </a:cubicBezTo>
                    <a:cubicBezTo>
                      <a:pt x="1797" y="16"/>
                      <a:pt x="1526" y="0"/>
                      <a:pt x="1255"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6"/>
              <p:cNvSpPr/>
              <p:nvPr/>
            </p:nvSpPr>
            <p:spPr>
              <a:xfrm>
                <a:off x="6306984" y="1057145"/>
                <a:ext cx="772158" cy="967678"/>
              </a:xfrm>
              <a:custGeom>
                <a:rect b="b" l="l" r="r" t="t"/>
                <a:pathLst>
                  <a:path extrusionOk="0" h="7998" w="6382">
                    <a:moveTo>
                      <a:pt x="3192" y="0"/>
                    </a:moveTo>
                    <a:cubicBezTo>
                      <a:pt x="2967" y="0"/>
                      <a:pt x="2748" y="24"/>
                      <a:pt x="2536" y="71"/>
                    </a:cubicBezTo>
                    <a:cubicBezTo>
                      <a:pt x="2501" y="76"/>
                      <a:pt x="2469" y="83"/>
                      <a:pt x="2438" y="91"/>
                    </a:cubicBezTo>
                    <a:cubicBezTo>
                      <a:pt x="2348" y="114"/>
                      <a:pt x="2261" y="138"/>
                      <a:pt x="2175" y="165"/>
                    </a:cubicBezTo>
                    <a:cubicBezTo>
                      <a:pt x="912" y="594"/>
                      <a:pt x="1" y="1786"/>
                      <a:pt x="1" y="3195"/>
                    </a:cubicBezTo>
                    <a:cubicBezTo>
                      <a:pt x="1" y="3446"/>
                      <a:pt x="13" y="3682"/>
                      <a:pt x="53" y="3905"/>
                    </a:cubicBezTo>
                    <a:cubicBezTo>
                      <a:pt x="60" y="3941"/>
                      <a:pt x="68" y="3972"/>
                      <a:pt x="76" y="4007"/>
                    </a:cubicBezTo>
                    <a:cubicBezTo>
                      <a:pt x="100" y="4113"/>
                      <a:pt x="131" y="4219"/>
                      <a:pt x="174" y="4321"/>
                    </a:cubicBezTo>
                    <a:lnTo>
                      <a:pt x="178" y="4372"/>
                    </a:lnTo>
                    <a:lnTo>
                      <a:pt x="256" y="4815"/>
                    </a:lnTo>
                    <a:lnTo>
                      <a:pt x="296" y="5055"/>
                    </a:lnTo>
                    <a:lnTo>
                      <a:pt x="488" y="6181"/>
                    </a:lnTo>
                    <a:lnTo>
                      <a:pt x="629" y="6997"/>
                    </a:lnTo>
                    <a:cubicBezTo>
                      <a:pt x="703" y="7445"/>
                      <a:pt x="1366" y="7892"/>
                      <a:pt x="1818" y="7919"/>
                    </a:cubicBezTo>
                    <a:lnTo>
                      <a:pt x="5044" y="7998"/>
                    </a:lnTo>
                    <a:cubicBezTo>
                      <a:pt x="5730" y="7974"/>
                      <a:pt x="6024" y="7628"/>
                      <a:pt x="6068" y="7103"/>
                    </a:cubicBezTo>
                    <a:lnTo>
                      <a:pt x="6343" y="3705"/>
                    </a:lnTo>
                    <a:cubicBezTo>
                      <a:pt x="6370" y="3537"/>
                      <a:pt x="6381" y="3367"/>
                      <a:pt x="6381" y="3195"/>
                    </a:cubicBezTo>
                    <a:cubicBezTo>
                      <a:pt x="6381" y="2956"/>
                      <a:pt x="6354" y="2724"/>
                      <a:pt x="6303" y="2501"/>
                    </a:cubicBezTo>
                    <a:cubicBezTo>
                      <a:pt x="6174" y="1907"/>
                      <a:pt x="5879" y="1378"/>
                      <a:pt x="5471" y="962"/>
                    </a:cubicBezTo>
                    <a:cubicBezTo>
                      <a:pt x="4890" y="370"/>
                      <a:pt x="4082" y="0"/>
                      <a:pt x="3192"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6"/>
              <p:cNvSpPr/>
              <p:nvPr/>
            </p:nvSpPr>
            <p:spPr>
              <a:xfrm>
                <a:off x="6143769" y="1525617"/>
                <a:ext cx="311065" cy="286504"/>
              </a:xfrm>
              <a:custGeom>
                <a:rect b="b" l="l" r="r" t="t"/>
                <a:pathLst>
                  <a:path extrusionOk="0" h="2368" w="2571">
                    <a:moveTo>
                      <a:pt x="1176" y="0"/>
                    </a:moveTo>
                    <a:cubicBezTo>
                      <a:pt x="1044" y="0"/>
                      <a:pt x="911" y="34"/>
                      <a:pt x="785" y="116"/>
                    </a:cubicBezTo>
                    <a:cubicBezTo>
                      <a:pt x="0" y="618"/>
                      <a:pt x="236" y="2360"/>
                      <a:pt x="1547" y="2367"/>
                    </a:cubicBezTo>
                    <a:cubicBezTo>
                      <a:pt x="1549" y="2367"/>
                      <a:pt x="1552" y="2367"/>
                      <a:pt x="1554" y="2367"/>
                    </a:cubicBezTo>
                    <a:cubicBezTo>
                      <a:pt x="2410" y="2367"/>
                      <a:pt x="2570" y="916"/>
                      <a:pt x="2570" y="916"/>
                    </a:cubicBezTo>
                    <a:cubicBezTo>
                      <a:pt x="2570" y="916"/>
                      <a:pt x="1865" y="0"/>
                      <a:pt x="1176"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6"/>
              <p:cNvSpPr/>
              <p:nvPr/>
            </p:nvSpPr>
            <p:spPr>
              <a:xfrm>
                <a:off x="6605224" y="1042868"/>
                <a:ext cx="479120" cy="317720"/>
              </a:xfrm>
              <a:custGeom>
                <a:rect b="b" l="l" r="r" t="t"/>
                <a:pathLst>
                  <a:path extrusionOk="0" h="2626" w="3960">
                    <a:moveTo>
                      <a:pt x="687" y="1"/>
                    </a:moveTo>
                    <a:cubicBezTo>
                      <a:pt x="455" y="1"/>
                      <a:pt x="225" y="24"/>
                      <a:pt x="0" y="71"/>
                    </a:cubicBezTo>
                    <a:cubicBezTo>
                      <a:pt x="4" y="107"/>
                      <a:pt x="8" y="142"/>
                      <a:pt x="16" y="181"/>
                    </a:cubicBezTo>
                    <a:cubicBezTo>
                      <a:pt x="114" y="605"/>
                      <a:pt x="354" y="1002"/>
                      <a:pt x="683" y="1284"/>
                    </a:cubicBezTo>
                    <a:cubicBezTo>
                      <a:pt x="874" y="1448"/>
                      <a:pt x="1113" y="1579"/>
                      <a:pt x="1362" y="1579"/>
                    </a:cubicBezTo>
                    <a:cubicBezTo>
                      <a:pt x="1398" y="1579"/>
                      <a:pt x="1435" y="1577"/>
                      <a:pt x="1472" y="1571"/>
                    </a:cubicBezTo>
                    <a:cubicBezTo>
                      <a:pt x="1681" y="1536"/>
                      <a:pt x="1871" y="1398"/>
                      <a:pt x="2084" y="1398"/>
                    </a:cubicBezTo>
                    <a:cubicBezTo>
                      <a:pt x="2086" y="1398"/>
                      <a:pt x="2089" y="1398"/>
                      <a:pt x="2092" y="1398"/>
                    </a:cubicBezTo>
                    <a:cubicBezTo>
                      <a:pt x="2438" y="1398"/>
                      <a:pt x="2665" y="1735"/>
                      <a:pt x="2892" y="1994"/>
                    </a:cubicBezTo>
                    <a:cubicBezTo>
                      <a:pt x="3077" y="2202"/>
                      <a:pt x="3300" y="2383"/>
                      <a:pt x="3544" y="2516"/>
                    </a:cubicBezTo>
                    <a:cubicBezTo>
                      <a:pt x="3648" y="2575"/>
                      <a:pt x="3771" y="2625"/>
                      <a:pt x="3888" y="2625"/>
                    </a:cubicBezTo>
                    <a:cubicBezTo>
                      <a:pt x="3912" y="2625"/>
                      <a:pt x="3936" y="2623"/>
                      <a:pt x="3959" y="2619"/>
                    </a:cubicBezTo>
                    <a:cubicBezTo>
                      <a:pt x="3822" y="1998"/>
                      <a:pt x="3512" y="1441"/>
                      <a:pt x="3081" y="1005"/>
                    </a:cubicBezTo>
                    <a:cubicBezTo>
                      <a:pt x="2472" y="386"/>
                      <a:pt x="1625" y="1"/>
                      <a:pt x="687"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6"/>
              <p:cNvSpPr/>
              <p:nvPr/>
            </p:nvSpPr>
            <p:spPr>
              <a:xfrm>
                <a:off x="6293312" y="1745577"/>
                <a:ext cx="48033" cy="48033"/>
              </a:xfrm>
              <a:custGeom>
                <a:rect b="b" l="l" r="r" t="t"/>
                <a:pathLst>
                  <a:path extrusionOk="0" h="397" w="397">
                    <a:moveTo>
                      <a:pt x="201" y="0"/>
                    </a:moveTo>
                    <a:cubicBezTo>
                      <a:pt x="90" y="0"/>
                      <a:pt x="1" y="91"/>
                      <a:pt x="1" y="201"/>
                    </a:cubicBezTo>
                    <a:cubicBezTo>
                      <a:pt x="1" y="310"/>
                      <a:pt x="90" y="397"/>
                      <a:pt x="201" y="397"/>
                    </a:cubicBezTo>
                    <a:cubicBezTo>
                      <a:pt x="307" y="397"/>
                      <a:pt x="396" y="310"/>
                      <a:pt x="396" y="201"/>
                    </a:cubicBezTo>
                    <a:cubicBezTo>
                      <a:pt x="396" y="91"/>
                      <a:pt x="307" y="0"/>
                      <a:pt x="20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6"/>
              <p:cNvSpPr/>
              <p:nvPr/>
            </p:nvSpPr>
            <p:spPr>
              <a:xfrm>
                <a:off x="6636561" y="1488836"/>
                <a:ext cx="70416" cy="28070"/>
              </a:xfrm>
              <a:custGeom>
                <a:rect b="b" l="l" r="r" t="t"/>
                <a:pathLst>
                  <a:path extrusionOk="0" h="232" w="582">
                    <a:moveTo>
                      <a:pt x="356" y="1"/>
                    </a:moveTo>
                    <a:cubicBezTo>
                      <a:pt x="222" y="1"/>
                      <a:pt x="87" y="63"/>
                      <a:pt x="13" y="176"/>
                    </a:cubicBezTo>
                    <a:cubicBezTo>
                      <a:pt x="0" y="192"/>
                      <a:pt x="4" y="215"/>
                      <a:pt x="20" y="223"/>
                    </a:cubicBezTo>
                    <a:cubicBezTo>
                      <a:pt x="28" y="228"/>
                      <a:pt x="31" y="231"/>
                      <a:pt x="40" y="231"/>
                    </a:cubicBezTo>
                    <a:cubicBezTo>
                      <a:pt x="51" y="231"/>
                      <a:pt x="64" y="223"/>
                      <a:pt x="67" y="215"/>
                    </a:cubicBezTo>
                    <a:cubicBezTo>
                      <a:pt x="131" y="120"/>
                      <a:pt x="244" y="67"/>
                      <a:pt x="355" y="67"/>
                    </a:cubicBezTo>
                    <a:cubicBezTo>
                      <a:pt x="414" y="67"/>
                      <a:pt x="472" y="82"/>
                      <a:pt x="522" y="114"/>
                    </a:cubicBezTo>
                    <a:cubicBezTo>
                      <a:pt x="527" y="117"/>
                      <a:pt x="534" y="119"/>
                      <a:pt x="540" y="119"/>
                    </a:cubicBezTo>
                    <a:cubicBezTo>
                      <a:pt x="552" y="119"/>
                      <a:pt x="564" y="112"/>
                      <a:pt x="569" y="101"/>
                    </a:cubicBezTo>
                    <a:cubicBezTo>
                      <a:pt x="581" y="86"/>
                      <a:pt x="573" y="66"/>
                      <a:pt x="558" y="54"/>
                    </a:cubicBezTo>
                    <a:cubicBezTo>
                      <a:pt x="497" y="18"/>
                      <a:pt x="426" y="1"/>
                      <a:pt x="35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6"/>
              <p:cNvSpPr/>
              <p:nvPr/>
            </p:nvSpPr>
            <p:spPr>
              <a:xfrm>
                <a:off x="6936131" y="1595549"/>
                <a:ext cx="78523" cy="78402"/>
              </a:xfrm>
              <a:custGeom>
                <a:rect b="b" l="l" r="r" t="t"/>
                <a:pathLst>
                  <a:path extrusionOk="0" h="648" w="649">
                    <a:moveTo>
                      <a:pt x="322" y="0"/>
                    </a:moveTo>
                    <a:cubicBezTo>
                      <a:pt x="145" y="0"/>
                      <a:pt x="0" y="146"/>
                      <a:pt x="0" y="326"/>
                    </a:cubicBezTo>
                    <a:cubicBezTo>
                      <a:pt x="0" y="507"/>
                      <a:pt x="145" y="648"/>
                      <a:pt x="322" y="648"/>
                    </a:cubicBezTo>
                    <a:cubicBezTo>
                      <a:pt x="503" y="648"/>
                      <a:pt x="648" y="507"/>
                      <a:pt x="648" y="326"/>
                    </a:cubicBezTo>
                    <a:cubicBezTo>
                      <a:pt x="648" y="146"/>
                      <a:pt x="503" y="0"/>
                      <a:pt x="322"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6"/>
              <p:cNvSpPr/>
              <p:nvPr/>
            </p:nvSpPr>
            <p:spPr>
              <a:xfrm>
                <a:off x="6643699" y="1582724"/>
                <a:ext cx="78402" cy="78402"/>
              </a:xfrm>
              <a:custGeom>
                <a:rect b="b" l="l" r="r" t="t"/>
                <a:pathLst>
                  <a:path extrusionOk="0" h="648" w="648">
                    <a:moveTo>
                      <a:pt x="322" y="1"/>
                    </a:moveTo>
                    <a:cubicBezTo>
                      <a:pt x="146" y="1"/>
                      <a:pt x="1" y="146"/>
                      <a:pt x="1" y="326"/>
                    </a:cubicBezTo>
                    <a:cubicBezTo>
                      <a:pt x="1" y="502"/>
                      <a:pt x="146" y="648"/>
                      <a:pt x="322" y="648"/>
                    </a:cubicBezTo>
                    <a:cubicBezTo>
                      <a:pt x="503" y="648"/>
                      <a:pt x="648" y="502"/>
                      <a:pt x="648" y="326"/>
                    </a:cubicBezTo>
                    <a:cubicBezTo>
                      <a:pt x="648" y="146"/>
                      <a:pt x="503" y="1"/>
                      <a:pt x="322"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6"/>
              <p:cNvSpPr/>
              <p:nvPr/>
            </p:nvSpPr>
            <p:spPr>
              <a:xfrm>
                <a:off x="6835952" y="1580184"/>
                <a:ext cx="64246" cy="185478"/>
              </a:xfrm>
              <a:custGeom>
                <a:rect b="b" l="l" r="r" t="t"/>
                <a:pathLst>
                  <a:path extrusionOk="0" h="1533" w="531">
                    <a:moveTo>
                      <a:pt x="234" y="1"/>
                    </a:moveTo>
                    <a:cubicBezTo>
                      <a:pt x="231" y="1"/>
                      <a:pt x="228" y="1"/>
                      <a:pt x="225" y="2"/>
                    </a:cubicBezTo>
                    <a:cubicBezTo>
                      <a:pt x="205" y="9"/>
                      <a:pt x="196" y="29"/>
                      <a:pt x="201" y="45"/>
                    </a:cubicBezTo>
                    <a:cubicBezTo>
                      <a:pt x="306" y="367"/>
                      <a:pt x="389" y="701"/>
                      <a:pt x="444" y="1034"/>
                    </a:cubicBezTo>
                    <a:cubicBezTo>
                      <a:pt x="452" y="1101"/>
                      <a:pt x="460" y="1163"/>
                      <a:pt x="444" y="1222"/>
                    </a:cubicBezTo>
                    <a:cubicBezTo>
                      <a:pt x="424" y="1293"/>
                      <a:pt x="370" y="1356"/>
                      <a:pt x="287" y="1395"/>
                    </a:cubicBezTo>
                    <a:cubicBezTo>
                      <a:pt x="212" y="1434"/>
                      <a:pt x="130" y="1450"/>
                      <a:pt x="32" y="1465"/>
                    </a:cubicBezTo>
                    <a:cubicBezTo>
                      <a:pt x="13" y="1469"/>
                      <a:pt x="0" y="1485"/>
                      <a:pt x="4" y="1505"/>
                    </a:cubicBezTo>
                    <a:cubicBezTo>
                      <a:pt x="8" y="1521"/>
                      <a:pt x="20" y="1532"/>
                      <a:pt x="40" y="1532"/>
                    </a:cubicBezTo>
                    <a:lnTo>
                      <a:pt x="44" y="1532"/>
                    </a:lnTo>
                    <a:cubicBezTo>
                      <a:pt x="126" y="1521"/>
                      <a:pt x="228" y="1501"/>
                      <a:pt x="314" y="1458"/>
                    </a:cubicBezTo>
                    <a:cubicBezTo>
                      <a:pt x="417" y="1407"/>
                      <a:pt x="487" y="1328"/>
                      <a:pt x="511" y="1242"/>
                    </a:cubicBezTo>
                    <a:cubicBezTo>
                      <a:pt x="531" y="1171"/>
                      <a:pt x="522" y="1097"/>
                      <a:pt x="511" y="1022"/>
                    </a:cubicBezTo>
                    <a:cubicBezTo>
                      <a:pt x="455" y="685"/>
                      <a:pt x="373" y="347"/>
                      <a:pt x="267" y="25"/>
                    </a:cubicBezTo>
                    <a:cubicBezTo>
                      <a:pt x="264" y="9"/>
                      <a:pt x="250" y="1"/>
                      <a:pt x="2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6"/>
              <p:cNvSpPr/>
              <p:nvPr/>
            </p:nvSpPr>
            <p:spPr>
              <a:xfrm>
                <a:off x="6967831" y="1510373"/>
                <a:ext cx="66665" cy="31699"/>
              </a:xfrm>
              <a:custGeom>
                <a:rect b="b" l="l" r="r" t="t"/>
                <a:pathLst>
                  <a:path extrusionOk="0" h="262" w="551">
                    <a:moveTo>
                      <a:pt x="163" y="0"/>
                    </a:moveTo>
                    <a:cubicBezTo>
                      <a:pt x="118" y="0"/>
                      <a:pt x="73" y="7"/>
                      <a:pt x="29" y="21"/>
                    </a:cubicBezTo>
                    <a:cubicBezTo>
                      <a:pt x="13" y="26"/>
                      <a:pt x="1" y="50"/>
                      <a:pt x="9" y="65"/>
                    </a:cubicBezTo>
                    <a:cubicBezTo>
                      <a:pt x="16" y="81"/>
                      <a:pt x="31" y="89"/>
                      <a:pt x="45" y="89"/>
                    </a:cubicBezTo>
                    <a:cubicBezTo>
                      <a:pt x="47" y="89"/>
                      <a:pt x="50" y="89"/>
                      <a:pt x="53" y="88"/>
                    </a:cubicBezTo>
                    <a:cubicBezTo>
                      <a:pt x="90" y="75"/>
                      <a:pt x="128" y="69"/>
                      <a:pt x="167" y="69"/>
                    </a:cubicBezTo>
                    <a:cubicBezTo>
                      <a:pt x="292" y="69"/>
                      <a:pt x="417" y="134"/>
                      <a:pt x="480" y="242"/>
                    </a:cubicBezTo>
                    <a:cubicBezTo>
                      <a:pt x="488" y="253"/>
                      <a:pt x="500" y="261"/>
                      <a:pt x="511" y="261"/>
                    </a:cubicBezTo>
                    <a:cubicBezTo>
                      <a:pt x="515" y="261"/>
                      <a:pt x="524" y="257"/>
                      <a:pt x="527" y="253"/>
                    </a:cubicBezTo>
                    <a:cubicBezTo>
                      <a:pt x="547" y="245"/>
                      <a:pt x="551" y="222"/>
                      <a:pt x="539" y="206"/>
                    </a:cubicBezTo>
                    <a:cubicBezTo>
                      <a:pt x="463" y="76"/>
                      <a:pt x="314" y="0"/>
                      <a:pt x="163"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6"/>
              <p:cNvSpPr/>
              <p:nvPr/>
            </p:nvSpPr>
            <p:spPr>
              <a:xfrm>
                <a:off x="6757066" y="1771105"/>
                <a:ext cx="124136" cy="47670"/>
              </a:xfrm>
              <a:custGeom>
                <a:rect b="b" l="l" r="r" t="t"/>
                <a:pathLst>
                  <a:path extrusionOk="0" h="394" w="1026">
                    <a:moveTo>
                      <a:pt x="42" y="0"/>
                    </a:moveTo>
                    <a:cubicBezTo>
                      <a:pt x="35" y="0"/>
                      <a:pt x="27" y="2"/>
                      <a:pt x="21" y="5"/>
                    </a:cubicBezTo>
                    <a:cubicBezTo>
                      <a:pt x="5" y="17"/>
                      <a:pt x="1" y="41"/>
                      <a:pt x="13" y="56"/>
                    </a:cubicBezTo>
                    <a:cubicBezTo>
                      <a:pt x="118" y="206"/>
                      <a:pt x="280" y="319"/>
                      <a:pt x="460" y="367"/>
                    </a:cubicBezTo>
                    <a:cubicBezTo>
                      <a:pt x="523" y="385"/>
                      <a:pt x="594" y="394"/>
                      <a:pt x="660" y="394"/>
                    </a:cubicBezTo>
                    <a:cubicBezTo>
                      <a:pt x="778" y="394"/>
                      <a:pt x="895" y="367"/>
                      <a:pt x="1002" y="319"/>
                    </a:cubicBezTo>
                    <a:cubicBezTo>
                      <a:pt x="1018" y="311"/>
                      <a:pt x="1025" y="287"/>
                      <a:pt x="1018" y="272"/>
                    </a:cubicBezTo>
                    <a:cubicBezTo>
                      <a:pt x="1012" y="261"/>
                      <a:pt x="999" y="253"/>
                      <a:pt x="986" y="253"/>
                    </a:cubicBezTo>
                    <a:cubicBezTo>
                      <a:pt x="981" y="253"/>
                      <a:pt x="976" y="254"/>
                      <a:pt x="971" y="256"/>
                    </a:cubicBezTo>
                    <a:cubicBezTo>
                      <a:pt x="874" y="301"/>
                      <a:pt x="767" y="324"/>
                      <a:pt x="660" y="324"/>
                    </a:cubicBezTo>
                    <a:cubicBezTo>
                      <a:pt x="598" y="324"/>
                      <a:pt x="536" y="316"/>
                      <a:pt x="476" y="300"/>
                    </a:cubicBezTo>
                    <a:cubicBezTo>
                      <a:pt x="315" y="256"/>
                      <a:pt x="166" y="155"/>
                      <a:pt x="71" y="13"/>
                    </a:cubicBezTo>
                    <a:cubicBezTo>
                      <a:pt x="65" y="4"/>
                      <a:pt x="54" y="0"/>
                      <a:pt x="4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6"/>
              <p:cNvSpPr/>
              <p:nvPr/>
            </p:nvSpPr>
            <p:spPr>
              <a:xfrm>
                <a:off x="5752125" y="2155732"/>
                <a:ext cx="1588599" cy="1838322"/>
              </a:xfrm>
              <a:custGeom>
                <a:rect b="b" l="l" r="r" t="t"/>
                <a:pathLst>
                  <a:path extrusionOk="0" h="15194" w="13130">
                    <a:moveTo>
                      <a:pt x="4799" y="0"/>
                    </a:moveTo>
                    <a:cubicBezTo>
                      <a:pt x="4328" y="279"/>
                      <a:pt x="3379" y="691"/>
                      <a:pt x="3198" y="785"/>
                    </a:cubicBezTo>
                    <a:cubicBezTo>
                      <a:pt x="2618" y="1091"/>
                      <a:pt x="2076" y="1460"/>
                      <a:pt x="1589" y="1891"/>
                    </a:cubicBezTo>
                    <a:cubicBezTo>
                      <a:pt x="1582" y="1896"/>
                      <a:pt x="1573" y="1904"/>
                      <a:pt x="1570" y="1907"/>
                    </a:cubicBezTo>
                    <a:cubicBezTo>
                      <a:pt x="557" y="2802"/>
                      <a:pt x="1" y="4105"/>
                      <a:pt x="1" y="5455"/>
                    </a:cubicBezTo>
                    <a:lnTo>
                      <a:pt x="1" y="13577"/>
                    </a:lnTo>
                    <a:cubicBezTo>
                      <a:pt x="5" y="13585"/>
                      <a:pt x="5" y="13592"/>
                      <a:pt x="5" y="13601"/>
                    </a:cubicBezTo>
                    <a:cubicBezTo>
                      <a:pt x="8" y="13624"/>
                      <a:pt x="12" y="13636"/>
                      <a:pt x="12" y="13636"/>
                    </a:cubicBezTo>
                    <a:lnTo>
                      <a:pt x="726" y="13244"/>
                    </a:lnTo>
                    <a:lnTo>
                      <a:pt x="895" y="13150"/>
                    </a:lnTo>
                    <a:lnTo>
                      <a:pt x="1370" y="12886"/>
                    </a:lnTo>
                    <a:lnTo>
                      <a:pt x="1370" y="13942"/>
                    </a:lnTo>
                    <a:lnTo>
                      <a:pt x="1370" y="13946"/>
                    </a:lnTo>
                    <a:cubicBezTo>
                      <a:pt x="1366" y="14421"/>
                      <a:pt x="1366" y="14840"/>
                      <a:pt x="1366" y="15193"/>
                    </a:cubicBezTo>
                    <a:lnTo>
                      <a:pt x="13028" y="15193"/>
                    </a:lnTo>
                    <a:cubicBezTo>
                      <a:pt x="13044" y="14237"/>
                      <a:pt x="13067" y="12781"/>
                      <a:pt x="13086" y="11167"/>
                    </a:cubicBezTo>
                    <a:lnTo>
                      <a:pt x="13086" y="11149"/>
                    </a:lnTo>
                    <a:cubicBezTo>
                      <a:pt x="13091" y="10905"/>
                      <a:pt x="13094" y="10658"/>
                      <a:pt x="13098" y="10407"/>
                    </a:cubicBezTo>
                    <a:cubicBezTo>
                      <a:pt x="13098" y="10309"/>
                      <a:pt x="13098" y="10211"/>
                      <a:pt x="13102" y="10108"/>
                    </a:cubicBezTo>
                    <a:cubicBezTo>
                      <a:pt x="13102" y="9963"/>
                      <a:pt x="13102" y="9814"/>
                      <a:pt x="13106" y="9665"/>
                    </a:cubicBezTo>
                    <a:cubicBezTo>
                      <a:pt x="13110" y="9343"/>
                      <a:pt x="13114" y="9021"/>
                      <a:pt x="13114" y="8704"/>
                    </a:cubicBezTo>
                    <a:cubicBezTo>
                      <a:pt x="13118" y="8601"/>
                      <a:pt x="13118" y="8500"/>
                      <a:pt x="13118" y="8402"/>
                    </a:cubicBezTo>
                    <a:cubicBezTo>
                      <a:pt x="13118" y="8174"/>
                      <a:pt x="13122" y="7954"/>
                      <a:pt x="13122" y="7730"/>
                    </a:cubicBezTo>
                    <a:cubicBezTo>
                      <a:pt x="13126" y="7221"/>
                      <a:pt x="13129" y="6723"/>
                      <a:pt x="13129" y="6239"/>
                    </a:cubicBezTo>
                    <a:lnTo>
                      <a:pt x="13129" y="6220"/>
                    </a:lnTo>
                    <a:lnTo>
                      <a:pt x="13129" y="5243"/>
                    </a:lnTo>
                    <a:cubicBezTo>
                      <a:pt x="13126" y="3874"/>
                      <a:pt x="13110" y="2755"/>
                      <a:pt x="13067" y="2182"/>
                    </a:cubicBezTo>
                    <a:cubicBezTo>
                      <a:pt x="13051" y="1947"/>
                      <a:pt x="13031" y="1806"/>
                      <a:pt x="13008" y="1774"/>
                    </a:cubicBezTo>
                    <a:lnTo>
                      <a:pt x="13004" y="1770"/>
                    </a:lnTo>
                    <a:cubicBezTo>
                      <a:pt x="12474" y="1237"/>
                      <a:pt x="10713" y="828"/>
                      <a:pt x="9583" y="495"/>
                    </a:cubicBezTo>
                    <a:lnTo>
                      <a:pt x="9583" y="495"/>
                    </a:lnTo>
                    <a:cubicBezTo>
                      <a:pt x="9712" y="1735"/>
                      <a:pt x="9748" y="2998"/>
                      <a:pt x="9264" y="4137"/>
                    </a:cubicBezTo>
                    <a:cubicBezTo>
                      <a:pt x="9116" y="4490"/>
                      <a:pt x="8900" y="4843"/>
                      <a:pt x="8554" y="5015"/>
                    </a:cubicBezTo>
                    <a:cubicBezTo>
                      <a:pt x="8400" y="5093"/>
                      <a:pt x="8233" y="5128"/>
                      <a:pt x="8063" y="5128"/>
                    </a:cubicBezTo>
                    <a:cubicBezTo>
                      <a:pt x="7728" y="5128"/>
                      <a:pt x="7384" y="4991"/>
                      <a:pt x="7118" y="4780"/>
                    </a:cubicBezTo>
                    <a:cubicBezTo>
                      <a:pt x="6722" y="4458"/>
                      <a:pt x="6463" y="3995"/>
                      <a:pt x="6231" y="3539"/>
                    </a:cubicBezTo>
                    <a:cubicBezTo>
                      <a:pt x="5655" y="2402"/>
                      <a:pt x="5176" y="1221"/>
                      <a:pt x="4799"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6"/>
              <p:cNvSpPr/>
              <p:nvPr/>
            </p:nvSpPr>
            <p:spPr>
              <a:xfrm>
                <a:off x="7279379" y="2760076"/>
                <a:ext cx="68480" cy="1233977"/>
              </a:xfrm>
              <a:custGeom>
                <a:rect b="b" l="l" r="r" t="t"/>
                <a:pathLst>
                  <a:path extrusionOk="0" h="10199" w="566">
                    <a:moveTo>
                      <a:pt x="35" y="0"/>
                    </a:moveTo>
                    <a:cubicBezTo>
                      <a:pt x="16" y="4"/>
                      <a:pt x="1" y="20"/>
                      <a:pt x="4" y="40"/>
                    </a:cubicBezTo>
                    <a:cubicBezTo>
                      <a:pt x="4" y="47"/>
                      <a:pt x="32" y="221"/>
                      <a:pt x="67" y="503"/>
                    </a:cubicBezTo>
                    <a:lnTo>
                      <a:pt x="71" y="527"/>
                    </a:lnTo>
                    <a:cubicBezTo>
                      <a:pt x="142" y="1056"/>
                      <a:pt x="256" y="1951"/>
                      <a:pt x="345" y="2869"/>
                    </a:cubicBezTo>
                    <a:cubicBezTo>
                      <a:pt x="365" y="3046"/>
                      <a:pt x="381" y="3222"/>
                      <a:pt x="397" y="3399"/>
                    </a:cubicBezTo>
                    <a:cubicBezTo>
                      <a:pt x="436" y="3842"/>
                      <a:pt x="468" y="4281"/>
                      <a:pt x="483" y="4670"/>
                    </a:cubicBezTo>
                    <a:cubicBezTo>
                      <a:pt x="491" y="4827"/>
                      <a:pt x="495" y="4976"/>
                      <a:pt x="495" y="5113"/>
                    </a:cubicBezTo>
                    <a:cubicBezTo>
                      <a:pt x="495" y="5219"/>
                      <a:pt x="495" y="5317"/>
                      <a:pt x="491" y="5408"/>
                    </a:cubicBezTo>
                    <a:lnTo>
                      <a:pt x="491" y="5455"/>
                    </a:lnTo>
                    <a:cubicBezTo>
                      <a:pt x="483" y="5651"/>
                      <a:pt x="471" y="5886"/>
                      <a:pt x="463" y="6154"/>
                    </a:cubicBezTo>
                    <a:lnTo>
                      <a:pt x="463" y="6172"/>
                    </a:lnTo>
                    <a:cubicBezTo>
                      <a:pt x="428" y="7346"/>
                      <a:pt x="392" y="9068"/>
                      <a:pt x="369" y="10198"/>
                    </a:cubicBezTo>
                    <a:lnTo>
                      <a:pt x="436" y="10198"/>
                    </a:lnTo>
                    <a:cubicBezTo>
                      <a:pt x="468" y="8806"/>
                      <a:pt x="515" y="6514"/>
                      <a:pt x="557" y="5459"/>
                    </a:cubicBezTo>
                    <a:cubicBezTo>
                      <a:pt x="562" y="5439"/>
                      <a:pt x="562" y="5415"/>
                      <a:pt x="562" y="5396"/>
                    </a:cubicBezTo>
                    <a:cubicBezTo>
                      <a:pt x="566" y="5306"/>
                      <a:pt x="566" y="5207"/>
                      <a:pt x="566" y="5105"/>
                    </a:cubicBezTo>
                    <a:cubicBezTo>
                      <a:pt x="562" y="4705"/>
                      <a:pt x="534" y="4218"/>
                      <a:pt x="491" y="3709"/>
                    </a:cubicBezTo>
                    <a:cubicBezTo>
                      <a:pt x="483" y="3606"/>
                      <a:pt x="475" y="3505"/>
                      <a:pt x="468" y="3403"/>
                    </a:cubicBezTo>
                    <a:cubicBezTo>
                      <a:pt x="448" y="3206"/>
                      <a:pt x="432" y="3010"/>
                      <a:pt x="412" y="2814"/>
                    </a:cubicBezTo>
                    <a:cubicBezTo>
                      <a:pt x="318" y="1892"/>
                      <a:pt x="204" y="998"/>
                      <a:pt x="133" y="484"/>
                    </a:cubicBezTo>
                    <a:cubicBezTo>
                      <a:pt x="118" y="362"/>
                      <a:pt x="106" y="259"/>
                      <a:pt x="95" y="185"/>
                    </a:cubicBezTo>
                    <a:cubicBezTo>
                      <a:pt x="83" y="91"/>
                      <a:pt x="75" y="36"/>
                      <a:pt x="71" y="32"/>
                    </a:cubicBezTo>
                    <a:cubicBezTo>
                      <a:pt x="71" y="13"/>
                      <a:pt x="51" y="0"/>
                      <a:pt x="35"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6"/>
              <p:cNvSpPr/>
              <p:nvPr/>
            </p:nvSpPr>
            <p:spPr>
              <a:xfrm>
                <a:off x="6998320" y="2412956"/>
                <a:ext cx="586922" cy="765625"/>
              </a:xfrm>
              <a:custGeom>
                <a:rect b="b" l="l" r="r" t="t"/>
                <a:pathLst>
                  <a:path extrusionOk="0" h="6328" w="4851">
                    <a:moveTo>
                      <a:pt x="1264" y="1"/>
                    </a:moveTo>
                    <a:cubicBezTo>
                      <a:pt x="1157" y="1"/>
                      <a:pt x="1067" y="74"/>
                      <a:pt x="1049" y="178"/>
                    </a:cubicBezTo>
                    <a:lnTo>
                      <a:pt x="24" y="5801"/>
                    </a:lnTo>
                    <a:cubicBezTo>
                      <a:pt x="0" y="5926"/>
                      <a:pt x="91" y="6044"/>
                      <a:pt x="220" y="6056"/>
                    </a:cubicBezTo>
                    <a:lnTo>
                      <a:pt x="3450" y="6326"/>
                    </a:lnTo>
                    <a:cubicBezTo>
                      <a:pt x="3457" y="6327"/>
                      <a:pt x="3464" y="6328"/>
                      <a:pt x="3472" y="6328"/>
                    </a:cubicBezTo>
                    <a:cubicBezTo>
                      <a:pt x="3569" y="6328"/>
                      <a:pt x="3658" y="6252"/>
                      <a:pt x="3677" y="6154"/>
                    </a:cubicBezTo>
                    <a:lnTo>
                      <a:pt x="4827" y="378"/>
                    </a:lnTo>
                    <a:cubicBezTo>
                      <a:pt x="4850" y="245"/>
                      <a:pt x="4752" y="123"/>
                      <a:pt x="4619" y="119"/>
                    </a:cubicBezTo>
                    <a:lnTo>
                      <a:pt x="1272" y="1"/>
                    </a:lnTo>
                    <a:cubicBezTo>
                      <a:pt x="1269" y="1"/>
                      <a:pt x="1266" y="1"/>
                      <a:pt x="1264"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6"/>
              <p:cNvSpPr/>
              <p:nvPr/>
            </p:nvSpPr>
            <p:spPr>
              <a:xfrm>
                <a:off x="7165407" y="2475387"/>
                <a:ext cx="75135" cy="74046"/>
              </a:xfrm>
              <a:custGeom>
                <a:rect b="b" l="l" r="r" t="t"/>
                <a:pathLst>
                  <a:path extrusionOk="0" h="612" w="621">
                    <a:moveTo>
                      <a:pt x="307" y="31"/>
                    </a:moveTo>
                    <a:cubicBezTo>
                      <a:pt x="318" y="31"/>
                      <a:pt x="331" y="31"/>
                      <a:pt x="338" y="35"/>
                    </a:cubicBezTo>
                    <a:cubicBezTo>
                      <a:pt x="412" y="42"/>
                      <a:pt x="476" y="82"/>
                      <a:pt x="523" y="137"/>
                    </a:cubicBezTo>
                    <a:cubicBezTo>
                      <a:pt x="566" y="196"/>
                      <a:pt x="586" y="267"/>
                      <a:pt x="577" y="341"/>
                    </a:cubicBezTo>
                    <a:cubicBezTo>
                      <a:pt x="570" y="412"/>
                      <a:pt x="530" y="474"/>
                      <a:pt x="476" y="521"/>
                    </a:cubicBezTo>
                    <a:cubicBezTo>
                      <a:pt x="424" y="558"/>
                      <a:pt x="365" y="578"/>
                      <a:pt x="302" y="578"/>
                    </a:cubicBezTo>
                    <a:cubicBezTo>
                      <a:pt x="292" y="578"/>
                      <a:pt x="282" y="577"/>
                      <a:pt x="271" y="576"/>
                    </a:cubicBezTo>
                    <a:cubicBezTo>
                      <a:pt x="122" y="557"/>
                      <a:pt x="16" y="423"/>
                      <a:pt x="36" y="270"/>
                    </a:cubicBezTo>
                    <a:cubicBezTo>
                      <a:pt x="44" y="200"/>
                      <a:pt x="79" y="133"/>
                      <a:pt x="138" y="89"/>
                    </a:cubicBezTo>
                    <a:cubicBezTo>
                      <a:pt x="185" y="50"/>
                      <a:pt x="244" y="31"/>
                      <a:pt x="307" y="31"/>
                    </a:cubicBezTo>
                    <a:close/>
                    <a:moveTo>
                      <a:pt x="302" y="0"/>
                    </a:moveTo>
                    <a:cubicBezTo>
                      <a:pt x="237" y="0"/>
                      <a:pt x="170" y="23"/>
                      <a:pt x="119" y="62"/>
                    </a:cubicBezTo>
                    <a:cubicBezTo>
                      <a:pt x="56" y="113"/>
                      <a:pt x="12" y="187"/>
                      <a:pt x="5" y="267"/>
                    </a:cubicBezTo>
                    <a:cubicBezTo>
                      <a:pt x="1" y="282"/>
                      <a:pt x="1" y="294"/>
                      <a:pt x="1" y="305"/>
                    </a:cubicBezTo>
                    <a:cubicBezTo>
                      <a:pt x="1" y="459"/>
                      <a:pt x="115" y="588"/>
                      <a:pt x="267" y="607"/>
                    </a:cubicBezTo>
                    <a:cubicBezTo>
                      <a:pt x="283" y="611"/>
                      <a:pt x="295" y="611"/>
                      <a:pt x="307" y="611"/>
                    </a:cubicBezTo>
                    <a:cubicBezTo>
                      <a:pt x="374" y="611"/>
                      <a:pt x="440" y="588"/>
                      <a:pt x="495" y="544"/>
                    </a:cubicBezTo>
                    <a:cubicBezTo>
                      <a:pt x="557" y="493"/>
                      <a:pt x="601" y="423"/>
                      <a:pt x="609" y="345"/>
                    </a:cubicBezTo>
                    <a:cubicBezTo>
                      <a:pt x="621" y="262"/>
                      <a:pt x="597" y="184"/>
                      <a:pt x="546" y="117"/>
                    </a:cubicBezTo>
                    <a:cubicBezTo>
                      <a:pt x="499" y="55"/>
                      <a:pt x="425" y="11"/>
                      <a:pt x="342" y="3"/>
                    </a:cubicBezTo>
                    <a:cubicBezTo>
                      <a:pt x="329" y="1"/>
                      <a:pt x="316" y="0"/>
                      <a:pt x="3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6"/>
              <p:cNvSpPr/>
              <p:nvPr/>
            </p:nvSpPr>
            <p:spPr>
              <a:xfrm>
                <a:off x="7251794" y="2481799"/>
                <a:ext cx="35813" cy="34482"/>
              </a:xfrm>
              <a:custGeom>
                <a:rect b="b" l="l" r="r" t="t"/>
                <a:pathLst>
                  <a:path extrusionOk="0" h="285" w="296">
                    <a:moveTo>
                      <a:pt x="158" y="33"/>
                    </a:moveTo>
                    <a:cubicBezTo>
                      <a:pt x="216" y="40"/>
                      <a:pt x="260" y="96"/>
                      <a:pt x="252" y="158"/>
                    </a:cubicBezTo>
                    <a:cubicBezTo>
                      <a:pt x="252" y="185"/>
                      <a:pt x="236" y="214"/>
                      <a:pt x="213" y="229"/>
                    </a:cubicBezTo>
                    <a:cubicBezTo>
                      <a:pt x="193" y="245"/>
                      <a:pt x="171" y="253"/>
                      <a:pt x="146" y="253"/>
                    </a:cubicBezTo>
                    <a:cubicBezTo>
                      <a:pt x="141" y="253"/>
                      <a:pt x="136" y="253"/>
                      <a:pt x="131" y="252"/>
                    </a:cubicBezTo>
                    <a:cubicBezTo>
                      <a:pt x="99" y="248"/>
                      <a:pt x="75" y="232"/>
                      <a:pt x="55" y="209"/>
                    </a:cubicBezTo>
                    <a:cubicBezTo>
                      <a:pt x="40" y="185"/>
                      <a:pt x="28" y="158"/>
                      <a:pt x="32" y="131"/>
                    </a:cubicBezTo>
                    <a:cubicBezTo>
                      <a:pt x="40" y="72"/>
                      <a:pt x="91" y="33"/>
                      <a:pt x="142" y="33"/>
                    </a:cubicBezTo>
                    <a:close/>
                    <a:moveTo>
                      <a:pt x="141" y="0"/>
                    </a:moveTo>
                    <a:cubicBezTo>
                      <a:pt x="72" y="0"/>
                      <a:pt x="12" y="56"/>
                      <a:pt x="1" y="127"/>
                    </a:cubicBezTo>
                    <a:lnTo>
                      <a:pt x="1" y="143"/>
                    </a:lnTo>
                    <a:cubicBezTo>
                      <a:pt x="1" y="174"/>
                      <a:pt x="13" y="205"/>
                      <a:pt x="32" y="232"/>
                    </a:cubicBezTo>
                    <a:cubicBezTo>
                      <a:pt x="55" y="261"/>
                      <a:pt x="87" y="279"/>
                      <a:pt x="126" y="284"/>
                    </a:cubicBezTo>
                    <a:lnTo>
                      <a:pt x="142" y="284"/>
                    </a:lnTo>
                    <a:cubicBezTo>
                      <a:pt x="216" y="284"/>
                      <a:pt x="276" y="232"/>
                      <a:pt x="287" y="162"/>
                    </a:cubicBezTo>
                    <a:cubicBezTo>
                      <a:pt x="295" y="84"/>
                      <a:pt x="240" y="9"/>
                      <a:pt x="162" y="2"/>
                    </a:cubicBezTo>
                    <a:cubicBezTo>
                      <a:pt x="155" y="1"/>
                      <a:pt x="148" y="0"/>
                      <a:pt x="14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6"/>
              <p:cNvSpPr/>
              <p:nvPr/>
            </p:nvSpPr>
            <p:spPr>
              <a:xfrm>
                <a:off x="7245623" y="2524025"/>
                <a:ext cx="36781" cy="34966"/>
              </a:xfrm>
              <a:custGeom>
                <a:rect b="b" l="l" r="r" t="t"/>
                <a:pathLst>
                  <a:path extrusionOk="0" h="289" w="304">
                    <a:moveTo>
                      <a:pt x="166" y="33"/>
                    </a:moveTo>
                    <a:cubicBezTo>
                      <a:pt x="224" y="41"/>
                      <a:pt x="267" y="95"/>
                      <a:pt x="260" y="158"/>
                    </a:cubicBezTo>
                    <a:cubicBezTo>
                      <a:pt x="256" y="186"/>
                      <a:pt x="244" y="213"/>
                      <a:pt x="220" y="229"/>
                    </a:cubicBezTo>
                    <a:cubicBezTo>
                      <a:pt x="201" y="245"/>
                      <a:pt x="176" y="253"/>
                      <a:pt x="152" y="253"/>
                    </a:cubicBezTo>
                    <a:cubicBezTo>
                      <a:pt x="148" y="253"/>
                      <a:pt x="143" y="253"/>
                      <a:pt x="138" y="253"/>
                    </a:cubicBezTo>
                    <a:cubicBezTo>
                      <a:pt x="79" y="245"/>
                      <a:pt x="36" y="189"/>
                      <a:pt x="44" y="131"/>
                    </a:cubicBezTo>
                    <a:cubicBezTo>
                      <a:pt x="44" y="100"/>
                      <a:pt x="59" y="76"/>
                      <a:pt x="83" y="57"/>
                    </a:cubicBezTo>
                    <a:cubicBezTo>
                      <a:pt x="103" y="41"/>
                      <a:pt x="126" y="33"/>
                      <a:pt x="150" y="33"/>
                    </a:cubicBezTo>
                    <a:close/>
                    <a:moveTo>
                      <a:pt x="155" y="0"/>
                    </a:moveTo>
                    <a:cubicBezTo>
                      <a:pt x="122" y="0"/>
                      <a:pt x="91" y="12"/>
                      <a:pt x="64" y="33"/>
                    </a:cubicBezTo>
                    <a:cubicBezTo>
                      <a:pt x="32" y="57"/>
                      <a:pt x="12" y="88"/>
                      <a:pt x="8" y="127"/>
                    </a:cubicBezTo>
                    <a:cubicBezTo>
                      <a:pt x="1" y="205"/>
                      <a:pt x="56" y="276"/>
                      <a:pt x="135" y="288"/>
                    </a:cubicBezTo>
                    <a:lnTo>
                      <a:pt x="150" y="288"/>
                    </a:lnTo>
                    <a:cubicBezTo>
                      <a:pt x="182" y="288"/>
                      <a:pt x="213" y="276"/>
                      <a:pt x="240" y="256"/>
                    </a:cubicBezTo>
                    <a:cubicBezTo>
                      <a:pt x="267" y="233"/>
                      <a:pt x="287" y="198"/>
                      <a:pt x="291" y="162"/>
                    </a:cubicBezTo>
                    <a:cubicBezTo>
                      <a:pt x="303" y="84"/>
                      <a:pt x="248" y="13"/>
                      <a:pt x="169" y="1"/>
                    </a:cubicBezTo>
                    <a:cubicBezTo>
                      <a:pt x="165" y="1"/>
                      <a:pt x="160" y="0"/>
                      <a:pt x="1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6"/>
              <p:cNvSpPr/>
              <p:nvPr/>
            </p:nvSpPr>
            <p:spPr>
              <a:xfrm>
                <a:off x="5859806" y="3081545"/>
                <a:ext cx="1131015" cy="899924"/>
              </a:xfrm>
              <a:custGeom>
                <a:rect b="b" l="l" r="r" t="t"/>
                <a:pathLst>
                  <a:path extrusionOk="0" h="7438" w="9348">
                    <a:moveTo>
                      <a:pt x="7629" y="0"/>
                    </a:moveTo>
                    <a:lnTo>
                      <a:pt x="3438" y="3332"/>
                    </a:lnTo>
                    <a:lnTo>
                      <a:pt x="1" y="5489"/>
                    </a:lnTo>
                    <a:cubicBezTo>
                      <a:pt x="1" y="5489"/>
                      <a:pt x="774" y="7165"/>
                      <a:pt x="1896" y="7428"/>
                    </a:cubicBezTo>
                    <a:cubicBezTo>
                      <a:pt x="1921" y="7434"/>
                      <a:pt x="1949" y="7437"/>
                      <a:pt x="1979" y="7437"/>
                    </a:cubicBezTo>
                    <a:cubicBezTo>
                      <a:pt x="3301" y="7437"/>
                      <a:pt x="9347" y="1833"/>
                      <a:pt x="9347" y="1833"/>
                    </a:cubicBezTo>
                    <a:lnTo>
                      <a:pt x="7629"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6"/>
              <p:cNvSpPr/>
              <p:nvPr/>
            </p:nvSpPr>
            <p:spPr>
              <a:xfrm>
                <a:off x="6782716" y="2601458"/>
                <a:ext cx="740701" cy="701863"/>
              </a:xfrm>
              <a:custGeom>
                <a:rect b="b" l="l" r="r" t="t"/>
                <a:pathLst>
                  <a:path extrusionOk="0" h="5801" w="6122">
                    <a:moveTo>
                      <a:pt x="4476" y="1"/>
                    </a:moveTo>
                    <a:cubicBezTo>
                      <a:pt x="4079" y="1"/>
                      <a:pt x="2418" y="1441"/>
                      <a:pt x="2418" y="1441"/>
                    </a:cubicBezTo>
                    <a:lnTo>
                      <a:pt x="2536" y="315"/>
                    </a:lnTo>
                    <a:lnTo>
                      <a:pt x="2536" y="315"/>
                    </a:lnTo>
                    <a:lnTo>
                      <a:pt x="1" y="3968"/>
                    </a:lnTo>
                    <a:lnTo>
                      <a:pt x="1719" y="5801"/>
                    </a:lnTo>
                    <a:cubicBezTo>
                      <a:pt x="1719" y="5801"/>
                      <a:pt x="2650" y="5275"/>
                      <a:pt x="2834" y="5243"/>
                    </a:cubicBezTo>
                    <a:cubicBezTo>
                      <a:pt x="3014" y="5208"/>
                      <a:pt x="3544" y="5078"/>
                      <a:pt x="4008" y="4600"/>
                    </a:cubicBezTo>
                    <a:cubicBezTo>
                      <a:pt x="4470" y="4117"/>
                      <a:pt x="5757" y="3109"/>
                      <a:pt x="5675" y="2944"/>
                    </a:cubicBezTo>
                    <a:cubicBezTo>
                      <a:pt x="5659" y="2913"/>
                      <a:pt x="5626" y="2900"/>
                      <a:pt x="5582" y="2900"/>
                    </a:cubicBezTo>
                    <a:cubicBezTo>
                      <a:pt x="5398" y="2900"/>
                      <a:pt x="5031" y="3128"/>
                      <a:pt x="5031" y="3128"/>
                    </a:cubicBezTo>
                    <a:cubicBezTo>
                      <a:pt x="5031" y="3128"/>
                      <a:pt x="6122" y="2053"/>
                      <a:pt x="5957" y="1806"/>
                    </a:cubicBezTo>
                    <a:cubicBezTo>
                      <a:pt x="5940" y="1780"/>
                      <a:pt x="5911" y="1768"/>
                      <a:pt x="5872" y="1768"/>
                    </a:cubicBezTo>
                    <a:cubicBezTo>
                      <a:pt x="5540" y="1768"/>
                      <a:pt x="4517" y="2630"/>
                      <a:pt x="4517" y="2630"/>
                    </a:cubicBezTo>
                    <a:cubicBezTo>
                      <a:pt x="4517" y="2630"/>
                      <a:pt x="5859" y="1308"/>
                      <a:pt x="5710" y="1061"/>
                    </a:cubicBezTo>
                    <a:cubicBezTo>
                      <a:pt x="5701" y="1045"/>
                      <a:pt x="5682" y="1038"/>
                      <a:pt x="5654" y="1038"/>
                    </a:cubicBezTo>
                    <a:cubicBezTo>
                      <a:pt x="5247" y="1038"/>
                      <a:pt x="3014" y="2630"/>
                      <a:pt x="3014" y="2630"/>
                    </a:cubicBezTo>
                    <a:lnTo>
                      <a:pt x="2881" y="2501"/>
                    </a:lnTo>
                    <a:cubicBezTo>
                      <a:pt x="2881" y="2501"/>
                      <a:pt x="4765" y="232"/>
                      <a:pt x="4537" y="20"/>
                    </a:cubicBezTo>
                    <a:cubicBezTo>
                      <a:pt x="4523" y="7"/>
                      <a:pt x="4502" y="1"/>
                      <a:pt x="447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6"/>
              <p:cNvSpPr/>
              <p:nvPr/>
            </p:nvSpPr>
            <p:spPr>
              <a:xfrm>
                <a:off x="5752125" y="2893406"/>
                <a:ext cx="557885" cy="916499"/>
              </a:xfrm>
              <a:custGeom>
                <a:rect b="b" l="l" r="r" t="t"/>
                <a:pathLst>
                  <a:path extrusionOk="0" h="7575" w="4611">
                    <a:moveTo>
                      <a:pt x="3957" y="1"/>
                    </a:moveTo>
                    <a:cubicBezTo>
                      <a:pt x="3955" y="1"/>
                      <a:pt x="3953" y="1"/>
                      <a:pt x="3951" y="1"/>
                    </a:cubicBezTo>
                    <a:cubicBezTo>
                      <a:pt x="3932" y="5"/>
                      <a:pt x="3920" y="21"/>
                      <a:pt x="3920" y="41"/>
                    </a:cubicBezTo>
                    <a:lnTo>
                      <a:pt x="4536" y="4722"/>
                    </a:lnTo>
                    <a:lnTo>
                      <a:pt x="4536" y="4733"/>
                    </a:lnTo>
                    <a:lnTo>
                      <a:pt x="4465" y="4780"/>
                    </a:lnTo>
                    <a:lnTo>
                      <a:pt x="5" y="7504"/>
                    </a:lnTo>
                    <a:lnTo>
                      <a:pt x="1" y="7508"/>
                    </a:lnTo>
                    <a:lnTo>
                      <a:pt x="1" y="7575"/>
                    </a:lnTo>
                    <a:lnTo>
                      <a:pt x="12" y="7575"/>
                    </a:lnTo>
                    <a:cubicBezTo>
                      <a:pt x="16" y="7575"/>
                      <a:pt x="24" y="7575"/>
                      <a:pt x="28" y="7571"/>
                    </a:cubicBezTo>
                    <a:lnTo>
                      <a:pt x="726" y="7147"/>
                    </a:lnTo>
                    <a:lnTo>
                      <a:pt x="891" y="7044"/>
                    </a:lnTo>
                    <a:lnTo>
                      <a:pt x="942" y="7013"/>
                    </a:lnTo>
                    <a:lnTo>
                      <a:pt x="4592" y="4784"/>
                    </a:lnTo>
                    <a:cubicBezTo>
                      <a:pt x="4603" y="4777"/>
                      <a:pt x="4610" y="4761"/>
                      <a:pt x="4607" y="4749"/>
                    </a:cubicBezTo>
                    <a:lnTo>
                      <a:pt x="4599" y="4670"/>
                    </a:lnTo>
                    <a:lnTo>
                      <a:pt x="3991" y="32"/>
                    </a:lnTo>
                    <a:cubicBezTo>
                      <a:pt x="3987" y="15"/>
                      <a:pt x="3974" y="1"/>
                      <a:pt x="3957"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6"/>
              <p:cNvSpPr/>
              <p:nvPr/>
            </p:nvSpPr>
            <p:spPr>
              <a:xfrm>
                <a:off x="6372507" y="1570747"/>
                <a:ext cx="221625" cy="310625"/>
              </a:xfrm>
              <a:custGeom>
                <a:rect b="b" l="l" r="r" t="t"/>
                <a:pathLst>
                  <a:path extrusionOk="0" h="12425" w="8865">
                    <a:moveTo>
                      <a:pt x="2966" y="59"/>
                    </a:moveTo>
                    <a:cubicBezTo>
                      <a:pt x="1581" y="674"/>
                      <a:pt x="-602" y="7476"/>
                      <a:pt x="156" y="9512"/>
                    </a:cubicBezTo>
                    <a:cubicBezTo>
                      <a:pt x="914" y="11548"/>
                      <a:pt x="6129" y="12890"/>
                      <a:pt x="7514" y="12275"/>
                    </a:cubicBezTo>
                    <a:cubicBezTo>
                      <a:pt x="8899" y="11660"/>
                      <a:pt x="9224" y="7857"/>
                      <a:pt x="8466" y="5821"/>
                    </a:cubicBezTo>
                    <a:cubicBezTo>
                      <a:pt x="7708" y="3785"/>
                      <a:pt x="4351" y="-556"/>
                      <a:pt x="2966" y="59"/>
                    </a:cubicBezTo>
                    <a:close/>
                  </a:path>
                </a:pathLst>
              </a:custGeom>
              <a:solidFill>
                <a:schemeClr val="lt1"/>
              </a:solidFill>
              <a:ln>
                <a:noFill/>
              </a:ln>
            </p:spPr>
          </p:sp>
          <p:sp>
            <p:nvSpPr>
              <p:cNvPr id="781" name="Google Shape;781;p46"/>
              <p:cNvSpPr/>
              <p:nvPr/>
            </p:nvSpPr>
            <p:spPr>
              <a:xfrm>
                <a:off x="6247215" y="1050611"/>
                <a:ext cx="490009" cy="597812"/>
              </a:xfrm>
              <a:custGeom>
                <a:rect b="b" l="l" r="r" t="t"/>
                <a:pathLst>
                  <a:path extrusionOk="0" h="4941" w="4050">
                    <a:moveTo>
                      <a:pt x="2647" y="0"/>
                    </a:moveTo>
                    <a:cubicBezTo>
                      <a:pt x="2171" y="0"/>
                      <a:pt x="1702" y="184"/>
                      <a:pt x="1308" y="455"/>
                    </a:cubicBezTo>
                    <a:cubicBezTo>
                      <a:pt x="857" y="765"/>
                      <a:pt x="480" y="1197"/>
                      <a:pt x="264" y="1702"/>
                    </a:cubicBezTo>
                    <a:cubicBezTo>
                      <a:pt x="48" y="2205"/>
                      <a:pt x="1" y="2790"/>
                      <a:pt x="165" y="3312"/>
                    </a:cubicBezTo>
                    <a:cubicBezTo>
                      <a:pt x="244" y="3562"/>
                      <a:pt x="366" y="3790"/>
                      <a:pt x="487" y="4022"/>
                    </a:cubicBezTo>
                    <a:cubicBezTo>
                      <a:pt x="660" y="4344"/>
                      <a:pt x="891" y="4681"/>
                      <a:pt x="1150" y="4940"/>
                    </a:cubicBezTo>
                    <a:cubicBezTo>
                      <a:pt x="1080" y="4775"/>
                      <a:pt x="1245" y="4594"/>
                      <a:pt x="1418" y="4544"/>
                    </a:cubicBezTo>
                    <a:cubicBezTo>
                      <a:pt x="1590" y="4496"/>
                      <a:pt x="1779" y="4524"/>
                      <a:pt x="1951" y="4485"/>
                    </a:cubicBezTo>
                    <a:cubicBezTo>
                      <a:pt x="2273" y="4410"/>
                      <a:pt x="2516" y="4085"/>
                      <a:pt x="2492" y="3755"/>
                    </a:cubicBezTo>
                    <a:cubicBezTo>
                      <a:pt x="2481" y="3586"/>
                      <a:pt x="2410" y="3414"/>
                      <a:pt x="2461" y="3252"/>
                    </a:cubicBezTo>
                    <a:cubicBezTo>
                      <a:pt x="2524" y="3044"/>
                      <a:pt x="2755" y="2950"/>
                      <a:pt x="2952" y="2856"/>
                    </a:cubicBezTo>
                    <a:cubicBezTo>
                      <a:pt x="3278" y="2696"/>
                      <a:pt x="3575" y="2464"/>
                      <a:pt x="3772" y="2158"/>
                    </a:cubicBezTo>
                    <a:cubicBezTo>
                      <a:pt x="3968" y="1856"/>
                      <a:pt x="4050" y="1467"/>
                      <a:pt x="3956" y="1119"/>
                    </a:cubicBezTo>
                    <a:cubicBezTo>
                      <a:pt x="3815" y="592"/>
                      <a:pt x="3395" y="70"/>
                      <a:pt x="2854" y="12"/>
                    </a:cubicBezTo>
                    <a:cubicBezTo>
                      <a:pt x="2785" y="4"/>
                      <a:pt x="2716" y="0"/>
                      <a:pt x="2647"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6"/>
              <p:cNvSpPr/>
              <p:nvPr/>
            </p:nvSpPr>
            <p:spPr>
              <a:xfrm>
                <a:off x="6247215" y="1554534"/>
                <a:ext cx="131758" cy="212579"/>
              </a:xfrm>
              <a:custGeom>
                <a:rect b="b" l="l" r="r" t="t"/>
                <a:pathLst>
                  <a:path extrusionOk="0" h="1757" w="1089">
                    <a:moveTo>
                      <a:pt x="42" y="0"/>
                    </a:moveTo>
                    <a:cubicBezTo>
                      <a:pt x="30" y="0"/>
                      <a:pt x="18" y="7"/>
                      <a:pt x="13" y="18"/>
                    </a:cubicBezTo>
                    <a:cubicBezTo>
                      <a:pt x="1" y="38"/>
                      <a:pt x="9" y="57"/>
                      <a:pt x="24" y="69"/>
                    </a:cubicBezTo>
                    <a:cubicBezTo>
                      <a:pt x="299" y="218"/>
                      <a:pt x="535" y="465"/>
                      <a:pt x="707" y="775"/>
                    </a:cubicBezTo>
                    <a:cubicBezTo>
                      <a:pt x="853" y="1042"/>
                      <a:pt x="955" y="1356"/>
                      <a:pt x="1009" y="1724"/>
                    </a:cubicBezTo>
                    <a:cubicBezTo>
                      <a:pt x="1013" y="1744"/>
                      <a:pt x="1029" y="1756"/>
                      <a:pt x="1049" y="1756"/>
                    </a:cubicBezTo>
                    <a:lnTo>
                      <a:pt x="1052" y="1756"/>
                    </a:lnTo>
                    <a:cubicBezTo>
                      <a:pt x="1072" y="1752"/>
                      <a:pt x="1088" y="1737"/>
                      <a:pt x="1084" y="1717"/>
                    </a:cubicBezTo>
                    <a:cubicBezTo>
                      <a:pt x="1025" y="1336"/>
                      <a:pt x="923" y="1014"/>
                      <a:pt x="770" y="739"/>
                    </a:cubicBezTo>
                    <a:cubicBezTo>
                      <a:pt x="594" y="418"/>
                      <a:pt x="346" y="163"/>
                      <a:pt x="60" y="6"/>
                    </a:cubicBezTo>
                    <a:cubicBezTo>
                      <a:pt x="55" y="2"/>
                      <a:pt x="48" y="0"/>
                      <a:pt x="4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6"/>
              <p:cNvSpPr/>
              <p:nvPr/>
            </p:nvSpPr>
            <p:spPr>
              <a:xfrm>
                <a:off x="6673168" y="3000351"/>
                <a:ext cx="358900" cy="356050"/>
              </a:xfrm>
              <a:custGeom>
                <a:rect b="b" l="l" r="r" t="t"/>
                <a:pathLst>
                  <a:path extrusionOk="0" h="14242" w="14356">
                    <a:moveTo>
                      <a:pt x="7165" y="1024"/>
                    </a:moveTo>
                    <a:cubicBezTo>
                      <a:pt x="5386" y="2572"/>
                      <a:pt x="262" y="7533"/>
                      <a:pt x="12" y="9734"/>
                    </a:cubicBezTo>
                    <a:cubicBezTo>
                      <a:pt x="-238" y="11936"/>
                      <a:pt x="3392" y="14072"/>
                      <a:pt x="5665" y="14233"/>
                    </a:cubicBezTo>
                    <a:cubicBezTo>
                      <a:pt x="7938" y="14394"/>
                      <a:pt x="12321" y="12486"/>
                      <a:pt x="13648" y="10698"/>
                    </a:cubicBezTo>
                    <a:cubicBezTo>
                      <a:pt x="14975" y="8910"/>
                      <a:pt x="14120" y="5213"/>
                      <a:pt x="13626" y="3504"/>
                    </a:cubicBezTo>
                    <a:cubicBezTo>
                      <a:pt x="13132" y="1796"/>
                      <a:pt x="11761" y="860"/>
                      <a:pt x="10684" y="447"/>
                    </a:cubicBezTo>
                    <a:cubicBezTo>
                      <a:pt x="9607" y="34"/>
                      <a:pt x="8944" y="-524"/>
                      <a:pt x="7165" y="1024"/>
                    </a:cubicBezTo>
                    <a:close/>
                  </a:path>
                </a:pathLst>
              </a:custGeom>
              <a:solidFill>
                <a:schemeClr val="lt1"/>
              </a:solidFill>
              <a:ln>
                <a:noFill/>
              </a:ln>
            </p:spPr>
          </p:sp>
        </p:grpSp>
        <p:grpSp>
          <p:nvGrpSpPr>
            <p:cNvPr id="784" name="Google Shape;784;p46"/>
            <p:cNvGrpSpPr/>
            <p:nvPr/>
          </p:nvGrpSpPr>
          <p:grpSpPr>
            <a:xfrm>
              <a:off x="7784799" y="2450151"/>
              <a:ext cx="481060" cy="471643"/>
              <a:chOff x="9438274" y="1910188"/>
              <a:chExt cx="481060" cy="471643"/>
            </a:xfrm>
          </p:grpSpPr>
          <p:sp>
            <p:nvSpPr>
              <p:cNvPr id="785" name="Google Shape;785;p46"/>
              <p:cNvSpPr/>
              <p:nvPr/>
            </p:nvSpPr>
            <p:spPr>
              <a:xfrm>
                <a:off x="9438274" y="1910188"/>
                <a:ext cx="481060" cy="401044"/>
              </a:xfrm>
              <a:custGeom>
                <a:rect b="b" l="l" r="r" t="t"/>
                <a:pathLst>
                  <a:path extrusionOk="0" h="5408" w="6487">
                    <a:moveTo>
                      <a:pt x="185" y="0"/>
                    </a:moveTo>
                    <a:cubicBezTo>
                      <a:pt x="82" y="0"/>
                      <a:pt x="1" y="87"/>
                      <a:pt x="1" y="185"/>
                    </a:cubicBezTo>
                    <a:lnTo>
                      <a:pt x="1" y="5223"/>
                    </a:lnTo>
                    <a:cubicBezTo>
                      <a:pt x="1" y="5321"/>
                      <a:pt x="82" y="5408"/>
                      <a:pt x="185" y="5408"/>
                    </a:cubicBezTo>
                    <a:lnTo>
                      <a:pt x="6302" y="5408"/>
                    </a:lnTo>
                    <a:cubicBezTo>
                      <a:pt x="6404" y="5408"/>
                      <a:pt x="6486" y="5321"/>
                      <a:pt x="6486" y="5223"/>
                    </a:cubicBezTo>
                    <a:lnTo>
                      <a:pt x="6486" y="185"/>
                    </a:lnTo>
                    <a:cubicBezTo>
                      <a:pt x="6486" y="87"/>
                      <a:pt x="6404" y="0"/>
                      <a:pt x="6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6"/>
              <p:cNvSpPr/>
              <p:nvPr/>
            </p:nvSpPr>
            <p:spPr>
              <a:xfrm>
                <a:off x="9501382" y="2295215"/>
                <a:ext cx="77495" cy="86616"/>
              </a:xfrm>
              <a:custGeom>
                <a:rect b="b" l="l" r="r" t="t"/>
                <a:pathLst>
                  <a:path extrusionOk="0" h="1168" w="1045">
                    <a:moveTo>
                      <a:pt x="1" y="0"/>
                    </a:moveTo>
                    <a:lnTo>
                      <a:pt x="370" y="1127"/>
                    </a:lnTo>
                    <a:cubicBezTo>
                      <a:pt x="378" y="1153"/>
                      <a:pt x="401" y="1167"/>
                      <a:pt x="425" y="1167"/>
                    </a:cubicBezTo>
                    <a:cubicBezTo>
                      <a:pt x="447" y="1167"/>
                      <a:pt x="468" y="1156"/>
                      <a:pt x="479" y="1134"/>
                    </a:cubicBezTo>
                    <a:lnTo>
                      <a:pt x="10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46"/>
              <p:cNvGrpSpPr/>
              <p:nvPr/>
            </p:nvGrpSpPr>
            <p:grpSpPr>
              <a:xfrm>
                <a:off x="9500863" y="1968698"/>
                <a:ext cx="380054" cy="284098"/>
                <a:chOff x="9500863" y="1968698"/>
                <a:chExt cx="380054" cy="284098"/>
              </a:xfrm>
            </p:grpSpPr>
            <p:sp>
              <p:nvSpPr>
                <p:cNvPr id="788" name="Google Shape;788;p46"/>
                <p:cNvSpPr/>
                <p:nvPr/>
              </p:nvSpPr>
              <p:spPr>
                <a:xfrm>
                  <a:off x="9500863" y="2026319"/>
                  <a:ext cx="299151" cy="154248"/>
                </a:xfrm>
                <a:custGeom>
                  <a:rect b="b" l="l" r="r" t="t"/>
                  <a:pathLst>
                    <a:path extrusionOk="0" h="2080" w="4034">
                      <a:moveTo>
                        <a:pt x="3920" y="99"/>
                      </a:moveTo>
                      <a:lnTo>
                        <a:pt x="3527" y="1974"/>
                      </a:lnTo>
                      <a:lnTo>
                        <a:pt x="310" y="1433"/>
                      </a:lnTo>
                      <a:lnTo>
                        <a:pt x="110" y="99"/>
                      </a:lnTo>
                      <a:close/>
                      <a:moveTo>
                        <a:pt x="51" y="1"/>
                      </a:moveTo>
                      <a:cubicBezTo>
                        <a:pt x="35" y="1"/>
                        <a:pt x="24" y="4"/>
                        <a:pt x="12" y="17"/>
                      </a:cubicBezTo>
                      <a:cubicBezTo>
                        <a:pt x="4" y="28"/>
                        <a:pt x="0" y="44"/>
                        <a:pt x="4" y="55"/>
                      </a:cubicBezTo>
                      <a:lnTo>
                        <a:pt x="220" y="1480"/>
                      </a:lnTo>
                      <a:cubicBezTo>
                        <a:pt x="220" y="1504"/>
                        <a:pt x="239" y="1519"/>
                        <a:pt x="259" y="1523"/>
                      </a:cubicBezTo>
                      <a:lnTo>
                        <a:pt x="3559" y="2080"/>
                      </a:lnTo>
                      <a:lnTo>
                        <a:pt x="3567" y="2080"/>
                      </a:lnTo>
                      <a:cubicBezTo>
                        <a:pt x="3590" y="2080"/>
                        <a:pt x="3610" y="2065"/>
                        <a:pt x="3614" y="2041"/>
                      </a:cubicBezTo>
                      <a:lnTo>
                        <a:pt x="4030" y="59"/>
                      </a:lnTo>
                      <a:cubicBezTo>
                        <a:pt x="4034" y="44"/>
                        <a:pt x="4030" y="28"/>
                        <a:pt x="4018" y="17"/>
                      </a:cubicBezTo>
                      <a:cubicBezTo>
                        <a:pt x="4010" y="4"/>
                        <a:pt x="3994" y="1"/>
                        <a:pt x="3979"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6"/>
                <p:cNvSpPr/>
                <p:nvPr/>
              </p:nvSpPr>
              <p:spPr>
                <a:xfrm>
                  <a:off x="9507463" y="2062063"/>
                  <a:ext cx="281502" cy="14387"/>
                </a:xfrm>
                <a:custGeom>
                  <a:rect b="b" l="l" r="r" t="t"/>
                  <a:pathLst>
                    <a:path extrusionOk="0" h="194" w="3796">
                      <a:moveTo>
                        <a:pt x="44" y="1"/>
                      </a:moveTo>
                      <a:cubicBezTo>
                        <a:pt x="21" y="1"/>
                        <a:pt x="1" y="21"/>
                        <a:pt x="1" y="40"/>
                      </a:cubicBezTo>
                      <a:cubicBezTo>
                        <a:pt x="1" y="64"/>
                        <a:pt x="17" y="84"/>
                        <a:pt x="40" y="84"/>
                      </a:cubicBezTo>
                      <a:lnTo>
                        <a:pt x="3753" y="194"/>
                      </a:lnTo>
                      <a:cubicBezTo>
                        <a:pt x="3776" y="194"/>
                        <a:pt x="3791" y="174"/>
                        <a:pt x="3791" y="154"/>
                      </a:cubicBezTo>
                      <a:cubicBezTo>
                        <a:pt x="3796" y="131"/>
                        <a:pt x="3776" y="111"/>
                        <a:pt x="3753" y="111"/>
                      </a:cubicBezTo>
                      <a:lnTo>
                        <a:pt x="4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6"/>
                <p:cNvSpPr/>
                <p:nvPr/>
              </p:nvSpPr>
              <p:spPr>
                <a:xfrm>
                  <a:off x="9512134" y="2096991"/>
                  <a:ext cx="264297" cy="31220"/>
                </a:xfrm>
                <a:custGeom>
                  <a:rect b="b" l="l" r="r" t="t"/>
                  <a:pathLst>
                    <a:path extrusionOk="0" h="421" w="3564">
                      <a:moveTo>
                        <a:pt x="43" y="0"/>
                      </a:moveTo>
                      <a:cubicBezTo>
                        <a:pt x="25" y="0"/>
                        <a:pt x="8" y="18"/>
                        <a:pt x="5" y="36"/>
                      </a:cubicBezTo>
                      <a:cubicBezTo>
                        <a:pt x="1" y="60"/>
                        <a:pt x="21" y="80"/>
                        <a:pt x="40" y="83"/>
                      </a:cubicBezTo>
                      <a:lnTo>
                        <a:pt x="3516" y="421"/>
                      </a:lnTo>
                      <a:lnTo>
                        <a:pt x="3521" y="421"/>
                      </a:lnTo>
                      <a:cubicBezTo>
                        <a:pt x="3540" y="421"/>
                        <a:pt x="3560" y="406"/>
                        <a:pt x="3560" y="386"/>
                      </a:cubicBezTo>
                      <a:cubicBezTo>
                        <a:pt x="3563" y="362"/>
                        <a:pt x="3548" y="342"/>
                        <a:pt x="3525" y="339"/>
                      </a:cubicBezTo>
                      <a:lnTo>
                        <a:pt x="48" y="1"/>
                      </a:lnTo>
                      <a:cubicBezTo>
                        <a:pt x="46" y="0"/>
                        <a:pt x="45" y="0"/>
                        <a:pt x="43"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6"/>
                <p:cNvSpPr/>
                <p:nvPr/>
              </p:nvSpPr>
              <p:spPr>
                <a:xfrm>
                  <a:off x="9791779" y="1974779"/>
                  <a:ext cx="68818" cy="58881"/>
                </a:xfrm>
                <a:custGeom>
                  <a:rect b="b" l="l" r="r" t="t"/>
                  <a:pathLst>
                    <a:path extrusionOk="0" h="794" w="928">
                      <a:moveTo>
                        <a:pt x="212" y="1"/>
                      </a:moveTo>
                      <a:cubicBezTo>
                        <a:pt x="189" y="1"/>
                        <a:pt x="169" y="17"/>
                        <a:pt x="165" y="40"/>
                      </a:cubicBezTo>
                      <a:lnTo>
                        <a:pt x="9" y="735"/>
                      </a:lnTo>
                      <a:cubicBezTo>
                        <a:pt x="1" y="759"/>
                        <a:pt x="20" y="786"/>
                        <a:pt x="48" y="794"/>
                      </a:cubicBezTo>
                      <a:lnTo>
                        <a:pt x="56" y="794"/>
                      </a:lnTo>
                      <a:cubicBezTo>
                        <a:pt x="80" y="794"/>
                        <a:pt x="98" y="778"/>
                        <a:pt x="107" y="754"/>
                      </a:cubicBezTo>
                      <a:lnTo>
                        <a:pt x="252" y="99"/>
                      </a:lnTo>
                      <a:lnTo>
                        <a:pt x="875" y="99"/>
                      </a:lnTo>
                      <a:cubicBezTo>
                        <a:pt x="904" y="99"/>
                        <a:pt x="927" y="76"/>
                        <a:pt x="927" y="48"/>
                      </a:cubicBezTo>
                      <a:cubicBezTo>
                        <a:pt x="927" y="20"/>
                        <a:pt x="904" y="1"/>
                        <a:pt x="875"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6"/>
                <p:cNvSpPr/>
                <p:nvPr/>
              </p:nvSpPr>
              <p:spPr>
                <a:xfrm>
                  <a:off x="9826411" y="1968698"/>
                  <a:ext cx="54506" cy="19578"/>
                </a:xfrm>
                <a:custGeom>
                  <a:rect b="b" l="l" r="r" t="t"/>
                  <a:pathLst>
                    <a:path extrusionOk="0" h="264" w="735">
                      <a:moveTo>
                        <a:pt x="36" y="1"/>
                      </a:moveTo>
                      <a:cubicBezTo>
                        <a:pt x="17" y="1"/>
                        <a:pt x="1" y="17"/>
                        <a:pt x="1" y="36"/>
                      </a:cubicBezTo>
                      <a:lnTo>
                        <a:pt x="1" y="229"/>
                      </a:lnTo>
                      <a:cubicBezTo>
                        <a:pt x="1" y="247"/>
                        <a:pt x="17" y="263"/>
                        <a:pt x="36" y="263"/>
                      </a:cubicBezTo>
                      <a:lnTo>
                        <a:pt x="699" y="263"/>
                      </a:lnTo>
                      <a:cubicBezTo>
                        <a:pt x="714" y="263"/>
                        <a:pt x="734" y="247"/>
                        <a:pt x="734" y="229"/>
                      </a:cubicBezTo>
                      <a:lnTo>
                        <a:pt x="734" y="36"/>
                      </a:lnTo>
                      <a:cubicBezTo>
                        <a:pt x="734" y="17"/>
                        <a:pt x="714" y="1"/>
                        <a:pt x="699"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6"/>
                <p:cNvSpPr/>
                <p:nvPr/>
              </p:nvSpPr>
              <p:spPr>
                <a:xfrm>
                  <a:off x="9528746" y="2173225"/>
                  <a:ext cx="240715" cy="42937"/>
                </a:xfrm>
                <a:custGeom>
                  <a:rect b="b" l="l" r="r" t="t"/>
                  <a:pathLst>
                    <a:path extrusionOk="0" h="579" w="3246">
                      <a:moveTo>
                        <a:pt x="3195" y="0"/>
                      </a:moveTo>
                      <a:cubicBezTo>
                        <a:pt x="3170" y="0"/>
                        <a:pt x="3147" y="16"/>
                        <a:pt x="3144" y="41"/>
                      </a:cubicBezTo>
                      <a:lnTo>
                        <a:pt x="3042" y="476"/>
                      </a:lnTo>
                      <a:lnTo>
                        <a:pt x="52" y="476"/>
                      </a:lnTo>
                      <a:cubicBezTo>
                        <a:pt x="25" y="476"/>
                        <a:pt x="1" y="499"/>
                        <a:pt x="1" y="526"/>
                      </a:cubicBezTo>
                      <a:cubicBezTo>
                        <a:pt x="1" y="555"/>
                        <a:pt x="25" y="578"/>
                        <a:pt x="52" y="578"/>
                      </a:cubicBezTo>
                      <a:lnTo>
                        <a:pt x="3085" y="578"/>
                      </a:lnTo>
                      <a:cubicBezTo>
                        <a:pt x="3104" y="578"/>
                        <a:pt x="3128" y="562"/>
                        <a:pt x="3132" y="539"/>
                      </a:cubicBezTo>
                      <a:lnTo>
                        <a:pt x="3238" y="60"/>
                      </a:lnTo>
                      <a:cubicBezTo>
                        <a:pt x="3245" y="32"/>
                        <a:pt x="3230" y="9"/>
                        <a:pt x="3203" y="1"/>
                      </a:cubicBezTo>
                      <a:cubicBezTo>
                        <a:pt x="3200" y="1"/>
                        <a:pt x="3197" y="0"/>
                        <a:pt x="3195"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6"/>
                <p:cNvSpPr/>
                <p:nvPr/>
              </p:nvSpPr>
              <p:spPr>
                <a:xfrm>
                  <a:off x="9587255" y="2212825"/>
                  <a:ext cx="39674" cy="39971"/>
                </a:xfrm>
                <a:custGeom>
                  <a:rect b="b" l="l" r="r" t="t"/>
                  <a:pathLst>
                    <a:path extrusionOk="0" h="539" w="535">
                      <a:moveTo>
                        <a:pt x="267" y="87"/>
                      </a:moveTo>
                      <a:cubicBezTo>
                        <a:pt x="369" y="87"/>
                        <a:pt x="451" y="170"/>
                        <a:pt x="451" y="267"/>
                      </a:cubicBezTo>
                      <a:cubicBezTo>
                        <a:pt x="451" y="369"/>
                        <a:pt x="369" y="452"/>
                        <a:pt x="267" y="452"/>
                      </a:cubicBezTo>
                      <a:cubicBezTo>
                        <a:pt x="165" y="452"/>
                        <a:pt x="83" y="369"/>
                        <a:pt x="83" y="267"/>
                      </a:cubicBezTo>
                      <a:cubicBezTo>
                        <a:pt x="83" y="170"/>
                        <a:pt x="165" y="87"/>
                        <a:pt x="267" y="87"/>
                      </a:cubicBezTo>
                      <a:close/>
                      <a:moveTo>
                        <a:pt x="267" y="1"/>
                      </a:moveTo>
                      <a:cubicBezTo>
                        <a:pt x="118" y="1"/>
                        <a:pt x="0" y="122"/>
                        <a:pt x="0" y="267"/>
                      </a:cubicBezTo>
                      <a:cubicBezTo>
                        <a:pt x="0" y="416"/>
                        <a:pt x="118" y="539"/>
                        <a:pt x="267" y="539"/>
                      </a:cubicBezTo>
                      <a:cubicBezTo>
                        <a:pt x="416" y="539"/>
                        <a:pt x="534" y="416"/>
                        <a:pt x="534" y="267"/>
                      </a:cubicBezTo>
                      <a:cubicBezTo>
                        <a:pt x="534" y="122"/>
                        <a:pt x="416" y="1"/>
                        <a:pt x="26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6"/>
                <p:cNvSpPr/>
                <p:nvPr/>
              </p:nvSpPr>
              <p:spPr>
                <a:xfrm>
                  <a:off x="9668457" y="2212825"/>
                  <a:ext cx="39897" cy="39971"/>
                </a:xfrm>
                <a:custGeom>
                  <a:rect b="b" l="l" r="r" t="t"/>
                  <a:pathLst>
                    <a:path extrusionOk="0" h="539" w="538">
                      <a:moveTo>
                        <a:pt x="267" y="87"/>
                      </a:moveTo>
                      <a:cubicBezTo>
                        <a:pt x="369" y="87"/>
                        <a:pt x="452" y="170"/>
                        <a:pt x="452" y="267"/>
                      </a:cubicBezTo>
                      <a:cubicBezTo>
                        <a:pt x="452" y="369"/>
                        <a:pt x="369" y="452"/>
                        <a:pt x="267" y="452"/>
                      </a:cubicBezTo>
                      <a:cubicBezTo>
                        <a:pt x="165" y="452"/>
                        <a:pt x="82" y="369"/>
                        <a:pt x="82" y="267"/>
                      </a:cubicBezTo>
                      <a:cubicBezTo>
                        <a:pt x="82" y="170"/>
                        <a:pt x="165" y="87"/>
                        <a:pt x="267" y="87"/>
                      </a:cubicBezTo>
                      <a:close/>
                      <a:moveTo>
                        <a:pt x="267" y="1"/>
                      </a:moveTo>
                      <a:cubicBezTo>
                        <a:pt x="118" y="1"/>
                        <a:pt x="0" y="122"/>
                        <a:pt x="0" y="267"/>
                      </a:cubicBezTo>
                      <a:cubicBezTo>
                        <a:pt x="0" y="416"/>
                        <a:pt x="118" y="539"/>
                        <a:pt x="267" y="539"/>
                      </a:cubicBezTo>
                      <a:cubicBezTo>
                        <a:pt x="416" y="539"/>
                        <a:pt x="537" y="416"/>
                        <a:pt x="537" y="267"/>
                      </a:cubicBezTo>
                      <a:cubicBezTo>
                        <a:pt x="537" y="122"/>
                        <a:pt x="416" y="1"/>
                        <a:pt x="26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 name="Google Shape;796;p46"/>
            <p:cNvGrpSpPr/>
            <p:nvPr/>
          </p:nvGrpSpPr>
          <p:grpSpPr>
            <a:xfrm>
              <a:off x="8097561" y="1606319"/>
              <a:ext cx="561665" cy="467266"/>
              <a:chOff x="9117324" y="2766042"/>
              <a:chExt cx="561665" cy="467266"/>
            </a:xfrm>
          </p:grpSpPr>
          <p:sp>
            <p:nvSpPr>
              <p:cNvPr id="797" name="Google Shape;797;p46"/>
              <p:cNvSpPr/>
              <p:nvPr/>
            </p:nvSpPr>
            <p:spPr>
              <a:xfrm>
                <a:off x="9117324" y="2766042"/>
                <a:ext cx="522365" cy="467266"/>
              </a:xfrm>
              <a:custGeom>
                <a:rect b="b" l="l" r="r" t="t"/>
                <a:pathLst>
                  <a:path extrusionOk="0" h="6301" w="7044">
                    <a:moveTo>
                      <a:pt x="5539" y="564"/>
                    </a:moveTo>
                    <a:cubicBezTo>
                      <a:pt x="5607" y="564"/>
                      <a:pt x="5677" y="580"/>
                      <a:pt x="5741" y="612"/>
                    </a:cubicBezTo>
                    <a:cubicBezTo>
                      <a:pt x="5756" y="620"/>
                      <a:pt x="5772" y="628"/>
                      <a:pt x="5788" y="640"/>
                    </a:cubicBezTo>
                    <a:cubicBezTo>
                      <a:pt x="5796" y="647"/>
                      <a:pt x="5808" y="655"/>
                      <a:pt x="5819" y="663"/>
                    </a:cubicBezTo>
                    <a:cubicBezTo>
                      <a:pt x="5992" y="805"/>
                      <a:pt x="6031" y="1060"/>
                      <a:pt x="5906" y="1252"/>
                    </a:cubicBezTo>
                    <a:cubicBezTo>
                      <a:pt x="5879" y="1287"/>
                      <a:pt x="5850" y="1319"/>
                      <a:pt x="5815" y="1346"/>
                    </a:cubicBezTo>
                    <a:cubicBezTo>
                      <a:pt x="5812" y="1350"/>
                      <a:pt x="5803" y="1354"/>
                      <a:pt x="5799" y="1361"/>
                    </a:cubicBezTo>
                    <a:cubicBezTo>
                      <a:pt x="5780" y="1373"/>
                      <a:pt x="5761" y="1385"/>
                      <a:pt x="5741" y="1393"/>
                    </a:cubicBezTo>
                    <a:cubicBezTo>
                      <a:pt x="5737" y="1393"/>
                      <a:pt x="5737" y="1397"/>
                      <a:pt x="5737" y="1397"/>
                    </a:cubicBezTo>
                    <a:cubicBezTo>
                      <a:pt x="5676" y="1428"/>
                      <a:pt x="5609" y="1444"/>
                      <a:pt x="5540" y="1444"/>
                    </a:cubicBezTo>
                    <a:cubicBezTo>
                      <a:pt x="5456" y="1444"/>
                      <a:pt x="5370" y="1420"/>
                      <a:pt x="5294" y="1370"/>
                    </a:cubicBezTo>
                    <a:cubicBezTo>
                      <a:pt x="5089" y="1232"/>
                      <a:pt x="5039" y="957"/>
                      <a:pt x="5176" y="757"/>
                    </a:cubicBezTo>
                    <a:cubicBezTo>
                      <a:pt x="5260" y="631"/>
                      <a:pt x="5398" y="564"/>
                      <a:pt x="5539" y="564"/>
                    </a:cubicBezTo>
                    <a:close/>
                    <a:moveTo>
                      <a:pt x="2923" y="0"/>
                    </a:moveTo>
                    <a:lnTo>
                      <a:pt x="624" y="2585"/>
                    </a:lnTo>
                    <a:lnTo>
                      <a:pt x="106" y="3166"/>
                    </a:lnTo>
                    <a:cubicBezTo>
                      <a:pt x="0" y="3288"/>
                      <a:pt x="24" y="3472"/>
                      <a:pt x="153" y="3567"/>
                    </a:cubicBezTo>
                    <a:lnTo>
                      <a:pt x="3956" y="6251"/>
                    </a:lnTo>
                    <a:cubicBezTo>
                      <a:pt x="4003" y="6284"/>
                      <a:pt x="4058" y="6300"/>
                      <a:pt x="4112" y="6300"/>
                    </a:cubicBezTo>
                    <a:cubicBezTo>
                      <a:pt x="4192" y="6300"/>
                      <a:pt x="4271" y="6265"/>
                      <a:pt x="4325" y="6200"/>
                    </a:cubicBezTo>
                    <a:lnTo>
                      <a:pt x="7044" y="2829"/>
                    </a:lnTo>
                    <a:lnTo>
                      <a:pt x="6828" y="2143"/>
                    </a:lnTo>
                    <a:lnTo>
                      <a:pt x="6726" y="1817"/>
                    </a:lnTo>
                    <a:lnTo>
                      <a:pt x="6706" y="1766"/>
                    </a:lnTo>
                    <a:lnTo>
                      <a:pt x="6223" y="240"/>
                    </a:lnTo>
                    <a:lnTo>
                      <a:pt x="6200" y="240"/>
                    </a:lnTo>
                    <a:lnTo>
                      <a:pt x="6047" y="227"/>
                    </a:lnTo>
                    <a:lnTo>
                      <a:pt x="2923"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6"/>
              <p:cNvSpPr/>
              <p:nvPr/>
            </p:nvSpPr>
            <p:spPr>
              <a:xfrm>
                <a:off x="9533417" y="2766117"/>
                <a:ext cx="145571" cy="134670"/>
              </a:xfrm>
              <a:custGeom>
                <a:rect b="b" l="l" r="r" t="t"/>
                <a:pathLst>
                  <a:path extrusionOk="0" h="1816" w="1963">
                    <a:moveTo>
                      <a:pt x="1077" y="1"/>
                    </a:moveTo>
                    <a:cubicBezTo>
                      <a:pt x="862" y="1"/>
                      <a:pt x="638" y="73"/>
                      <a:pt x="444" y="223"/>
                    </a:cubicBezTo>
                    <a:cubicBezTo>
                      <a:pt x="444" y="223"/>
                      <a:pt x="440" y="226"/>
                      <a:pt x="436" y="226"/>
                    </a:cubicBezTo>
                    <a:cubicBezTo>
                      <a:pt x="302" y="333"/>
                      <a:pt x="197" y="470"/>
                      <a:pt x="130" y="611"/>
                    </a:cubicBezTo>
                    <a:cubicBezTo>
                      <a:pt x="9" y="866"/>
                      <a:pt x="0" y="1153"/>
                      <a:pt x="126" y="1396"/>
                    </a:cubicBezTo>
                    <a:cubicBezTo>
                      <a:pt x="126" y="1396"/>
                      <a:pt x="126" y="1392"/>
                      <a:pt x="130" y="1392"/>
                    </a:cubicBezTo>
                    <a:cubicBezTo>
                      <a:pt x="134" y="1392"/>
                      <a:pt x="141" y="1388"/>
                      <a:pt x="150" y="1388"/>
                    </a:cubicBezTo>
                    <a:cubicBezTo>
                      <a:pt x="165" y="1376"/>
                      <a:pt x="177" y="1369"/>
                      <a:pt x="188" y="1360"/>
                    </a:cubicBezTo>
                    <a:cubicBezTo>
                      <a:pt x="192" y="1353"/>
                      <a:pt x="201" y="1349"/>
                      <a:pt x="204" y="1345"/>
                    </a:cubicBezTo>
                    <a:cubicBezTo>
                      <a:pt x="98" y="1133"/>
                      <a:pt x="103" y="886"/>
                      <a:pt x="208" y="662"/>
                    </a:cubicBezTo>
                    <a:cubicBezTo>
                      <a:pt x="268" y="525"/>
                      <a:pt x="369" y="400"/>
                      <a:pt x="503" y="297"/>
                    </a:cubicBezTo>
                    <a:cubicBezTo>
                      <a:pt x="530" y="273"/>
                      <a:pt x="558" y="254"/>
                      <a:pt x="589" y="239"/>
                    </a:cubicBezTo>
                    <a:cubicBezTo>
                      <a:pt x="742" y="142"/>
                      <a:pt x="914" y="95"/>
                      <a:pt x="1080" y="95"/>
                    </a:cubicBezTo>
                    <a:cubicBezTo>
                      <a:pt x="1189" y="95"/>
                      <a:pt x="1296" y="115"/>
                      <a:pt x="1393" y="156"/>
                    </a:cubicBezTo>
                    <a:cubicBezTo>
                      <a:pt x="1440" y="175"/>
                      <a:pt x="1483" y="199"/>
                      <a:pt x="1527" y="226"/>
                    </a:cubicBezTo>
                    <a:cubicBezTo>
                      <a:pt x="1586" y="266"/>
                      <a:pt x="1641" y="320"/>
                      <a:pt x="1688" y="380"/>
                    </a:cubicBezTo>
                    <a:cubicBezTo>
                      <a:pt x="1817" y="548"/>
                      <a:pt x="1864" y="760"/>
                      <a:pt x="1821" y="980"/>
                    </a:cubicBezTo>
                    <a:cubicBezTo>
                      <a:pt x="1782" y="1192"/>
                      <a:pt x="1660" y="1388"/>
                      <a:pt x="1480" y="1533"/>
                    </a:cubicBezTo>
                    <a:cubicBezTo>
                      <a:pt x="1476" y="1537"/>
                      <a:pt x="1468" y="1541"/>
                      <a:pt x="1464" y="1548"/>
                    </a:cubicBezTo>
                    <a:cubicBezTo>
                      <a:pt x="1346" y="1639"/>
                      <a:pt x="1217" y="1698"/>
                      <a:pt x="1087" y="1726"/>
                    </a:cubicBezTo>
                    <a:lnTo>
                      <a:pt x="1095" y="1765"/>
                    </a:lnTo>
                    <a:lnTo>
                      <a:pt x="1110" y="1816"/>
                    </a:lnTo>
                    <a:lnTo>
                      <a:pt x="1115" y="1816"/>
                    </a:lnTo>
                    <a:cubicBezTo>
                      <a:pt x="1244" y="1789"/>
                      <a:pt x="1369" y="1729"/>
                      <a:pt x="1487" y="1643"/>
                    </a:cubicBezTo>
                    <a:cubicBezTo>
                      <a:pt x="1499" y="1639"/>
                      <a:pt x="1511" y="1631"/>
                      <a:pt x="1523" y="1624"/>
                    </a:cubicBezTo>
                    <a:cubicBezTo>
                      <a:pt x="1727" y="1463"/>
                      <a:pt x="1869" y="1239"/>
                      <a:pt x="1916" y="996"/>
                    </a:cubicBezTo>
                    <a:cubicBezTo>
                      <a:pt x="1963" y="748"/>
                      <a:pt x="1907" y="509"/>
                      <a:pt x="1762" y="324"/>
                    </a:cubicBezTo>
                    <a:cubicBezTo>
                      <a:pt x="1664" y="195"/>
                      <a:pt x="1534" y="105"/>
                      <a:pt x="1385" y="54"/>
                    </a:cubicBezTo>
                    <a:cubicBezTo>
                      <a:pt x="1288" y="19"/>
                      <a:pt x="1183" y="1"/>
                      <a:pt x="10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6"/>
              <p:cNvSpPr/>
              <p:nvPr/>
            </p:nvSpPr>
            <p:spPr>
              <a:xfrm>
                <a:off x="9311392" y="2889589"/>
                <a:ext cx="162405" cy="184356"/>
              </a:xfrm>
              <a:custGeom>
                <a:rect b="b" l="l" r="r" t="t"/>
                <a:pathLst>
                  <a:path extrusionOk="0" h="2486" w="2190">
                    <a:moveTo>
                      <a:pt x="969" y="222"/>
                    </a:moveTo>
                    <a:cubicBezTo>
                      <a:pt x="999" y="222"/>
                      <a:pt x="1028" y="230"/>
                      <a:pt x="1056" y="249"/>
                    </a:cubicBezTo>
                    <a:cubicBezTo>
                      <a:pt x="1107" y="288"/>
                      <a:pt x="1130" y="339"/>
                      <a:pt x="1127" y="406"/>
                    </a:cubicBezTo>
                    <a:cubicBezTo>
                      <a:pt x="1119" y="477"/>
                      <a:pt x="1087" y="547"/>
                      <a:pt x="1036" y="626"/>
                    </a:cubicBezTo>
                    <a:cubicBezTo>
                      <a:pt x="1009" y="669"/>
                      <a:pt x="978" y="700"/>
                      <a:pt x="950" y="731"/>
                    </a:cubicBezTo>
                    <a:cubicBezTo>
                      <a:pt x="922" y="755"/>
                      <a:pt x="895" y="774"/>
                      <a:pt x="868" y="787"/>
                    </a:cubicBezTo>
                    <a:cubicBezTo>
                      <a:pt x="838" y="803"/>
                      <a:pt x="810" y="811"/>
                      <a:pt x="783" y="811"/>
                    </a:cubicBezTo>
                    <a:cubicBezTo>
                      <a:pt x="753" y="811"/>
                      <a:pt x="724" y="801"/>
                      <a:pt x="695" y="783"/>
                    </a:cubicBezTo>
                    <a:cubicBezTo>
                      <a:pt x="679" y="771"/>
                      <a:pt x="667" y="759"/>
                      <a:pt x="660" y="747"/>
                    </a:cubicBezTo>
                    <a:cubicBezTo>
                      <a:pt x="632" y="716"/>
                      <a:pt x="620" y="673"/>
                      <a:pt x="625" y="626"/>
                    </a:cubicBezTo>
                    <a:cubicBezTo>
                      <a:pt x="632" y="555"/>
                      <a:pt x="663" y="484"/>
                      <a:pt x="714" y="406"/>
                    </a:cubicBezTo>
                    <a:cubicBezTo>
                      <a:pt x="766" y="331"/>
                      <a:pt x="821" y="276"/>
                      <a:pt x="884" y="245"/>
                    </a:cubicBezTo>
                    <a:cubicBezTo>
                      <a:pt x="912" y="230"/>
                      <a:pt x="941" y="222"/>
                      <a:pt x="969" y="222"/>
                    </a:cubicBezTo>
                    <a:close/>
                    <a:moveTo>
                      <a:pt x="965" y="1"/>
                    </a:moveTo>
                    <a:cubicBezTo>
                      <a:pt x="959" y="1"/>
                      <a:pt x="952" y="1"/>
                      <a:pt x="946" y="1"/>
                    </a:cubicBezTo>
                    <a:cubicBezTo>
                      <a:pt x="864" y="1"/>
                      <a:pt x="785" y="29"/>
                      <a:pt x="710" y="77"/>
                    </a:cubicBezTo>
                    <a:cubicBezTo>
                      <a:pt x="632" y="124"/>
                      <a:pt x="569" y="186"/>
                      <a:pt x="511" y="272"/>
                    </a:cubicBezTo>
                    <a:cubicBezTo>
                      <a:pt x="455" y="351"/>
                      <a:pt x="420" y="437"/>
                      <a:pt x="404" y="524"/>
                    </a:cubicBezTo>
                    <a:cubicBezTo>
                      <a:pt x="389" y="610"/>
                      <a:pt x="397" y="689"/>
                      <a:pt x="420" y="763"/>
                    </a:cubicBezTo>
                    <a:cubicBezTo>
                      <a:pt x="420" y="767"/>
                      <a:pt x="424" y="767"/>
                      <a:pt x="424" y="771"/>
                    </a:cubicBezTo>
                    <a:cubicBezTo>
                      <a:pt x="451" y="845"/>
                      <a:pt x="499" y="908"/>
                      <a:pt x="573" y="959"/>
                    </a:cubicBezTo>
                    <a:cubicBezTo>
                      <a:pt x="639" y="1003"/>
                      <a:pt x="712" y="1026"/>
                      <a:pt x="785" y="1026"/>
                    </a:cubicBezTo>
                    <a:cubicBezTo>
                      <a:pt x="790" y="1026"/>
                      <a:pt x="795" y="1026"/>
                      <a:pt x="801" y="1026"/>
                    </a:cubicBezTo>
                    <a:cubicBezTo>
                      <a:pt x="884" y="1022"/>
                      <a:pt x="962" y="998"/>
                      <a:pt x="1040" y="951"/>
                    </a:cubicBezTo>
                    <a:cubicBezTo>
                      <a:pt x="1114" y="908"/>
                      <a:pt x="1181" y="841"/>
                      <a:pt x="1237" y="763"/>
                    </a:cubicBezTo>
                    <a:cubicBezTo>
                      <a:pt x="1248" y="743"/>
                      <a:pt x="1260" y="727"/>
                      <a:pt x="1272" y="707"/>
                    </a:cubicBezTo>
                    <a:cubicBezTo>
                      <a:pt x="1308" y="645"/>
                      <a:pt x="1335" y="575"/>
                      <a:pt x="1346" y="508"/>
                    </a:cubicBezTo>
                    <a:cubicBezTo>
                      <a:pt x="1362" y="421"/>
                      <a:pt x="1358" y="339"/>
                      <a:pt x="1331" y="260"/>
                    </a:cubicBezTo>
                    <a:cubicBezTo>
                      <a:pt x="1303" y="182"/>
                      <a:pt x="1252" y="119"/>
                      <a:pt x="1178" y="68"/>
                    </a:cubicBezTo>
                    <a:cubicBezTo>
                      <a:pt x="1109" y="21"/>
                      <a:pt x="1041" y="1"/>
                      <a:pt x="965" y="1"/>
                    </a:cubicBezTo>
                    <a:close/>
                    <a:moveTo>
                      <a:pt x="2066" y="718"/>
                    </a:moveTo>
                    <a:cubicBezTo>
                      <a:pt x="2051" y="718"/>
                      <a:pt x="2033" y="721"/>
                      <a:pt x="2014" y="727"/>
                    </a:cubicBezTo>
                    <a:lnTo>
                      <a:pt x="83" y="1524"/>
                    </a:lnTo>
                    <a:cubicBezTo>
                      <a:pt x="55" y="1536"/>
                      <a:pt x="36" y="1551"/>
                      <a:pt x="20" y="1571"/>
                    </a:cubicBezTo>
                    <a:cubicBezTo>
                      <a:pt x="0" y="1598"/>
                      <a:pt x="0" y="1630"/>
                      <a:pt x="8" y="1665"/>
                    </a:cubicBezTo>
                    <a:cubicBezTo>
                      <a:pt x="20" y="1696"/>
                      <a:pt x="40" y="1720"/>
                      <a:pt x="60" y="1736"/>
                    </a:cubicBezTo>
                    <a:cubicBezTo>
                      <a:pt x="78" y="1747"/>
                      <a:pt x="99" y="1753"/>
                      <a:pt x="121" y="1753"/>
                    </a:cubicBezTo>
                    <a:cubicBezTo>
                      <a:pt x="137" y="1753"/>
                      <a:pt x="155" y="1750"/>
                      <a:pt x="173" y="1743"/>
                    </a:cubicBezTo>
                    <a:lnTo>
                      <a:pt x="2108" y="951"/>
                    </a:lnTo>
                    <a:cubicBezTo>
                      <a:pt x="2135" y="935"/>
                      <a:pt x="2155" y="919"/>
                      <a:pt x="2166" y="901"/>
                    </a:cubicBezTo>
                    <a:cubicBezTo>
                      <a:pt x="2186" y="872"/>
                      <a:pt x="2190" y="841"/>
                      <a:pt x="2179" y="810"/>
                    </a:cubicBezTo>
                    <a:cubicBezTo>
                      <a:pt x="2166" y="778"/>
                      <a:pt x="2150" y="751"/>
                      <a:pt x="2127" y="736"/>
                    </a:cubicBezTo>
                    <a:cubicBezTo>
                      <a:pt x="2109" y="724"/>
                      <a:pt x="2089" y="718"/>
                      <a:pt x="2066" y="718"/>
                    </a:cubicBezTo>
                    <a:close/>
                    <a:moveTo>
                      <a:pt x="1424" y="1681"/>
                    </a:moveTo>
                    <a:cubicBezTo>
                      <a:pt x="1454" y="1681"/>
                      <a:pt x="1483" y="1690"/>
                      <a:pt x="1511" y="1709"/>
                    </a:cubicBezTo>
                    <a:cubicBezTo>
                      <a:pt x="1562" y="1743"/>
                      <a:pt x="1585" y="1799"/>
                      <a:pt x="1578" y="1866"/>
                    </a:cubicBezTo>
                    <a:cubicBezTo>
                      <a:pt x="1574" y="1932"/>
                      <a:pt x="1543" y="2007"/>
                      <a:pt x="1491" y="2085"/>
                    </a:cubicBezTo>
                    <a:cubicBezTo>
                      <a:pt x="1437" y="2160"/>
                      <a:pt x="1382" y="2214"/>
                      <a:pt x="1323" y="2246"/>
                    </a:cubicBezTo>
                    <a:cubicBezTo>
                      <a:pt x="1292" y="2261"/>
                      <a:pt x="1264" y="2269"/>
                      <a:pt x="1236" y="2269"/>
                    </a:cubicBezTo>
                    <a:cubicBezTo>
                      <a:pt x="1207" y="2269"/>
                      <a:pt x="1178" y="2260"/>
                      <a:pt x="1150" y="2243"/>
                    </a:cubicBezTo>
                    <a:cubicBezTo>
                      <a:pt x="1099" y="2207"/>
                      <a:pt x="1076" y="2152"/>
                      <a:pt x="1080" y="2085"/>
                    </a:cubicBezTo>
                    <a:cubicBezTo>
                      <a:pt x="1087" y="2015"/>
                      <a:pt x="1114" y="1940"/>
                      <a:pt x="1170" y="1866"/>
                    </a:cubicBezTo>
                    <a:cubicBezTo>
                      <a:pt x="1217" y="1790"/>
                      <a:pt x="1275" y="1736"/>
                      <a:pt x="1339" y="1705"/>
                    </a:cubicBezTo>
                    <a:cubicBezTo>
                      <a:pt x="1367" y="1689"/>
                      <a:pt x="1396" y="1681"/>
                      <a:pt x="1424" y="1681"/>
                    </a:cubicBezTo>
                    <a:close/>
                    <a:moveTo>
                      <a:pt x="1419" y="1460"/>
                    </a:moveTo>
                    <a:cubicBezTo>
                      <a:pt x="1413" y="1460"/>
                      <a:pt x="1407" y="1461"/>
                      <a:pt x="1402" y="1461"/>
                    </a:cubicBezTo>
                    <a:cubicBezTo>
                      <a:pt x="1319" y="1461"/>
                      <a:pt x="1241" y="1489"/>
                      <a:pt x="1166" y="1536"/>
                    </a:cubicBezTo>
                    <a:cubicBezTo>
                      <a:pt x="1087" y="1583"/>
                      <a:pt x="1025" y="1645"/>
                      <a:pt x="966" y="1732"/>
                    </a:cubicBezTo>
                    <a:cubicBezTo>
                      <a:pt x="911" y="1810"/>
                      <a:pt x="875" y="1897"/>
                      <a:pt x="864" y="1984"/>
                    </a:cubicBezTo>
                    <a:cubicBezTo>
                      <a:pt x="848" y="2073"/>
                      <a:pt x="852" y="2156"/>
                      <a:pt x="879" y="2230"/>
                    </a:cubicBezTo>
                    <a:cubicBezTo>
                      <a:pt x="911" y="2308"/>
                      <a:pt x="958" y="2372"/>
                      <a:pt x="1029" y="2419"/>
                    </a:cubicBezTo>
                    <a:cubicBezTo>
                      <a:pt x="1094" y="2462"/>
                      <a:pt x="1167" y="2486"/>
                      <a:pt x="1239" y="2486"/>
                    </a:cubicBezTo>
                    <a:cubicBezTo>
                      <a:pt x="1245" y="2486"/>
                      <a:pt x="1250" y="2486"/>
                      <a:pt x="1256" y="2485"/>
                    </a:cubicBezTo>
                    <a:cubicBezTo>
                      <a:pt x="1339" y="2482"/>
                      <a:pt x="1417" y="2458"/>
                      <a:pt x="1491" y="2411"/>
                    </a:cubicBezTo>
                    <a:cubicBezTo>
                      <a:pt x="1570" y="2364"/>
                      <a:pt x="1637" y="2301"/>
                      <a:pt x="1692" y="2219"/>
                    </a:cubicBezTo>
                    <a:cubicBezTo>
                      <a:pt x="1746" y="2136"/>
                      <a:pt x="1786" y="2054"/>
                      <a:pt x="1797" y="1964"/>
                    </a:cubicBezTo>
                    <a:cubicBezTo>
                      <a:pt x="1813" y="1877"/>
                      <a:pt x="1809" y="1795"/>
                      <a:pt x="1782" y="1720"/>
                    </a:cubicBezTo>
                    <a:cubicBezTo>
                      <a:pt x="1759" y="1642"/>
                      <a:pt x="1708" y="1579"/>
                      <a:pt x="1637" y="1528"/>
                    </a:cubicBezTo>
                    <a:cubicBezTo>
                      <a:pt x="1567" y="1484"/>
                      <a:pt x="1494" y="1460"/>
                      <a:pt x="1419" y="1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46"/>
            <p:cNvGrpSpPr/>
            <p:nvPr/>
          </p:nvGrpSpPr>
          <p:grpSpPr>
            <a:xfrm>
              <a:off x="7331338" y="1357213"/>
              <a:ext cx="655922" cy="649916"/>
              <a:chOff x="10266976" y="2032400"/>
              <a:chExt cx="655922" cy="649916"/>
            </a:xfrm>
          </p:grpSpPr>
          <p:sp>
            <p:nvSpPr>
              <p:cNvPr id="801" name="Google Shape;801;p46"/>
              <p:cNvSpPr/>
              <p:nvPr/>
            </p:nvSpPr>
            <p:spPr>
              <a:xfrm>
                <a:off x="10266976" y="2037961"/>
                <a:ext cx="654440" cy="644355"/>
              </a:xfrm>
              <a:custGeom>
                <a:rect b="b" l="l" r="r" t="t"/>
                <a:pathLst>
                  <a:path extrusionOk="0" h="8689" w="8825">
                    <a:moveTo>
                      <a:pt x="1240" y="1"/>
                    </a:moveTo>
                    <a:lnTo>
                      <a:pt x="16" y="7279"/>
                    </a:lnTo>
                    <a:cubicBezTo>
                      <a:pt x="0" y="7374"/>
                      <a:pt x="103" y="7472"/>
                      <a:pt x="244" y="7495"/>
                    </a:cubicBezTo>
                    <a:lnTo>
                      <a:pt x="7314" y="8684"/>
                    </a:lnTo>
                    <a:cubicBezTo>
                      <a:pt x="7336" y="8687"/>
                      <a:pt x="7357" y="8689"/>
                      <a:pt x="7377" y="8689"/>
                    </a:cubicBezTo>
                    <a:cubicBezTo>
                      <a:pt x="7492" y="8689"/>
                      <a:pt x="7588" y="8635"/>
                      <a:pt x="7601" y="8555"/>
                    </a:cubicBezTo>
                    <a:lnTo>
                      <a:pt x="8825" y="1276"/>
                    </a:lnTo>
                    <a:lnTo>
                      <a:pt x="1240"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6"/>
              <p:cNvSpPr/>
              <p:nvPr/>
            </p:nvSpPr>
            <p:spPr>
              <a:xfrm>
                <a:off x="10347288" y="2032400"/>
                <a:ext cx="575611" cy="169450"/>
              </a:xfrm>
              <a:custGeom>
                <a:rect b="b" l="l" r="r" t="t"/>
                <a:pathLst>
                  <a:path extrusionOk="0" h="2285" w="7762">
                    <a:moveTo>
                      <a:pt x="170" y="1"/>
                    </a:moveTo>
                    <a:lnTo>
                      <a:pt x="0" y="1009"/>
                    </a:lnTo>
                    <a:lnTo>
                      <a:pt x="7593" y="2284"/>
                    </a:lnTo>
                    <a:lnTo>
                      <a:pt x="7762" y="1280"/>
                    </a:lnTo>
                    <a:lnTo>
                      <a:pt x="1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6"/>
              <p:cNvSpPr/>
              <p:nvPr/>
            </p:nvSpPr>
            <p:spPr>
              <a:xfrm>
                <a:off x="10490781" y="2079341"/>
                <a:ext cx="33519" cy="31369"/>
              </a:xfrm>
              <a:custGeom>
                <a:rect b="b" l="l" r="r" t="t"/>
                <a:pathLst>
                  <a:path extrusionOk="0" h="423" w="452">
                    <a:moveTo>
                      <a:pt x="225" y="0"/>
                    </a:moveTo>
                    <a:cubicBezTo>
                      <a:pt x="125" y="0"/>
                      <a:pt x="37" y="74"/>
                      <a:pt x="19" y="176"/>
                    </a:cubicBezTo>
                    <a:cubicBezTo>
                      <a:pt x="0" y="290"/>
                      <a:pt x="75" y="400"/>
                      <a:pt x="192" y="419"/>
                    </a:cubicBezTo>
                    <a:cubicBezTo>
                      <a:pt x="204" y="421"/>
                      <a:pt x="216" y="422"/>
                      <a:pt x="228" y="422"/>
                    </a:cubicBezTo>
                    <a:cubicBezTo>
                      <a:pt x="327" y="422"/>
                      <a:pt x="414" y="349"/>
                      <a:pt x="432" y="247"/>
                    </a:cubicBezTo>
                    <a:cubicBezTo>
                      <a:pt x="451" y="133"/>
                      <a:pt x="377" y="23"/>
                      <a:pt x="259" y="3"/>
                    </a:cubicBezTo>
                    <a:cubicBezTo>
                      <a:pt x="248" y="1"/>
                      <a:pt x="236" y="0"/>
                      <a:pt x="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6"/>
              <p:cNvSpPr/>
              <p:nvPr/>
            </p:nvSpPr>
            <p:spPr>
              <a:xfrm>
                <a:off x="10442431" y="2071258"/>
                <a:ext cx="33519" cy="31294"/>
              </a:xfrm>
              <a:custGeom>
                <a:rect b="b" l="l" r="r" t="t"/>
                <a:pathLst>
                  <a:path extrusionOk="0" h="422" w="452">
                    <a:moveTo>
                      <a:pt x="232" y="1"/>
                    </a:moveTo>
                    <a:cubicBezTo>
                      <a:pt x="127" y="1"/>
                      <a:pt x="38" y="72"/>
                      <a:pt x="20" y="175"/>
                    </a:cubicBezTo>
                    <a:cubicBezTo>
                      <a:pt x="1" y="289"/>
                      <a:pt x="79" y="399"/>
                      <a:pt x="193" y="418"/>
                    </a:cubicBezTo>
                    <a:cubicBezTo>
                      <a:pt x="205" y="420"/>
                      <a:pt x="216" y="421"/>
                      <a:pt x="228" y="421"/>
                    </a:cubicBezTo>
                    <a:cubicBezTo>
                      <a:pt x="329" y="421"/>
                      <a:pt x="418" y="348"/>
                      <a:pt x="432" y="246"/>
                    </a:cubicBezTo>
                    <a:cubicBezTo>
                      <a:pt x="452" y="132"/>
                      <a:pt x="377" y="23"/>
                      <a:pt x="263" y="3"/>
                    </a:cubicBezTo>
                    <a:cubicBezTo>
                      <a:pt x="253" y="1"/>
                      <a:pt x="24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6"/>
              <p:cNvSpPr/>
              <p:nvPr/>
            </p:nvSpPr>
            <p:spPr>
              <a:xfrm>
                <a:off x="10394081" y="2063323"/>
                <a:ext cx="33890" cy="31146"/>
              </a:xfrm>
              <a:custGeom>
                <a:rect b="b" l="l" r="r" t="t"/>
                <a:pathLst>
                  <a:path extrusionOk="0" h="420" w="457">
                    <a:moveTo>
                      <a:pt x="227" y="0"/>
                    </a:moveTo>
                    <a:cubicBezTo>
                      <a:pt x="128" y="0"/>
                      <a:pt x="38" y="71"/>
                      <a:pt x="21" y="172"/>
                    </a:cubicBezTo>
                    <a:cubicBezTo>
                      <a:pt x="1" y="290"/>
                      <a:pt x="80" y="396"/>
                      <a:pt x="193" y="416"/>
                    </a:cubicBezTo>
                    <a:cubicBezTo>
                      <a:pt x="205" y="418"/>
                      <a:pt x="217" y="419"/>
                      <a:pt x="228" y="419"/>
                    </a:cubicBezTo>
                    <a:cubicBezTo>
                      <a:pt x="329" y="419"/>
                      <a:pt x="419" y="345"/>
                      <a:pt x="437" y="243"/>
                    </a:cubicBezTo>
                    <a:cubicBezTo>
                      <a:pt x="457" y="130"/>
                      <a:pt x="378" y="20"/>
                      <a:pt x="264" y="4"/>
                    </a:cubicBezTo>
                    <a:cubicBezTo>
                      <a:pt x="252" y="1"/>
                      <a:pt x="239" y="0"/>
                      <a:pt x="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6"/>
              <p:cNvSpPr/>
              <p:nvPr/>
            </p:nvSpPr>
            <p:spPr>
              <a:xfrm>
                <a:off x="10376357" y="2168924"/>
                <a:ext cx="443833" cy="437084"/>
              </a:xfrm>
              <a:custGeom>
                <a:rect b="b" l="l" r="r" t="t"/>
                <a:pathLst>
                  <a:path extrusionOk="0" h="5894" w="5985">
                    <a:moveTo>
                      <a:pt x="2218" y="1"/>
                    </a:moveTo>
                    <a:lnTo>
                      <a:pt x="1821" y="789"/>
                    </a:lnTo>
                    <a:lnTo>
                      <a:pt x="1" y="1091"/>
                    </a:lnTo>
                    <a:lnTo>
                      <a:pt x="295" y="5164"/>
                    </a:lnTo>
                    <a:lnTo>
                      <a:pt x="4619" y="5894"/>
                    </a:lnTo>
                    <a:lnTo>
                      <a:pt x="5984" y="2017"/>
                    </a:lnTo>
                    <a:lnTo>
                      <a:pt x="4517" y="1134"/>
                    </a:lnTo>
                    <a:lnTo>
                      <a:pt x="4368" y="361"/>
                    </a:lnTo>
                    <a:lnTo>
                      <a:pt x="2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6"/>
              <p:cNvSpPr/>
              <p:nvPr/>
            </p:nvSpPr>
            <p:spPr>
              <a:xfrm>
                <a:off x="10540763" y="2168924"/>
                <a:ext cx="159587" cy="91436"/>
              </a:xfrm>
              <a:custGeom>
                <a:rect b="b" l="l" r="r" t="t"/>
                <a:pathLst>
                  <a:path extrusionOk="0" h="1233" w="2152">
                    <a:moveTo>
                      <a:pt x="1" y="1"/>
                    </a:moveTo>
                    <a:lnTo>
                      <a:pt x="1013" y="1232"/>
                    </a:lnTo>
                    <a:lnTo>
                      <a:pt x="2151" y="36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6"/>
              <p:cNvSpPr/>
              <p:nvPr/>
            </p:nvSpPr>
            <p:spPr>
              <a:xfrm>
                <a:off x="10509617" y="2225877"/>
                <a:ext cx="205268" cy="122582"/>
              </a:xfrm>
              <a:custGeom>
                <a:rect b="b" l="l" r="r" t="t"/>
                <a:pathLst>
                  <a:path extrusionOk="0" h="1653" w="2768">
                    <a:moveTo>
                      <a:pt x="27" y="0"/>
                    </a:moveTo>
                    <a:cubicBezTo>
                      <a:pt x="25" y="0"/>
                      <a:pt x="22" y="0"/>
                      <a:pt x="20" y="1"/>
                    </a:cubicBezTo>
                    <a:cubicBezTo>
                      <a:pt x="9" y="5"/>
                      <a:pt x="1" y="17"/>
                      <a:pt x="5" y="28"/>
                    </a:cubicBezTo>
                    <a:lnTo>
                      <a:pt x="339" y="1390"/>
                    </a:lnTo>
                    <a:cubicBezTo>
                      <a:pt x="339" y="1399"/>
                      <a:pt x="346" y="1402"/>
                      <a:pt x="354" y="1406"/>
                    </a:cubicBezTo>
                    <a:lnTo>
                      <a:pt x="358" y="1406"/>
                    </a:lnTo>
                    <a:cubicBezTo>
                      <a:pt x="362" y="1406"/>
                      <a:pt x="370" y="1406"/>
                      <a:pt x="373" y="1402"/>
                    </a:cubicBezTo>
                    <a:lnTo>
                      <a:pt x="1413" y="511"/>
                    </a:lnTo>
                    <a:lnTo>
                      <a:pt x="1940" y="1638"/>
                    </a:lnTo>
                    <a:cubicBezTo>
                      <a:pt x="1943" y="1645"/>
                      <a:pt x="1951" y="1653"/>
                      <a:pt x="1959" y="1653"/>
                    </a:cubicBezTo>
                    <a:cubicBezTo>
                      <a:pt x="1967" y="1653"/>
                      <a:pt x="1974" y="1649"/>
                      <a:pt x="1978" y="1642"/>
                    </a:cubicBezTo>
                    <a:lnTo>
                      <a:pt x="2760" y="405"/>
                    </a:lnTo>
                    <a:cubicBezTo>
                      <a:pt x="2767" y="394"/>
                      <a:pt x="2764" y="381"/>
                      <a:pt x="2755" y="374"/>
                    </a:cubicBezTo>
                    <a:cubicBezTo>
                      <a:pt x="2751" y="371"/>
                      <a:pt x="2746" y="370"/>
                      <a:pt x="2742" y="370"/>
                    </a:cubicBezTo>
                    <a:cubicBezTo>
                      <a:pt x="2734" y="370"/>
                      <a:pt x="2726" y="374"/>
                      <a:pt x="2724" y="381"/>
                    </a:cubicBezTo>
                    <a:lnTo>
                      <a:pt x="1963" y="1582"/>
                    </a:lnTo>
                    <a:lnTo>
                      <a:pt x="1445" y="464"/>
                    </a:lnTo>
                    <a:cubicBezTo>
                      <a:pt x="1441" y="461"/>
                      <a:pt x="1433" y="452"/>
                      <a:pt x="1429" y="452"/>
                    </a:cubicBezTo>
                    <a:cubicBezTo>
                      <a:pt x="1418" y="452"/>
                      <a:pt x="1413" y="452"/>
                      <a:pt x="1409" y="457"/>
                    </a:cubicBezTo>
                    <a:lnTo>
                      <a:pt x="373" y="1343"/>
                    </a:lnTo>
                    <a:lnTo>
                      <a:pt x="48" y="17"/>
                    </a:lnTo>
                    <a:cubicBezTo>
                      <a:pt x="45" y="7"/>
                      <a:pt x="36" y="0"/>
                      <a:pt x="2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6"/>
              <p:cNvSpPr/>
              <p:nvPr/>
            </p:nvSpPr>
            <p:spPr>
              <a:xfrm>
                <a:off x="10555001" y="2259322"/>
                <a:ext cx="62070" cy="321695"/>
              </a:xfrm>
              <a:custGeom>
                <a:rect b="b" l="l" r="r" t="t"/>
                <a:pathLst>
                  <a:path extrusionOk="0" h="4338" w="837">
                    <a:moveTo>
                      <a:pt x="809" y="0"/>
                    </a:moveTo>
                    <a:cubicBezTo>
                      <a:pt x="798" y="0"/>
                      <a:pt x="790" y="11"/>
                      <a:pt x="790" y="21"/>
                    </a:cubicBezTo>
                    <a:lnTo>
                      <a:pt x="5" y="4310"/>
                    </a:lnTo>
                    <a:cubicBezTo>
                      <a:pt x="1" y="4322"/>
                      <a:pt x="9" y="4333"/>
                      <a:pt x="24" y="4338"/>
                    </a:cubicBezTo>
                    <a:cubicBezTo>
                      <a:pt x="36" y="4338"/>
                      <a:pt x="48" y="4329"/>
                      <a:pt x="48" y="4318"/>
                    </a:cubicBezTo>
                    <a:lnTo>
                      <a:pt x="833" y="29"/>
                    </a:lnTo>
                    <a:cubicBezTo>
                      <a:pt x="837" y="17"/>
                      <a:pt x="825" y="6"/>
                      <a:pt x="813" y="1"/>
                    </a:cubicBezTo>
                    <a:cubicBezTo>
                      <a:pt x="812" y="1"/>
                      <a:pt x="810" y="0"/>
                      <a:pt x="80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6"/>
              <p:cNvSpPr/>
              <p:nvPr/>
            </p:nvSpPr>
            <p:spPr>
              <a:xfrm>
                <a:off x="10603351" y="2400593"/>
                <a:ext cx="28254" cy="26326"/>
              </a:xfrm>
              <a:custGeom>
                <a:rect b="b" l="l" r="r" t="t"/>
                <a:pathLst>
                  <a:path extrusionOk="0" h="355" w="381">
                    <a:moveTo>
                      <a:pt x="191" y="1"/>
                    </a:moveTo>
                    <a:cubicBezTo>
                      <a:pt x="104" y="1"/>
                      <a:pt x="30" y="60"/>
                      <a:pt x="16" y="149"/>
                    </a:cubicBezTo>
                    <a:cubicBezTo>
                      <a:pt x="0" y="243"/>
                      <a:pt x="63" y="333"/>
                      <a:pt x="161" y="353"/>
                    </a:cubicBezTo>
                    <a:cubicBezTo>
                      <a:pt x="171" y="354"/>
                      <a:pt x="180" y="355"/>
                      <a:pt x="190" y="355"/>
                    </a:cubicBezTo>
                    <a:cubicBezTo>
                      <a:pt x="274" y="355"/>
                      <a:pt x="351" y="292"/>
                      <a:pt x="366" y="207"/>
                    </a:cubicBezTo>
                    <a:cubicBezTo>
                      <a:pt x="381" y="110"/>
                      <a:pt x="314" y="19"/>
                      <a:pt x="220" y="3"/>
                    </a:cubicBezTo>
                    <a:cubicBezTo>
                      <a:pt x="210" y="2"/>
                      <a:pt x="200"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6"/>
              <p:cNvSpPr/>
              <p:nvPr/>
            </p:nvSpPr>
            <p:spPr>
              <a:xfrm>
                <a:off x="10593414" y="2458881"/>
                <a:ext cx="28328" cy="26029"/>
              </a:xfrm>
              <a:custGeom>
                <a:rect b="b" l="l" r="r" t="t"/>
                <a:pathLst>
                  <a:path extrusionOk="0" h="351" w="382">
                    <a:moveTo>
                      <a:pt x="192" y="0"/>
                    </a:moveTo>
                    <a:cubicBezTo>
                      <a:pt x="108" y="0"/>
                      <a:pt x="31" y="60"/>
                      <a:pt x="17" y="148"/>
                    </a:cubicBezTo>
                    <a:cubicBezTo>
                      <a:pt x="1" y="242"/>
                      <a:pt x="67" y="332"/>
                      <a:pt x="162" y="347"/>
                    </a:cubicBezTo>
                    <a:cubicBezTo>
                      <a:pt x="173" y="350"/>
                      <a:pt x="185" y="351"/>
                      <a:pt x="196" y="351"/>
                    </a:cubicBezTo>
                    <a:cubicBezTo>
                      <a:pt x="280" y="351"/>
                      <a:pt x="352" y="289"/>
                      <a:pt x="366" y="206"/>
                    </a:cubicBezTo>
                    <a:cubicBezTo>
                      <a:pt x="382" y="108"/>
                      <a:pt x="319" y="18"/>
                      <a:pt x="221" y="3"/>
                    </a:cubicBezTo>
                    <a:cubicBezTo>
                      <a:pt x="211" y="1"/>
                      <a:pt x="201" y="0"/>
                      <a:pt x="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6"/>
              <p:cNvSpPr/>
              <p:nvPr/>
            </p:nvSpPr>
            <p:spPr>
              <a:xfrm>
                <a:off x="10583848" y="2516946"/>
                <a:ext cx="28328" cy="26103"/>
              </a:xfrm>
              <a:custGeom>
                <a:rect b="b" l="l" r="r" t="t"/>
                <a:pathLst>
                  <a:path extrusionOk="0" h="352" w="382">
                    <a:moveTo>
                      <a:pt x="185" y="0"/>
                    </a:moveTo>
                    <a:cubicBezTo>
                      <a:pt x="102" y="0"/>
                      <a:pt x="30" y="62"/>
                      <a:pt x="17" y="145"/>
                    </a:cubicBezTo>
                    <a:cubicBezTo>
                      <a:pt x="1" y="243"/>
                      <a:pt x="64" y="334"/>
                      <a:pt x="162" y="350"/>
                    </a:cubicBezTo>
                    <a:cubicBezTo>
                      <a:pt x="171" y="351"/>
                      <a:pt x="180" y="352"/>
                      <a:pt x="190" y="352"/>
                    </a:cubicBezTo>
                    <a:cubicBezTo>
                      <a:pt x="273" y="352"/>
                      <a:pt x="348" y="293"/>
                      <a:pt x="365" y="205"/>
                    </a:cubicBezTo>
                    <a:cubicBezTo>
                      <a:pt x="381" y="110"/>
                      <a:pt x="314" y="20"/>
                      <a:pt x="220" y="4"/>
                    </a:cubicBezTo>
                    <a:cubicBezTo>
                      <a:pt x="208" y="2"/>
                      <a:pt x="197"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47"/>
          <p:cNvSpPr txBox="1"/>
          <p:nvPr>
            <p:ph idx="1" type="subTitle"/>
          </p:nvPr>
        </p:nvSpPr>
        <p:spPr>
          <a:xfrm>
            <a:off x="4319550" y="2212975"/>
            <a:ext cx="4109100" cy="159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a:t>
            </a:r>
            <a:endParaRPr/>
          </a:p>
        </p:txBody>
      </p:sp>
      <p:sp>
        <p:nvSpPr>
          <p:cNvPr id="818" name="Google Shape;818;p47"/>
          <p:cNvSpPr txBox="1"/>
          <p:nvPr>
            <p:ph type="title"/>
          </p:nvPr>
        </p:nvSpPr>
        <p:spPr>
          <a:xfrm>
            <a:off x="720000" y="445025"/>
            <a:ext cx="7708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a:t>
            </a:r>
            <a:endParaRPr/>
          </a:p>
        </p:txBody>
      </p:sp>
      <p:grpSp>
        <p:nvGrpSpPr>
          <p:cNvPr id="819" name="Google Shape;819;p47"/>
          <p:cNvGrpSpPr/>
          <p:nvPr/>
        </p:nvGrpSpPr>
        <p:grpSpPr>
          <a:xfrm>
            <a:off x="889974" y="1967637"/>
            <a:ext cx="3133280" cy="2148429"/>
            <a:chOff x="5566474" y="1561912"/>
            <a:chExt cx="3133280" cy="2148429"/>
          </a:xfrm>
        </p:grpSpPr>
        <p:grpSp>
          <p:nvGrpSpPr>
            <p:cNvPr id="820" name="Google Shape;820;p47"/>
            <p:cNvGrpSpPr/>
            <p:nvPr/>
          </p:nvGrpSpPr>
          <p:grpSpPr>
            <a:xfrm flipH="1">
              <a:off x="6403668" y="1561912"/>
              <a:ext cx="1398568" cy="1450166"/>
              <a:chOff x="7393299" y="1751231"/>
              <a:chExt cx="1493080" cy="1548165"/>
            </a:xfrm>
          </p:grpSpPr>
          <p:sp>
            <p:nvSpPr>
              <p:cNvPr id="821" name="Google Shape;821;p47"/>
              <p:cNvSpPr/>
              <p:nvPr/>
            </p:nvSpPr>
            <p:spPr>
              <a:xfrm>
                <a:off x="7430182" y="1928151"/>
                <a:ext cx="1409199" cy="1371244"/>
              </a:xfrm>
              <a:custGeom>
                <a:rect b="b" l="l" r="r" t="t"/>
                <a:pathLst>
                  <a:path extrusionOk="0" h="11525" w="11844">
                    <a:moveTo>
                      <a:pt x="83" y="1"/>
                    </a:moveTo>
                    <a:lnTo>
                      <a:pt x="52" y="4489"/>
                    </a:lnTo>
                    <a:lnTo>
                      <a:pt x="43" y="5517"/>
                    </a:lnTo>
                    <a:lnTo>
                      <a:pt x="1" y="11439"/>
                    </a:lnTo>
                    <a:lnTo>
                      <a:pt x="11760" y="11525"/>
                    </a:lnTo>
                    <a:lnTo>
                      <a:pt x="11764" y="11352"/>
                    </a:lnTo>
                    <a:lnTo>
                      <a:pt x="11776" y="9594"/>
                    </a:lnTo>
                    <a:lnTo>
                      <a:pt x="11780" y="8806"/>
                    </a:lnTo>
                    <a:lnTo>
                      <a:pt x="11791" y="7051"/>
                    </a:lnTo>
                    <a:lnTo>
                      <a:pt x="11800" y="6263"/>
                    </a:lnTo>
                    <a:lnTo>
                      <a:pt x="11804" y="5604"/>
                    </a:lnTo>
                    <a:lnTo>
                      <a:pt x="11811" y="4572"/>
                    </a:lnTo>
                    <a:lnTo>
                      <a:pt x="11811" y="4505"/>
                    </a:lnTo>
                    <a:lnTo>
                      <a:pt x="11820" y="3717"/>
                    </a:lnTo>
                    <a:lnTo>
                      <a:pt x="11831" y="1959"/>
                    </a:lnTo>
                    <a:lnTo>
                      <a:pt x="11835" y="1169"/>
                    </a:lnTo>
                    <a:lnTo>
                      <a:pt x="11843" y="83"/>
                    </a:lnTo>
                    <a:lnTo>
                      <a:pt x="83"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7"/>
              <p:cNvSpPr/>
              <p:nvPr/>
            </p:nvSpPr>
            <p:spPr>
              <a:xfrm>
                <a:off x="7393299" y="1751231"/>
                <a:ext cx="1493080" cy="187275"/>
              </a:xfrm>
              <a:custGeom>
                <a:rect b="b" l="l" r="r" t="t"/>
                <a:pathLst>
                  <a:path extrusionOk="0" h="1574" w="12549">
                    <a:moveTo>
                      <a:pt x="12" y="1"/>
                    </a:moveTo>
                    <a:lnTo>
                      <a:pt x="0" y="1484"/>
                    </a:lnTo>
                    <a:lnTo>
                      <a:pt x="12537" y="1573"/>
                    </a:lnTo>
                    <a:lnTo>
                      <a:pt x="12549" y="86"/>
                    </a:lnTo>
                    <a:lnTo>
                      <a:pt x="12"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7"/>
              <p:cNvSpPr/>
              <p:nvPr/>
            </p:nvSpPr>
            <p:spPr>
              <a:xfrm>
                <a:off x="7439582" y="1928151"/>
                <a:ext cx="1399205" cy="107082"/>
              </a:xfrm>
              <a:custGeom>
                <a:rect b="b" l="l" r="r" t="t"/>
                <a:pathLst>
                  <a:path extrusionOk="0" h="900" w="11760">
                    <a:moveTo>
                      <a:pt x="4" y="1"/>
                    </a:moveTo>
                    <a:lnTo>
                      <a:pt x="0" y="816"/>
                    </a:lnTo>
                    <a:lnTo>
                      <a:pt x="11756" y="899"/>
                    </a:lnTo>
                    <a:lnTo>
                      <a:pt x="11759" y="83"/>
                    </a:lnTo>
                    <a:lnTo>
                      <a:pt x="5882" y="39"/>
                    </a:lnTo>
                    <a:lnTo>
                      <a:pt x="4"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7"/>
              <p:cNvSpPr/>
              <p:nvPr/>
            </p:nvSpPr>
            <p:spPr>
              <a:xfrm>
                <a:off x="7439582" y="1928151"/>
                <a:ext cx="699959" cy="4759"/>
              </a:xfrm>
              <a:custGeom>
                <a:rect b="b" l="l" r="r" t="t"/>
                <a:pathLst>
                  <a:path extrusionOk="0" h="40" w="5883">
                    <a:moveTo>
                      <a:pt x="0" y="1"/>
                    </a:moveTo>
                    <a:lnTo>
                      <a:pt x="5882" y="39"/>
                    </a:lnTo>
                    <a:lnTo>
                      <a:pt x="4"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7"/>
              <p:cNvSpPr/>
              <p:nvPr/>
            </p:nvSpPr>
            <p:spPr>
              <a:xfrm>
                <a:off x="8052083" y="1755871"/>
                <a:ext cx="133615" cy="1540315"/>
              </a:xfrm>
              <a:custGeom>
                <a:rect b="b" l="l" r="r" t="t"/>
                <a:pathLst>
                  <a:path extrusionOk="0" h="12946" w="1123">
                    <a:moveTo>
                      <a:pt x="90" y="0"/>
                    </a:moveTo>
                    <a:lnTo>
                      <a:pt x="1" y="12938"/>
                    </a:lnTo>
                    <a:lnTo>
                      <a:pt x="1032" y="12945"/>
                    </a:lnTo>
                    <a:lnTo>
                      <a:pt x="1122" y="9"/>
                    </a:lnTo>
                    <a:lnTo>
                      <a:pt x="90"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7"/>
              <p:cNvSpPr/>
              <p:nvPr/>
            </p:nvSpPr>
            <p:spPr>
              <a:xfrm>
                <a:off x="7435298" y="2462244"/>
                <a:ext cx="1400276" cy="132782"/>
              </a:xfrm>
              <a:custGeom>
                <a:rect b="b" l="l" r="r" t="t"/>
                <a:pathLst>
                  <a:path extrusionOk="0" h="1116" w="11769">
                    <a:moveTo>
                      <a:pt x="9" y="0"/>
                    </a:moveTo>
                    <a:lnTo>
                      <a:pt x="0" y="1028"/>
                    </a:lnTo>
                    <a:lnTo>
                      <a:pt x="11761" y="1115"/>
                    </a:lnTo>
                    <a:lnTo>
                      <a:pt x="11768" y="83"/>
                    </a:lnTo>
                    <a:lnTo>
                      <a:pt x="9"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7"/>
              <p:cNvSpPr/>
              <p:nvPr/>
            </p:nvSpPr>
            <p:spPr>
              <a:xfrm>
                <a:off x="8060530" y="1932315"/>
                <a:ext cx="123382" cy="98158"/>
              </a:xfrm>
              <a:custGeom>
                <a:rect b="b" l="l" r="r" t="t"/>
                <a:pathLst>
                  <a:path extrusionOk="0" h="825" w="1037">
                    <a:moveTo>
                      <a:pt x="8" y="1"/>
                    </a:moveTo>
                    <a:lnTo>
                      <a:pt x="0" y="821"/>
                    </a:lnTo>
                    <a:lnTo>
                      <a:pt x="1031" y="825"/>
                    </a:lnTo>
                    <a:lnTo>
                      <a:pt x="1036" y="9"/>
                    </a:lnTo>
                    <a:lnTo>
                      <a:pt x="8"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47"/>
            <p:cNvGrpSpPr/>
            <p:nvPr/>
          </p:nvGrpSpPr>
          <p:grpSpPr>
            <a:xfrm flipH="1">
              <a:off x="7300294" y="2436217"/>
              <a:ext cx="1399460" cy="1047951"/>
              <a:chOff x="6248607" y="2190498"/>
              <a:chExt cx="1494032" cy="1118769"/>
            </a:xfrm>
          </p:grpSpPr>
          <p:sp>
            <p:nvSpPr>
              <p:cNvPr id="829" name="Google Shape;829;p47"/>
              <p:cNvSpPr/>
              <p:nvPr/>
            </p:nvSpPr>
            <p:spPr>
              <a:xfrm>
                <a:off x="6295247" y="2243681"/>
                <a:ext cx="1401227" cy="1064633"/>
              </a:xfrm>
              <a:custGeom>
                <a:rect b="b" l="l" r="r" t="t"/>
                <a:pathLst>
                  <a:path extrusionOk="0" h="8948" w="11777">
                    <a:moveTo>
                      <a:pt x="0" y="1"/>
                    </a:moveTo>
                    <a:lnTo>
                      <a:pt x="0" y="8947"/>
                    </a:lnTo>
                    <a:lnTo>
                      <a:pt x="11777" y="8947"/>
                    </a:lnTo>
                    <a:lnTo>
                      <a:pt x="11777"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7"/>
              <p:cNvSpPr/>
              <p:nvPr/>
            </p:nvSpPr>
            <p:spPr>
              <a:xfrm>
                <a:off x="6248607" y="2190498"/>
                <a:ext cx="1494032" cy="177161"/>
              </a:xfrm>
              <a:custGeom>
                <a:rect b="b" l="l" r="r" t="t"/>
                <a:pathLst>
                  <a:path extrusionOk="0" h="1489" w="12557">
                    <a:moveTo>
                      <a:pt x="1" y="0"/>
                    </a:moveTo>
                    <a:lnTo>
                      <a:pt x="1" y="1488"/>
                    </a:lnTo>
                    <a:lnTo>
                      <a:pt x="12557" y="1488"/>
                    </a:lnTo>
                    <a:lnTo>
                      <a:pt x="12557"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7"/>
              <p:cNvSpPr/>
              <p:nvPr/>
            </p:nvSpPr>
            <p:spPr>
              <a:xfrm>
                <a:off x="6295247" y="2367537"/>
                <a:ext cx="1401227" cy="97564"/>
              </a:xfrm>
              <a:custGeom>
                <a:rect b="b" l="l" r="r" t="t"/>
                <a:pathLst>
                  <a:path extrusionOk="0" h="820" w="11777">
                    <a:moveTo>
                      <a:pt x="0" y="0"/>
                    </a:moveTo>
                    <a:lnTo>
                      <a:pt x="0" y="820"/>
                    </a:lnTo>
                    <a:lnTo>
                      <a:pt x="11777" y="820"/>
                    </a:lnTo>
                    <a:lnTo>
                      <a:pt x="11777"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7"/>
              <p:cNvSpPr/>
              <p:nvPr/>
            </p:nvSpPr>
            <p:spPr>
              <a:xfrm>
                <a:off x="6934399" y="2190498"/>
                <a:ext cx="122906" cy="1118769"/>
              </a:xfrm>
              <a:custGeom>
                <a:rect b="b" l="l" r="r" t="t"/>
                <a:pathLst>
                  <a:path extrusionOk="0" h="9403" w="1033">
                    <a:moveTo>
                      <a:pt x="1" y="0"/>
                    </a:moveTo>
                    <a:lnTo>
                      <a:pt x="1" y="9403"/>
                    </a:lnTo>
                    <a:lnTo>
                      <a:pt x="1032" y="9403"/>
                    </a:lnTo>
                    <a:lnTo>
                      <a:pt x="1032"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7"/>
              <p:cNvSpPr/>
              <p:nvPr/>
            </p:nvSpPr>
            <p:spPr>
              <a:xfrm>
                <a:off x="6934399" y="2458436"/>
                <a:ext cx="122906" cy="850826"/>
              </a:xfrm>
              <a:custGeom>
                <a:rect b="b" l="l" r="r" t="t"/>
                <a:pathLst>
                  <a:path extrusionOk="0" h="7151" w="1033">
                    <a:moveTo>
                      <a:pt x="1" y="1"/>
                    </a:moveTo>
                    <a:lnTo>
                      <a:pt x="1" y="7151"/>
                    </a:lnTo>
                    <a:lnTo>
                      <a:pt x="1032" y="7151"/>
                    </a:lnTo>
                    <a:lnTo>
                      <a:pt x="1032" y="1"/>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7"/>
              <p:cNvSpPr/>
              <p:nvPr/>
            </p:nvSpPr>
            <p:spPr>
              <a:xfrm>
                <a:off x="6934399" y="2367537"/>
                <a:ext cx="122906" cy="97564"/>
              </a:xfrm>
              <a:custGeom>
                <a:rect b="b" l="l" r="r" t="t"/>
                <a:pathLst>
                  <a:path extrusionOk="0" h="820" w="1033">
                    <a:moveTo>
                      <a:pt x="1" y="0"/>
                    </a:moveTo>
                    <a:lnTo>
                      <a:pt x="1" y="820"/>
                    </a:lnTo>
                    <a:lnTo>
                      <a:pt x="1032" y="820"/>
                    </a:lnTo>
                    <a:lnTo>
                      <a:pt x="1032"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47"/>
            <p:cNvGrpSpPr/>
            <p:nvPr/>
          </p:nvGrpSpPr>
          <p:grpSpPr>
            <a:xfrm flipH="1">
              <a:off x="6994836" y="2893826"/>
              <a:ext cx="854699" cy="640272"/>
              <a:chOff x="6378769" y="1508039"/>
              <a:chExt cx="912458" cy="683540"/>
            </a:xfrm>
          </p:grpSpPr>
          <p:sp>
            <p:nvSpPr>
              <p:cNvPr id="836" name="Google Shape;836;p47"/>
              <p:cNvSpPr/>
              <p:nvPr/>
            </p:nvSpPr>
            <p:spPr>
              <a:xfrm>
                <a:off x="6407324" y="1540639"/>
                <a:ext cx="856299" cy="650583"/>
              </a:xfrm>
              <a:custGeom>
                <a:rect b="b" l="l" r="r" t="t"/>
                <a:pathLst>
                  <a:path extrusionOk="0" h="5468" w="7197">
                    <a:moveTo>
                      <a:pt x="7189" y="0"/>
                    </a:moveTo>
                    <a:lnTo>
                      <a:pt x="0" y="9"/>
                    </a:lnTo>
                    <a:lnTo>
                      <a:pt x="5" y="5467"/>
                    </a:lnTo>
                    <a:lnTo>
                      <a:pt x="7197" y="5462"/>
                    </a:lnTo>
                    <a:lnTo>
                      <a:pt x="7189"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7"/>
              <p:cNvSpPr/>
              <p:nvPr/>
            </p:nvSpPr>
            <p:spPr>
              <a:xfrm>
                <a:off x="6378769" y="1508039"/>
                <a:ext cx="912458" cy="109343"/>
              </a:xfrm>
              <a:custGeom>
                <a:rect b="b" l="l" r="r" t="t"/>
                <a:pathLst>
                  <a:path extrusionOk="0" h="919" w="7669">
                    <a:moveTo>
                      <a:pt x="7668" y="0"/>
                    </a:moveTo>
                    <a:lnTo>
                      <a:pt x="1" y="8"/>
                    </a:lnTo>
                    <a:lnTo>
                      <a:pt x="5" y="918"/>
                    </a:lnTo>
                    <a:lnTo>
                      <a:pt x="7668" y="910"/>
                    </a:lnTo>
                    <a:lnTo>
                      <a:pt x="7668"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7"/>
              <p:cNvSpPr/>
              <p:nvPr/>
            </p:nvSpPr>
            <p:spPr>
              <a:xfrm>
                <a:off x="6407324" y="1616310"/>
                <a:ext cx="855823" cy="60323"/>
              </a:xfrm>
              <a:custGeom>
                <a:rect b="b" l="l" r="r" t="t"/>
                <a:pathLst>
                  <a:path extrusionOk="0" h="507" w="7193">
                    <a:moveTo>
                      <a:pt x="7193" y="0"/>
                    </a:moveTo>
                    <a:lnTo>
                      <a:pt x="0" y="8"/>
                    </a:lnTo>
                    <a:lnTo>
                      <a:pt x="0" y="507"/>
                    </a:lnTo>
                    <a:lnTo>
                      <a:pt x="7193" y="499"/>
                    </a:lnTo>
                    <a:lnTo>
                      <a:pt x="7193"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7"/>
              <p:cNvSpPr/>
              <p:nvPr/>
            </p:nvSpPr>
            <p:spPr>
              <a:xfrm>
                <a:off x="6488111" y="1508872"/>
                <a:ext cx="75671" cy="682707"/>
              </a:xfrm>
              <a:custGeom>
                <a:rect b="b" l="l" r="r" t="t"/>
                <a:pathLst>
                  <a:path extrusionOk="0" h="5738" w="636">
                    <a:moveTo>
                      <a:pt x="0" y="1"/>
                    </a:moveTo>
                    <a:lnTo>
                      <a:pt x="8" y="5738"/>
                    </a:lnTo>
                    <a:lnTo>
                      <a:pt x="636" y="5738"/>
                    </a:lnTo>
                    <a:lnTo>
                      <a:pt x="632"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7"/>
              <p:cNvSpPr/>
              <p:nvPr/>
            </p:nvSpPr>
            <p:spPr>
              <a:xfrm>
                <a:off x="6488468" y="1616785"/>
                <a:ext cx="74838" cy="59847"/>
              </a:xfrm>
              <a:custGeom>
                <a:rect b="b" l="l" r="r" t="t"/>
                <a:pathLst>
                  <a:path extrusionOk="0" h="503" w="629">
                    <a:moveTo>
                      <a:pt x="1" y="1"/>
                    </a:moveTo>
                    <a:lnTo>
                      <a:pt x="1" y="503"/>
                    </a:lnTo>
                    <a:lnTo>
                      <a:pt x="629" y="503"/>
                    </a:lnTo>
                    <a:lnTo>
                      <a:pt x="629" y="1"/>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7"/>
              <p:cNvSpPr/>
              <p:nvPr/>
            </p:nvSpPr>
            <p:spPr>
              <a:xfrm>
                <a:off x="7111320" y="1508515"/>
                <a:ext cx="75790" cy="682707"/>
              </a:xfrm>
              <a:custGeom>
                <a:rect b="b" l="l" r="r" t="t"/>
                <a:pathLst>
                  <a:path extrusionOk="0" h="5738" w="637">
                    <a:moveTo>
                      <a:pt x="1" y="0"/>
                    </a:moveTo>
                    <a:lnTo>
                      <a:pt x="5" y="5737"/>
                    </a:lnTo>
                    <a:lnTo>
                      <a:pt x="637" y="5737"/>
                    </a:lnTo>
                    <a:lnTo>
                      <a:pt x="628"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7"/>
              <p:cNvSpPr/>
              <p:nvPr/>
            </p:nvSpPr>
            <p:spPr>
              <a:xfrm>
                <a:off x="7111320" y="1616310"/>
                <a:ext cx="75314" cy="59847"/>
              </a:xfrm>
              <a:custGeom>
                <a:rect b="b" l="l" r="r" t="t"/>
                <a:pathLst>
                  <a:path extrusionOk="0" h="503" w="633">
                    <a:moveTo>
                      <a:pt x="1" y="0"/>
                    </a:moveTo>
                    <a:lnTo>
                      <a:pt x="1" y="503"/>
                    </a:lnTo>
                    <a:lnTo>
                      <a:pt x="633" y="499"/>
                    </a:lnTo>
                    <a:lnTo>
                      <a:pt x="633"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47"/>
            <p:cNvGrpSpPr/>
            <p:nvPr/>
          </p:nvGrpSpPr>
          <p:grpSpPr>
            <a:xfrm>
              <a:off x="5566474" y="1805104"/>
              <a:ext cx="1305836" cy="1905237"/>
              <a:chOff x="7988082" y="2814402"/>
              <a:chExt cx="1394082" cy="2033988"/>
            </a:xfrm>
          </p:grpSpPr>
          <p:sp>
            <p:nvSpPr>
              <p:cNvPr id="844" name="Google Shape;844;p47"/>
              <p:cNvSpPr/>
              <p:nvPr/>
            </p:nvSpPr>
            <p:spPr>
              <a:xfrm>
                <a:off x="8554193" y="2814402"/>
                <a:ext cx="482348" cy="605695"/>
              </a:xfrm>
              <a:custGeom>
                <a:rect b="b" l="l" r="r" t="t"/>
                <a:pathLst>
                  <a:path extrusionOk="0" h="4895" w="3898">
                    <a:moveTo>
                      <a:pt x="1994" y="1"/>
                    </a:moveTo>
                    <a:cubicBezTo>
                      <a:pt x="1201" y="1"/>
                      <a:pt x="629" y="837"/>
                      <a:pt x="283" y="2489"/>
                    </a:cubicBezTo>
                    <a:cubicBezTo>
                      <a:pt x="87" y="3431"/>
                      <a:pt x="24" y="4376"/>
                      <a:pt x="4" y="4737"/>
                    </a:cubicBezTo>
                    <a:cubicBezTo>
                      <a:pt x="1" y="4820"/>
                      <a:pt x="67" y="4890"/>
                      <a:pt x="150" y="4894"/>
                    </a:cubicBezTo>
                    <a:cubicBezTo>
                      <a:pt x="232" y="4894"/>
                      <a:pt x="299" y="4831"/>
                      <a:pt x="303" y="4753"/>
                    </a:cubicBezTo>
                    <a:cubicBezTo>
                      <a:pt x="362" y="3384"/>
                      <a:pt x="754" y="296"/>
                      <a:pt x="1994" y="296"/>
                    </a:cubicBezTo>
                    <a:cubicBezTo>
                      <a:pt x="3230" y="296"/>
                      <a:pt x="3568" y="3380"/>
                      <a:pt x="3599" y="4749"/>
                    </a:cubicBezTo>
                    <a:cubicBezTo>
                      <a:pt x="3603" y="4831"/>
                      <a:pt x="3670" y="4894"/>
                      <a:pt x="3748" y="4894"/>
                    </a:cubicBezTo>
                    <a:cubicBezTo>
                      <a:pt x="3831" y="4890"/>
                      <a:pt x="3897" y="4823"/>
                      <a:pt x="3894" y="4741"/>
                    </a:cubicBezTo>
                    <a:cubicBezTo>
                      <a:pt x="3885" y="4380"/>
                      <a:pt x="3838" y="3431"/>
                      <a:pt x="3662" y="2493"/>
                    </a:cubicBezTo>
                    <a:cubicBezTo>
                      <a:pt x="3344" y="837"/>
                      <a:pt x="2787" y="1"/>
                      <a:pt x="1994"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7"/>
              <p:cNvSpPr/>
              <p:nvPr/>
            </p:nvSpPr>
            <p:spPr>
              <a:xfrm>
                <a:off x="8055520" y="3371336"/>
                <a:ext cx="1326643" cy="1477055"/>
              </a:xfrm>
              <a:custGeom>
                <a:rect b="b" l="l" r="r" t="t"/>
                <a:pathLst>
                  <a:path extrusionOk="0" h="11937" w="10721">
                    <a:moveTo>
                      <a:pt x="1477" y="0"/>
                    </a:moveTo>
                    <a:lnTo>
                      <a:pt x="1" y="11937"/>
                    </a:lnTo>
                    <a:lnTo>
                      <a:pt x="10721" y="11937"/>
                    </a:lnTo>
                    <a:lnTo>
                      <a:pt x="9246"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7"/>
              <p:cNvSpPr/>
              <p:nvPr/>
            </p:nvSpPr>
            <p:spPr>
              <a:xfrm>
                <a:off x="7988082" y="3371336"/>
                <a:ext cx="1327138" cy="1477055"/>
              </a:xfrm>
              <a:custGeom>
                <a:rect b="b" l="l" r="r" t="t"/>
                <a:pathLst>
                  <a:path extrusionOk="0" h="11937" w="10725">
                    <a:moveTo>
                      <a:pt x="1480" y="0"/>
                    </a:moveTo>
                    <a:lnTo>
                      <a:pt x="1" y="11937"/>
                    </a:lnTo>
                    <a:lnTo>
                      <a:pt x="10724" y="11937"/>
                    </a:lnTo>
                    <a:lnTo>
                      <a:pt x="9249" y="0"/>
                    </a:ln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7"/>
              <p:cNvSpPr/>
              <p:nvPr/>
            </p:nvSpPr>
            <p:spPr>
              <a:xfrm>
                <a:off x="8320695" y="3796120"/>
                <a:ext cx="676005" cy="675978"/>
              </a:xfrm>
              <a:custGeom>
                <a:rect b="b" l="l" r="r" t="t"/>
                <a:pathLst>
                  <a:path extrusionOk="0" h="5463" w="5463">
                    <a:moveTo>
                      <a:pt x="2174" y="283"/>
                    </a:moveTo>
                    <a:lnTo>
                      <a:pt x="2174" y="283"/>
                    </a:lnTo>
                    <a:cubicBezTo>
                      <a:pt x="2045" y="417"/>
                      <a:pt x="1927" y="562"/>
                      <a:pt x="1821" y="719"/>
                    </a:cubicBezTo>
                    <a:cubicBezTo>
                      <a:pt x="1672" y="927"/>
                      <a:pt x="1550" y="1155"/>
                      <a:pt x="1452" y="1390"/>
                    </a:cubicBezTo>
                    <a:lnTo>
                      <a:pt x="612" y="1390"/>
                    </a:lnTo>
                    <a:cubicBezTo>
                      <a:pt x="966" y="829"/>
                      <a:pt x="1531" y="432"/>
                      <a:pt x="2174" y="283"/>
                    </a:cubicBezTo>
                    <a:close/>
                    <a:moveTo>
                      <a:pt x="2621" y="225"/>
                    </a:moveTo>
                    <a:lnTo>
                      <a:pt x="2621" y="1390"/>
                    </a:lnTo>
                    <a:lnTo>
                      <a:pt x="1692" y="1390"/>
                    </a:lnTo>
                    <a:cubicBezTo>
                      <a:pt x="1774" y="1202"/>
                      <a:pt x="1880" y="1017"/>
                      <a:pt x="1998" y="848"/>
                    </a:cubicBezTo>
                    <a:cubicBezTo>
                      <a:pt x="2226" y="519"/>
                      <a:pt x="2456" y="307"/>
                      <a:pt x="2551" y="229"/>
                    </a:cubicBezTo>
                    <a:cubicBezTo>
                      <a:pt x="2574" y="229"/>
                      <a:pt x="2598" y="225"/>
                      <a:pt x="2621" y="225"/>
                    </a:cubicBezTo>
                    <a:close/>
                    <a:moveTo>
                      <a:pt x="2842" y="225"/>
                    </a:moveTo>
                    <a:cubicBezTo>
                      <a:pt x="2873" y="225"/>
                      <a:pt x="2904" y="229"/>
                      <a:pt x="2939" y="233"/>
                    </a:cubicBezTo>
                    <a:cubicBezTo>
                      <a:pt x="3073" y="347"/>
                      <a:pt x="3501" y="743"/>
                      <a:pt x="3795" y="1390"/>
                    </a:cubicBezTo>
                    <a:lnTo>
                      <a:pt x="2842" y="1390"/>
                    </a:lnTo>
                    <a:lnTo>
                      <a:pt x="2842" y="225"/>
                    </a:lnTo>
                    <a:close/>
                    <a:moveTo>
                      <a:pt x="3320" y="291"/>
                    </a:moveTo>
                    <a:cubicBezTo>
                      <a:pt x="3948" y="444"/>
                      <a:pt x="4501" y="841"/>
                      <a:pt x="4850" y="1390"/>
                    </a:cubicBezTo>
                    <a:lnTo>
                      <a:pt x="4034" y="1390"/>
                    </a:lnTo>
                    <a:cubicBezTo>
                      <a:pt x="3936" y="1155"/>
                      <a:pt x="3811" y="927"/>
                      <a:pt x="3666" y="719"/>
                    </a:cubicBezTo>
                    <a:cubicBezTo>
                      <a:pt x="3559" y="566"/>
                      <a:pt x="3445" y="421"/>
                      <a:pt x="3320" y="291"/>
                    </a:cubicBezTo>
                    <a:close/>
                    <a:moveTo>
                      <a:pt x="1370" y="1609"/>
                    </a:moveTo>
                    <a:cubicBezTo>
                      <a:pt x="1264" y="1920"/>
                      <a:pt x="1205" y="2241"/>
                      <a:pt x="1193" y="2563"/>
                    </a:cubicBezTo>
                    <a:lnTo>
                      <a:pt x="224" y="2563"/>
                    </a:lnTo>
                    <a:cubicBezTo>
                      <a:pt x="248" y="2230"/>
                      <a:pt x="334" y="1908"/>
                      <a:pt x="487" y="1609"/>
                    </a:cubicBezTo>
                    <a:close/>
                    <a:moveTo>
                      <a:pt x="2621" y="1609"/>
                    </a:moveTo>
                    <a:lnTo>
                      <a:pt x="2621" y="2563"/>
                    </a:lnTo>
                    <a:lnTo>
                      <a:pt x="1413" y="2563"/>
                    </a:lnTo>
                    <a:cubicBezTo>
                      <a:pt x="1425" y="2237"/>
                      <a:pt x="1487" y="1915"/>
                      <a:pt x="1601" y="1609"/>
                    </a:cubicBezTo>
                    <a:close/>
                    <a:moveTo>
                      <a:pt x="3885" y="1609"/>
                    </a:moveTo>
                    <a:cubicBezTo>
                      <a:pt x="3995" y="1915"/>
                      <a:pt x="4062" y="2237"/>
                      <a:pt x="4073" y="2563"/>
                    </a:cubicBezTo>
                    <a:lnTo>
                      <a:pt x="2842" y="2563"/>
                    </a:lnTo>
                    <a:lnTo>
                      <a:pt x="2842" y="1609"/>
                    </a:lnTo>
                    <a:close/>
                    <a:moveTo>
                      <a:pt x="4975" y="1609"/>
                    </a:moveTo>
                    <a:cubicBezTo>
                      <a:pt x="5125" y="1908"/>
                      <a:pt x="5211" y="2230"/>
                      <a:pt x="5234" y="2563"/>
                    </a:cubicBezTo>
                    <a:lnTo>
                      <a:pt x="4293" y="2563"/>
                    </a:lnTo>
                    <a:cubicBezTo>
                      <a:pt x="4281" y="2241"/>
                      <a:pt x="4222" y="1920"/>
                      <a:pt x="4117" y="1609"/>
                    </a:cubicBezTo>
                    <a:close/>
                    <a:moveTo>
                      <a:pt x="1193" y="2783"/>
                    </a:moveTo>
                    <a:cubicBezTo>
                      <a:pt x="1197" y="3121"/>
                      <a:pt x="1244" y="3442"/>
                      <a:pt x="1326" y="3740"/>
                    </a:cubicBezTo>
                    <a:lnTo>
                      <a:pt x="432" y="3740"/>
                    </a:lnTo>
                    <a:cubicBezTo>
                      <a:pt x="299" y="3438"/>
                      <a:pt x="228" y="3116"/>
                      <a:pt x="220" y="2783"/>
                    </a:cubicBezTo>
                    <a:close/>
                    <a:moveTo>
                      <a:pt x="2621" y="2783"/>
                    </a:moveTo>
                    <a:lnTo>
                      <a:pt x="2621" y="3740"/>
                    </a:lnTo>
                    <a:lnTo>
                      <a:pt x="1558" y="3740"/>
                    </a:lnTo>
                    <a:cubicBezTo>
                      <a:pt x="1468" y="3446"/>
                      <a:pt x="1417" y="3125"/>
                      <a:pt x="1413" y="2783"/>
                    </a:cubicBezTo>
                    <a:close/>
                    <a:moveTo>
                      <a:pt x="4073" y="2783"/>
                    </a:moveTo>
                    <a:cubicBezTo>
                      <a:pt x="4066" y="3125"/>
                      <a:pt x="4019" y="3446"/>
                      <a:pt x="3928" y="3740"/>
                    </a:cubicBezTo>
                    <a:lnTo>
                      <a:pt x="2842" y="3740"/>
                    </a:lnTo>
                    <a:lnTo>
                      <a:pt x="2842" y="2783"/>
                    </a:lnTo>
                    <a:close/>
                    <a:moveTo>
                      <a:pt x="5239" y="2783"/>
                    </a:moveTo>
                    <a:cubicBezTo>
                      <a:pt x="5234" y="3116"/>
                      <a:pt x="5164" y="3438"/>
                      <a:pt x="5031" y="3740"/>
                    </a:cubicBezTo>
                    <a:lnTo>
                      <a:pt x="4156" y="3740"/>
                    </a:lnTo>
                    <a:cubicBezTo>
                      <a:pt x="4242" y="3442"/>
                      <a:pt x="4285" y="3121"/>
                      <a:pt x="4293" y="2783"/>
                    </a:cubicBezTo>
                    <a:close/>
                    <a:moveTo>
                      <a:pt x="4921" y="3960"/>
                    </a:moveTo>
                    <a:cubicBezTo>
                      <a:pt x="4568" y="4588"/>
                      <a:pt x="3979" y="5028"/>
                      <a:pt x="3285" y="5180"/>
                    </a:cubicBezTo>
                    <a:cubicBezTo>
                      <a:pt x="3403" y="5079"/>
                      <a:pt x="3512" y="4961"/>
                      <a:pt x="3615" y="4831"/>
                    </a:cubicBezTo>
                    <a:cubicBezTo>
                      <a:pt x="3814" y="4576"/>
                      <a:pt x="3975" y="4286"/>
                      <a:pt x="4089" y="3960"/>
                    </a:cubicBezTo>
                    <a:close/>
                    <a:moveTo>
                      <a:pt x="1397" y="3960"/>
                    </a:moveTo>
                    <a:cubicBezTo>
                      <a:pt x="1511" y="4286"/>
                      <a:pt x="1672" y="4576"/>
                      <a:pt x="1872" y="4831"/>
                    </a:cubicBezTo>
                    <a:cubicBezTo>
                      <a:pt x="1974" y="4965"/>
                      <a:pt x="2088" y="5082"/>
                      <a:pt x="2210" y="5188"/>
                    </a:cubicBezTo>
                    <a:cubicBezTo>
                      <a:pt x="1511" y="5039"/>
                      <a:pt x="895" y="4588"/>
                      <a:pt x="542" y="3960"/>
                    </a:cubicBezTo>
                    <a:close/>
                    <a:moveTo>
                      <a:pt x="2621" y="3960"/>
                    </a:moveTo>
                    <a:lnTo>
                      <a:pt x="2621" y="5227"/>
                    </a:lnTo>
                    <a:cubicBezTo>
                      <a:pt x="2453" y="5122"/>
                      <a:pt x="1935" y="4749"/>
                      <a:pt x="1632" y="3960"/>
                    </a:cubicBezTo>
                    <a:close/>
                    <a:moveTo>
                      <a:pt x="3854" y="3960"/>
                    </a:moveTo>
                    <a:cubicBezTo>
                      <a:pt x="3751" y="4231"/>
                      <a:pt x="3615" y="4474"/>
                      <a:pt x="3445" y="4690"/>
                    </a:cubicBezTo>
                    <a:cubicBezTo>
                      <a:pt x="3182" y="5023"/>
                      <a:pt x="2923" y="5193"/>
                      <a:pt x="2842" y="5243"/>
                    </a:cubicBezTo>
                    <a:lnTo>
                      <a:pt x="2842" y="3960"/>
                    </a:lnTo>
                    <a:close/>
                    <a:moveTo>
                      <a:pt x="2731" y="1"/>
                    </a:moveTo>
                    <a:cubicBezTo>
                      <a:pt x="1225" y="1"/>
                      <a:pt x="0" y="1229"/>
                      <a:pt x="0" y="2732"/>
                    </a:cubicBezTo>
                    <a:cubicBezTo>
                      <a:pt x="0" y="4239"/>
                      <a:pt x="1225" y="5463"/>
                      <a:pt x="2731" y="5463"/>
                    </a:cubicBezTo>
                    <a:cubicBezTo>
                      <a:pt x="4234" y="5463"/>
                      <a:pt x="5462" y="4239"/>
                      <a:pt x="5462" y="2732"/>
                    </a:cubicBezTo>
                    <a:cubicBezTo>
                      <a:pt x="5462" y="1229"/>
                      <a:pt x="4234" y="1"/>
                      <a:pt x="2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7"/>
              <p:cNvSpPr/>
              <p:nvPr/>
            </p:nvSpPr>
            <p:spPr>
              <a:xfrm>
                <a:off x="8359054" y="3400414"/>
                <a:ext cx="90827" cy="90452"/>
              </a:xfrm>
              <a:custGeom>
                <a:rect b="b" l="l" r="r" t="t"/>
                <a:pathLst>
                  <a:path extrusionOk="0" h="731" w="734">
                    <a:moveTo>
                      <a:pt x="366" y="1"/>
                    </a:moveTo>
                    <a:cubicBezTo>
                      <a:pt x="165" y="1"/>
                      <a:pt x="0" y="162"/>
                      <a:pt x="0" y="366"/>
                    </a:cubicBezTo>
                    <a:cubicBezTo>
                      <a:pt x="0" y="566"/>
                      <a:pt x="165" y="731"/>
                      <a:pt x="366" y="731"/>
                    </a:cubicBezTo>
                    <a:cubicBezTo>
                      <a:pt x="569" y="731"/>
                      <a:pt x="734" y="566"/>
                      <a:pt x="734" y="366"/>
                    </a:cubicBezTo>
                    <a:cubicBezTo>
                      <a:pt x="734" y="162"/>
                      <a:pt x="569" y="1"/>
                      <a:pt x="36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7"/>
              <p:cNvSpPr/>
              <p:nvPr/>
            </p:nvSpPr>
            <p:spPr>
              <a:xfrm>
                <a:off x="8822709" y="3400414"/>
                <a:ext cx="90951" cy="90452"/>
              </a:xfrm>
              <a:custGeom>
                <a:rect b="b" l="l" r="r" t="t"/>
                <a:pathLst>
                  <a:path extrusionOk="0" h="731" w="735">
                    <a:moveTo>
                      <a:pt x="366" y="1"/>
                    </a:moveTo>
                    <a:cubicBezTo>
                      <a:pt x="165" y="1"/>
                      <a:pt x="0" y="162"/>
                      <a:pt x="0" y="366"/>
                    </a:cubicBezTo>
                    <a:cubicBezTo>
                      <a:pt x="0" y="566"/>
                      <a:pt x="165" y="731"/>
                      <a:pt x="366" y="731"/>
                    </a:cubicBezTo>
                    <a:cubicBezTo>
                      <a:pt x="570" y="731"/>
                      <a:pt x="735" y="566"/>
                      <a:pt x="735" y="366"/>
                    </a:cubicBezTo>
                    <a:cubicBezTo>
                      <a:pt x="735" y="162"/>
                      <a:pt x="570" y="1"/>
                      <a:pt x="36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7"/>
              <p:cNvSpPr/>
              <p:nvPr/>
            </p:nvSpPr>
            <p:spPr>
              <a:xfrm>
                <a:off x="8386772" y="2814402"/>
                <a:ext cx="498311" cy="626112"/>
              </a:xfrm>
              <a:custGeom>
                <a:rect b="b" l="l" r="r" t="t"/>
                <a:pathLst>
                  <a:path extrusionOk="0" h="5060" w="4027">
                    <a:moveTo>
                      <a:pt x="2056" y="1"/>
                    </a:moveTo>
                    <a:cubicBezTo>
                      <a:pt x="1240" y="1"/>
                      <a:pt x="643" y="868"/>
                      <a:pt x="290" y="2575"/>
                    </a:cubicBezTo>
                    <a:cubicBezTo>
                      <a:pt x="86" y="3545"/>
                      <a:pt x="20" y="4525"/>
                      <a:pt x="4" y="4898"/>
                    </a:cubicBezTo>
                    <a:cubicBezTo>
                      <a:pt x="0" y="4984"/>
                      <a:pt x="67" y="5055"/>
                      <a:pt x="149" y="5059"/>
                    </a:cubicBezTo>
                    <a:cubicBezTo>
                      <a:pt x="151" y="5059"/>
                      <a:pt x="154" y="5059"/>
                      <a:pt x="156" y="5059"/>
                    </a:cubicBezTo>
                    <a:cubicBezTo>
                      <a:pt x="239" y="5059"/>
                      <a:pt x="306" y="4994"/>
                      <a:pt x="306" y="4914"/>
                    </a:cubicBezTo>
                    <a:cubicBezTo>
                      <a:pt x="369" y="3497"/>
                      <a:pt x="773" y="307"/>
                      <a:pt x="2056" y="307"/>
                    </a:cubicBezTo>
                    <a:cubicBezTo>
                      <a:pt x="3340" y="307"/>
                      <a:pt x="3684" y="3497"/>
                      <a:pt x="3720" y="4910"/>
                    </a:cubicBezTo>
                    <a:cubicBezTo>
                      <a:pt x="3720" y="4992"/>
                      <a:pt x="3791" y="5059"/>
                      <a:pt x="3873" y="5059"/>
                    </a:cubicBezTo>
                    <a:cubicBezTo>
                      <a:pt x="3959" y="5059"/>
                      <a:pt x="4026" y="4988"/>
                      <a:pt x="4022" y="4902"/>
                    </a:cubicBezTo>
                    <a:cubicBezTo>
                      <a:pt x="4010" y="4529"/>
                      <a:pt x="3963" y="3548"/>
                      <a:pt x="3778" y="2579"/>
                    </a:cubicBezTo>
                    <a:cubicBezTo>
                      <a:pt x="3457" y="868"/>
                      <a:pt x="2876" y="1"/>
                      <a:pt x="2056"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er Relationship Management Pitch Deck by Slidesgo">
  <a:themeElements>
    <a:clrScheme name="Simple Light">
      <a:dk1>
        <a:srgbClr val="191919"/>
      </a:dk1>
      <a:lt1>
        <a:srgbClr val="FFFFFF"/>
      </a:lt1>
      <a:dk2>
        <a:srgbClr val="474747"/>
      </a:dk2>
      <a:lt2>
        <a:srgbClr val="A2A2A2"/>
      </a:lt2>
      <a:accent1>
        <a:srgbClr val="E1E1E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